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AB53B-265A-C24D-BD18-BD7602EEE8F8}" type="datetimeFigureOut">
              <a:rPr lang="en-US" smtClean="0"/>
              <a:t>5/2/12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04B42-9D04-0A44-BA79-1E9FE2D74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59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B4A9F-1702-485A-B2BD-6BAE641A6D76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B4A9F-1702-485A-B2BD-6BAE641A6D76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B4A9F-1702-485A-B2BD-6BAE641A6D76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B4A9F-1702-485A-B2BD-6BAE641A6D76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B4A9F-1702-485A-B2BD-6BAE641A6D76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7ED0-5A51-6B4C-8213-069BCBD99920}" type="datetimeFigureOut">
              <a:rPr lang="en-US" smtClean="0"/>
              <a:t>5/2/12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F3D-8199-CA41-99CD-515EF8EB7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9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7ED0-5A51-6B4C-8213-069BCBD99920}" type="datetimeFigureOut">
              <a:rPr lang="en-US" smtClean="0"/>
              <a:t>5/2/12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F3D-8199-CA41-99CD-515EF8EB7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5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7ED0-5A51-6B4C-8213-069BCBD99920}" type="datetimeFigureOut">
              <a:rPr lang="en-US" smtClean="0"/>
              <a:t>5/2/12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F3D-8199-CA41-99CD-515EF8EB7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93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7ED0-5A51-6B4C-8213-069BCBD99920}" type="datetimeFigureOut">
              <a:rPr lang="en-US" smtClean="0"/>
              <a:t>5/2/12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F3D-8199-CA41-99CD-515EF8EB7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1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7ED0-5A51-6B4C-8213-069BCBD99920}" type="datetimeFigureOut">
              <a:rPr lang="en-US" smtClean="0"/>
              <a:t>5/2/12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F3D-8199-CA41-99CD-515EF8EB7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3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7ED0-5A51-6B4C-8213-069BCBD99920}" type="datetimeFigureOut">
              <a:rPr lang="en-US" smtClean="0"/>
              <a:t>5/2/12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F3D-8199-CA41-99CD-515EF8EB7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0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7ED0-5A51-6B4C-8213-069BCBD99920}" type="datetimeFigureOut">
              <a:rPr lang="en-US" smtClean="0"/>
              <a:t>5/2/12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F3D-8199-CA41-99CD-515EF8EB7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4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7ED0-5A51-6B4C-8213-069BCBD99920}" type="datetimeFigureOut">
              <a:rPr lang="en-US" smtClean="0"/>
              <a:t>5/2/12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F3D-8199-CA41-99CD-515EF8EB7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2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7ED0-5A51-6B4C-8213-069BCBD99920}" type="datetimeFigureOut">
              <a:rPr lang="en-US" smtClean="0"/>
              <a:t>5/2/12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F3D-8199-CA41-99CD-515EF8EB7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7ED0-5A51-6B4C-8213-069BCBD99920}" type="datetimeFigureOut">
              <a:rPr lang="en-US" smtClean="0"/>
              <a:t>5/2/12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F3D-8199-CA41-99CD-515EF8EB7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5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7ED0-5A51-6B4C-8213-069BCBD99920}" type="datetimeFigureOut">
              <a:rPr lang="en-US" smtClean="0"/>
              <a:t>5/2/12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AF3D-8199-CA41-99CD-515EF8EB7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9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07ED0-5A51-6B4C-8213-069BCBD99920}" type="datetimeFigureOut">
              <a:rPr lang="en-US" smtClean="0"/>
              <a:t>5/2/12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7AF3D-8199-CA41-99CD-515EF8EB7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5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/>
              <a:t>Page </a:t>
            </a:r>
            <a:fld id="{B5B4021E-0AAB-4F9C-B159-E29A4869731D}" type="slidenum">
              <a:rPr lang="de-DE"/>
              <a:pPr/>
              <a:t>1</a:t>
            </a:fld>
            <a:endParaRPr lang="de-DE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1350"/>
            <a:ext cx="6151563" cy="3968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High-level requirements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5136"/>
            <a:ext cx="8229600" cy="3684086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b="1" dirty="0"/>
              <a:t>Secure and reliable</a:t>
            </a:r>
          </a:p>
          <a:p>
            <a:pPr lvl="2"/>
            <a:r>
              <a:rPr lang="en-US" dirty="0"/>
              <a:t>The </a:t>
            </a:r>
            <a:r>
              <a:rPr lang="en-US" dirty="0" smtClean="0"/>
              <a:t>transport </a:t>
            </a:r>
            <a:r>
              <a:rPr lang="en-US" dirty="0"/>
              <a:t>infrastructure MUST be secure and </a:t>
            </a:r>
            <a:r>
              <a:rPr lang="en-US" dirty="0" smtClean="0"/>
              <a:t>reliable</a:t>
            </a:r>
            <a:endParaRPr lang="en-US" dirty="0"/>
          </a:p>
          <a:p>
            <a:pPr lvl="1"/>
            <a:r>
              <a:rPr lang="en-US" b="1" dirty="0"/>
              <a:t>Support for small and medium sized organizations</a:t>
            </a:r>
          </a:p>
          <a:p>
            <a:pPr lvl="2"/>
            <a:r>
              <a:rPr lang="en-US" dirty="0"/>
              <a:t>The </a:t>
            </a:r>
            <a:r>
              <a:rPr lang="en-US" dirty="0" smtClean="0"/>
              <a:t>transport </a:t>
            </a:r>
            <a:r>
              <a:rPr lang="en-US" dirty="0"/>
              <a:t>infrastructure MUST support small and medium sized </a:t>
            </a:r>
            <a:r>
              <a:rPr lang="en-US" dirty="0" smtClean="0"/>
              <a:t>organizations</a:t>
            </a:r>
            <a:endParaRPr lang="en-US" dirty="0"/>
          </a:p>
          <a:p>
            <a:pPr lvl="1"/>
            <a:r>
              <a:rPr lang="en-US" b="1" dirty="0" smtClean="0"/>
              <a:t>Leverage </a:t>
            </a:r>
            <a:r>
              <a:rPr lang="en-US" b="1" dirty="0"/>
              <a:t>investments in existing transport infrastructures</a:t>
            </a:r>
          </a:p>
          <a:p>
            <a:pPr lvl="2"/>
            <a:r>
              <a:rPr lang="en-US" dirty="0"/>
              <a:t>The </a:t>
            </a:r>
            <a:r>
              <a:rPr lang="en-US" dirty="0" smtClean="0"/>
              <a:t>transport </a:t>
            </a:r>
            <a:r>
              <a:rPr lang="en-US" dirty="0"/>
              <a:t>infrastructure MUST leverage investments in existing transport </a:t>
            </a:r>
            <a:r>
              <a:rPr lang="en-US" dirty="0" smtClean="0"/>
              <a:t>infrastructures</a:t>
            </a:r>
            <a:endParaRPr lang="en-US" dirty="0"/>
          </a:p>
          <a:p>
            <a:pPr lvl="1"/>
            <a:r>
              <a:rPr lang="en-US" b="1" dirty="0" smtClean="0"/>
              <a:t>Based </a:t>
            </a:r>
            <a:r>
              <a:rPr lang="en-US" b="1" dirty="0"/>
              <a:t>on open standards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transport infrastructure MUST be based on open </a:t>
            </a:r>
            <a:r>
              <a:rPr lang="en-US" dirty="0" smtClean="0"/>
              <a:t>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806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/>
              <a:t>Page </a:t>
            </a:r>
            <a:fld id="{B5B4021E-0AAB-4F9C-B159-E29A4869731D}" type="slidenum">
              <a:rPr lang="de-DE"/>
              <a:pPr/>
              <a:t>2</a:t>
            </a:fld>
            <a:endParaRPr lang="de-DE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1350"/>
            <a:ext cx="8144164" cy="3968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Non-functional requirements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5136"/>
            <a:ext cx="8229600" cy="4570482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b="1" dirty="0"/>
              <a:t>Authentication</a:t>
            </a:r>
          </a:p>
          <a:p>
            <a:pPr lvl="2"/>
            <a:r>
              <a:rPr lang="en-US" dirty="0"/>
              <a:t>Authentication of the sender of a business document MUST be supported</a:t>
            </a:r>
          </a:p>
          <a:p>
            <a:pPr lvl="1"/>
            <a:r>
              <a:rPr lang="en-US" b="1" dirty="0"/>
              <a:t>Confidentiality</a:t>
            </a:r>
          </a:p>
          <a:p>
            <a:pPr lvl="2"/>
            <a:r>
              <a:rPr lang="en-US" dirty="0"/>
              <a:t>It MUST be possible to exchange business document in </a:t>
            </a:r>
            <a:r>
              <a:rPr lang="en-US" dirty="0" smtClean="0"/>
              <a:t>confidentiality</a:t>
            </a:r>
            <a:endParaRPr lang="en-US" dirty="0"/>
          </a:p>
          <a:p>
            <a:pPr lvl="1"/>
            <a:r>
              <a:rPr lang="en-US" b="1" dirty="0"/>
              <a:t>Integrity</a:t>
            </a:r>
          </a:p>
          <a:p>
            <a:pPr lvl="2"/>
            <a:r>
              <a:rPr lang="en-US" dirty="0"/>
              <a:t>The integrity of business document MUST be </a:t>
            </a:r>
            <a:r>
              <a:rPr lang="en-US" dirty="0" smtClean="0"/>
              <a:t>supported</a:t>
            </a:r>
            <a:endParaRPr lang="en-US" dirty="0"/>
          </a:p>
          <a:p>
            <a:pPr lvl="1"/>
            <a:r>
              <a:rPr lang="en-US" b="1" dirty="0"/>
              <a:t>Non-repudiation</a:t>
            </a:r>
          </a:p>
          <a:p>
            <a:pPr lvl="2"/>
            <a:r>
              <a:rPr lang="en-US" dirty="0"/>
              <a:t>Both parties in a business transaction MUST be able to prove that the transaction has taken place. Non-repudiation of business transactions MUST be </a:t>
            </a:r>
            <a:r>
              <a:rPr lang="en-US" dirty="0" smtClean="0"/>
              <a:t>supported</a:t>
            </a:r>
            <a:endParaRPr lang="en-US" dirty="0"/>
          </a:p>
          <a:p>
            <a:pPr lvl="1"/>
            <a:r>
              <a:rPr lang="en-US" b="1" dirty="0"/>
              <a:t>Reliability</a:t>
            </a:r>
          </a:p>
          <a:p>
            <a:pPr lvl="2"/>
            <a:r>
              <a:rPr lang="en-US" dirty="0"/>
              <a:t>Reliability in the exchange of business documents MUST be </a:t>
            </a:r>
            <a:r>
              <a:rPr lang="en-US" dirty="0" smtClean="0"/>
              <a:t>supported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54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/>
              <a:t>Page </a:t>
            </a:r>
            <a:fld id="{B5B4021E-0AAB-4F9C-B159-E29A4869731D}" type="slidenum">
              <a:rPr lang="de-DE"/>
              <a:pPr/>
              <a:t>3</a:t>
            </a:fld>
            <a:endParaRPr lang="de-DE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1350"/>
            <a:ext cx="6151563" cy="3968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Functional requirements 1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5136"/>
            <a:ext cx="8229600" cy="3074688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en-US" b="1" dirty="0"/>
              <a:t>Transport level receipts</a:t>
            </a:r>
          </a:p>
          <a:p>
            <a:pPr lvl="2"/>
            <a:r>
              <a:rPr lang="en-US" dirty="0"/>
              <a:t>Transport level receipts MUST be </a:t>
            </a:r>
            <a:r>
              <a:rPr lang="en-US" dirty="0" smtClean="0"/>
              <a:t>supported</a:t>
            </a:r>
            <a:endParaRPr lang="en-US" dirty="0"/>
          </a:p>
          <a:p>
            <a:pPr lvl="1"/>
            <a:r>
              <a:rPr lang="en-US" b="1" dirty="0" smtClean="0"/>
              <a:t>Reliability </a:t>
            </a:r>
            <a:r>
              <a:rPr lang="en-US" b="1" dirty="0"/>
              <a:t>through retry</a:t>
            </a:r>
          </a:p>
          <a:p>
            <a:pPr lvl="2"/>
            <a:r>
              <a:rPr lang="en-US" dirty="0"/>
              <a:t>The </a:t>
            </a:r>
            <a:r>
              <a:rPr lang="en-US" dirty="0" smtClean="0"/>
              <a:t>transport </a:t>
            </a:r>
            <a:r>
              <a:rPr lang="en-US" dirty="0"/>
              <a:t>infrastructure MUST compensate for unreliable transport layer protocols by resending business documents following a recognized </a:t>
            </a:r>
            <a:r>
              <a:rPr lang="en-US" dirty="0" smtClean="0"/>
              <a:t>pattern</a:t>
            </a:r>
            <a:endParaRPr lang="en-US" dirty="0"/>
          </a:p>
          <a:p>
            <a:pPr lvl="1"/>
            <a:r>
              <a:rPr lang="en-US" b="1" dirty="0"/>
              <a:t>Once and only once through duplication elimination</a:t>
            </a:r>
          </a:p>
          <a:p>
            <a:pPr lvl="2"/>
            <a:r>
              <a:rPr lang="en-US" dirty="0"/>
              <a:t>Once and only once delivery of business documents MUST be supported. Duplicate business documents MUST be </a:t>
            </a:r>
            <a:r>
              <a:rPr lang="en-US" dirty="0" smtClean="0"/>
              <a:t>eliminated</a:t>
            </a:r>
          </a:p>
        </p:txBody>
      </p:sp>
    </p:spTree>
    <p:extLst>
      <p:ext uri="{BB962C8B-B14F-4D97-AF65-F5344CB8AC3E}">
        <p14:creationId xmlns:p14="http://schemas.microsoft.com/office/powerpoint/2010/main" val="915050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/>
              <a:t>Page </a:t>
            </a:r>
            <a:fld id="{B5B4021E-0AAB-4F9C-B159-E29A4869731D}" type="slidenum">
              <a:rPr lang="de-DE"/>
              <a:pPr/>
              <a:t>4</a:t>
            </a:fld>
            <a:endParaRPr lang="de-DE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1350"/>
            <a:ext cx="6151563" cy="3968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Functional requirements 2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5136"/>
            <a:ext cx="8229600" cy="2797689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b="1" dirty="0"/>
              <a:t>Support for intermediaries</a:t>
            </a:r>
          </a:p>
          <a:p>
            <a:pPr lvl="2"/>
            <a:r>
              <a:rPr lang="en-US" dirty="0"/>
              <a:t>It MUST be possible to send a business document between two parties via an intermediary </a:t>
            </a:r>
            <a:r>
              <a:rPr lang="en-US" dirty="0" smtClean="0"/>
              <a:t>party</a:t>
            </a:r>
            <a:endParaRPr lang="en-US" dirty="0"/>
          </a:p>
          <a:p>
            <a:pPr lvl="1"/>
            <a:r>
              <a:rPr lang="en-US" b="1" dirty="0"/>
              <a:t>Connecting to other networks through gateways</a:t>
            </a:r>
          </a:p>
          <a:p>
            <a:pPr lvl="2"/>
            <a:r>
              <a:rPr lang="en-US" dirty="0"/>
              <a:t>It MUST be possible establish a gateway to other </a:t>
            </a:r>
            <a:r>
              <a:rPr lang="en-US" dirty="0" smtClean="0"/>
              <a:t>transport </a:t>
            </a:r>
            <a:r>
              <a:rPr lang="en-US" dirty="0"/>
              <a:t>infrastructures that meets the same level of security and </a:t>
            </a:r>
            <a:r>
              <a:rPr lang="en-US" dirty="0" smtClean="0"/>
              <a:t>reliability</a:t>
            </a:r>
            <a:endParaRPr lang="en-US" dirty="0"/>
          </a:p>
          <a:p>
            <a:pPr lvl="1"/>
            <a:r>
              <a:rPr lang="en-US" b="1" dirty="0"/>
              <a:t>Based on internet technologies</a:t>
            </a:r>
          </a:p>
          <a:p>
            <a:pPr lvl="2"/>
            <a:r>
              <a:rPr lang="en-US" dirty="0" smtClean="0"/>
              <a:t>A transport </a:t>
            </a:r>
            <a:r>
              <a:rPr lang="en-US" dirty="0"/>
              <a:t>infrastructure MUST be based on internet </a:t>
            </a:r>
            <a:r>
              <a:rPr lang="en-US" dirty="0" smtClean="0"/>
              <a:t>technologies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08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/>
              <a:t>Page </a:t>
            </a:r>
            <a:fld id="{B5B4021E-0AAB-4F9C-B159-E29A4869731D}" type="slidenum">
              <a:rPr lang="de-DE"/>
              <a:pPr/>
              <a:t>5</a:t>
            </a:fld>
            <a:endParaRPr lang="de-DE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1350"/>
            <a:ext cx="6151563" cy="3968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Optional requirements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5136"/>
            <a:ext cx="8229600" cy="637097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b="1" dirty="0"/>
              <a:t>Validation</a:t>
            </a:r>
          </a:p>
          <a:p>
            <a:pPr lvl="2"/>
            <a:r>
              <a:rPr lang="en-US" dirty="0"/>
              <a:t>Mechanisms for validating business messages should be </a:t>
            </a:r>
            <a:r>
              <a:rPr lang="en-US" dirty="0" smtClean="0"/>
              <a:t>provided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25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283</Words>
  <Application>Microsoft Macintosh PowerPoint</Application>
  <PresentationFormat>On-screen Show (4:3)</PresentationFormat>
  <Paragraphs>47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High-level requirements</vt:lpstr>
      <vt:lpstr>Non-functional requirements</vt:lpstr>
      <vt:lpstr>Functional requirements 1</vt:lpstr>
      <vt:lpstr>Functional requirements 2</vt:lpstr>
      <vt:lpstr>Optional requirements</vt:lpstr>
    </vt:vector>
  </TitlesOfParts>
  <Company>Alfa1lab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High-level requirements</dc:title>
  <dc:creator>Kenneth Bengtsson</dc:creator>
  <cp:lastModifiedBy>Kenneth Bengtsson</cp:lastModifiedBy>
  <cp:revision>1</cp:revision>
  <dcterms:created xsi:type="dcterms:W3CDTF">2012-05-02T12:58:45Z</dcterms:created>
  <dcterms:modified xsi:type="dcterms:W3CDTF">2012-05-02T13:01:10Z</dcterms:modified>
</cp:coreProperties>
</file>