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55" d="100"/>
          <a:sy n="55" d="100"/>
        </p:scale>
        <p:origin x="5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661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72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49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73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24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527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175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468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016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35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63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F7941-2F7F-4FA7-85DF-9FCA472036A6}" type="datetimeFigureOut">
              <a:rPr lang="sv-SE" smtClean="0"/>
              <a:t>2015-02-17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DD9E-36F1-46A7-B6F5-65B9024D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5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OASIS BDXR</a:t>
            </a:r>
            <a:br>
              <a:rPr lang="sv-SE" dirty="0" smtClean="0"/>
            </a:br>
            <a:r>
              <a:rPr lang="sv-SE" dirty="0" smtClean="0"/>
              <a:t>Business </a:t>
            </a:r>
            <a:r>
              <a:rPr lang="sv-SE" dirty="0" err="1" smtClean="0"/>
              <a:t>Document</a:t>
            </a:r>
            <a:r>
              <a:rPr lang="sv-SE" dirty="0" smtClean="0"/>
              <a:t> </a:t>
            </a:r>
            <a:r>
              <a:rPr lang="sv-SE" dirty="0" err="1" smtClean="0"/>
              <a:t>Envelope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Martin Forsberg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34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BDXR Business </a:t>
            </a:r>
            <a:r>
              <a:rPr lang="sv-SE" dirty="0" err="1" smtClean="0"/>
              <a:t>Document</a:t>
            </a:r>
            <a:r>
              <a:rPr lang="sv-SE" dirty="0" smtClean="0"/>
              <a:t> </a:t>
            </a:r>
            <a:r>
              <a:rPr lang="sv-SE" dirty="0" err="1" smtClean="0"/>
              <a:t>Envelope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OASIS Business Document Envelope specifies an XML vocabulary expressing in machine-</a:t>
            </a:r>
            <a:r>
              <a:rPr lang="en-US" dirty="0" err="1" smtClean="0"/>
              <a:t>processable</a:t>
            </a:r>
            <a:r>
              <a:rPr lang="en-US" dirty="0" smtClean="0"/>
              <a:t> syntax the semantics of enveloping a payload of content with information about that content.</a:t>
            </a:r>
          </a:p>
          <a:p>
            <a:r>
              <a:rPr lang="en-US" dirty="0" smtClean="0"/>
              <a:t>Highly influenced by the work from CEN/WS BII Messaging Envelope requirements</a:t>
            </a:r>
          </a:p>
          <a:p>
            <a:r>
              <a:rPr lang="en-US" dirty="0" smtClean="0"/>
              <a:t>Covers most of the SBDH-functionality that has been found useful/required in CEN/WS BII and PEPPOL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69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Current</a:t>
            </a:r>
            <a:r>
              <a:rPr lang="sv-SE" dirty="0" smtClean="0"/>
              <a:t> status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Committee</a:t>
            </a:r>
            <a:r>
              <a:rPr lang="sv-SE" dirty="0" smtClean="0"/>
              <a:t> </a:t>
            </a:r>
            <a:r>
              <a:rPr lang="sv-SE" dirty="0" err="1" smtClean="0"/>
              <a:t>specification</a:t>
            </a:r>
            <a:r>
              <a:rPr lang="sv-SE" dirty="0" smtClean="0"/>
              <a:t> draft</a:t>
            </a:r>
          </a:p>
          <a:p>
            <a:r>
              <a:rPr lang="sv-SE" dirty="0" err="1" smtClean="0"/>
              <a:t>Open</a:t>
            </a:r>
            <a:r>
              <a:rPr lang="sv-SE" dirty="0" smtClean="0"/>
              <a:t> for </a:t>
            </a:r>
            <a:r>
              <a:rPr lang="sv-SE" dirty="0" err="1" smtClean="0"/>
              <a:t>further</a:t>
            </a:r>
            <a:r>
              <a:rPr lang="sv-SE" dirty="0" smtClean="0"/>
              <a:t> input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153" y="140669"/>
            <a:ext cx="5815940" cy="659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Business </a:t>
            </a:r>
            <a:r>
              <a:rPr lang="sv-SE" dirty="0" err="1" smtClean="0"/>
              <a:t>Document</a:t>
            </a:r>
            <a:r>
              <a:rPr lang="sv-SE" dirty="0" smtClean="0"/>
              <a:t> </a:t>
            </a:r>
            <a:r>
              <a:rPr lang="sv-SE" dirty="0" err="1" smtClean="0"/>
              <a:t>Envelope</a:t>
            </a:r>
            <a:r>
              <a:rPr lang="sv-SE" dirty="0" smtClean="0"/>
              <a:t> </a:t>
            </a:r>
            <a:r>
              <a:rPr lang="sv-SE" dirty="0" err="1" smtClean="0"/>
              <a:t>model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Model</a:t>
            </a:r>
            <a:r>
              <a:rPr lang="sv-SE" dirty="0" smtClean="0"/>
              <a:t> </a:t>
            </a:r>
            <a:r>
              <a:rPr lang="sv-SE" dirty="0" err="1" smtClean="0"/>
              <a:t>based</a:t>
            </a:r>
            <a:r>
              <a:rPr lang="sv-SE" dirty="0" smtClean="0"/>
              <a:t> on CCTS</a:t>
            </a:r>
          </a:p>
          <a:p>
            <a:r>
              <a:rPr lang="sv-SE" dirty="0" err="1" smtClean="0"/>
              <a:t>Using</a:t>
            </a:r>
            <a:r>
              <a:rPr lang="sv-SE" dirty="0" smtClean="0"/>
              <a:t> the same approach as UBL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5625"/>
            <a:ext cx="5910621" cy="400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Draft schema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169" y="129837"/>
            <a:ext cx="5060724" cy="6649292"/>
          </a:xfrm>
        </p:spPr>
      </p:pic>
      <p:sp>
        <p:nvSpPr>
          <p:cNvPr id="6" name="Platshållare för innehåll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err="1" smtClean="0"/>
              <a:t>Created</a:t>
            </a:r>
            <a:r>
              <a:rPr lang="sv-SE" dirty="0" smtClean="0"/>
              <a:t> </a:t>
            </a:r>
            <a:r>
              <a:rPr lang="sv-SE" dirty="0" err="1" smtClean="0"/>
              <a:t>using</a:t>
            </a:r>
            <a:r>
              <a:rPr lang="sv-SE" dirty="0" smtClean="0"/>
              <a:t> UBL NDR</a:t>
            </a:r>
          </a:p>
          <a:p>
            <a:r>
              <a:rPr lang="sv-SE" dirty="0" err="1" smtClean="0"/>
              <a:t>Using</a:t>
            </a:r>
            <a:r>
              <a:rPr lang="sv-SE" dirty="0" smtClean="0"/>
              <a:t> </a:t>
            </a:r>
            <a:r>
              <a:rPr lang="sv-SE" dirty="0" err="1" smtClean="0"/>
              <a:t>xsd:other</a:t>
            </a:r>
            <a:r>
              <a:rPr lang="sv-SE" dirty="0" smtClean="0"/>
              <a:t> for the </a:t>
            </a:r>
            <a:r>
              <a:rPr lang="sv-SE" dirty="0" err="1" smtClean="0"/>
              <a:t>payload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2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Sample</a:t>
            </a:r>
            <a:r>
              <a:rPr lang="sv-SE" dirty="0" smtClean="0"/>
              <a:t> </a:t>
            </a:r>
            <a:r>
              <a:rPr lang="sv-SE" dirty="0" err="1" smtClean="0"/>
              <a:t>instance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341" y="248539"/>
            <a:ext cx="9570882" cy="660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signatures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dirty="0" err="1" smtClean="0"/>
              <a:t>Question</a:t>
            </a:r>
            <a:r>
              <a:rPr lang="sv-SE" dirty="0" smtClean="0"/>
              <a:t> </a:t>
            </a:r>
            <a:r>
              <a:rPr lang="sv-SE" dirty="0" err="1" smtClean="0"/>
              <a:t>raised</a:t>
            </a:r>
            <a:r>
              <a:rPr lang="sv-SE" dirty="0" smtClean="0"/>
              <a:t> by Ken Holman</a:t>
            </a:r>
            <a:endParaRPr lang="sv-SE" dirty="0"/>
          </a:p>
          <a:p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could</a:t>
            </a:r>
            <a:r>
              <a:rPr lang="sv-SE" dirty="0"/>
              <a:t> </a:t>
            </a:r>
            <a:r>
              <a:rPr lang="sv-SE" dirty="0" err="1"/>
              <a:t>choose</a:t>
            </a:r>
            <a:r>
              <a:rPr lang="sv-SE" dirty="0"/>
              <a:t> the UBL approach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the BDE extension </a:t>
            </a:r>
            <a:r>
              <a:rPr lang="sv-SE" dirty="0" err="1"/>
              <a:t>point</a:t>
            </a:r>
            <a:r>
              <a:rPr lang="sv-SE" dirty="0"/>
              <a:t> as a </a:t>
            </a:r>
            <a:r>
              <a:rPr lang="sv-SE" dirty="0" err="1"/>
              <a:t>home</a:t>
            </a:r>
            <a:r>
              <a:rPr lang="sv-SE" dirty="0"/>
              <a:t> for digital </a:t>
            </a:r>
            <a:r>
              <a:rPr lang="sv-SE" dirty="0" err="1"/>
              <a:t>signatures</a:t>
            </a:r>
            <a:r>
              <a:rPr lang="sv-SE" dirty="0"/>
              <a:t>.  </a:t>
            </a:r>
            <a:r>
              <a:rPr lang="sv-SE" dirty="0" err="1"/>
              <a:t>This</a:t>
            </a:r>
            <a:r>
              <a:rPr lang="sv-SE" dirty="0"/>
              <a:t> makes </a:t>
            </a:r>
            <a:r>
              <a:rPr lang="sv-SE" dirty="0" err="1"/>
              <a:t>our</a:t>
            </a:r>
            <a:r>
              <a:rPr lang="sv-SE" dirty="0"/>
              <a:t> BDE </a:t>
            </a:r>
            <a:r>
              <a:rPr lang="sv-SE" dirty="0" err="1"/>
              <a:t>document</a:t>
            </a:r>
            <a:r>
              <a:rPr lang="sv-SE" dirty="0"/>
              <a:t> CCTS-pure,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every</a:t>
            </a:r>
            <a:r>
              <a:rPr lang="sv-SE" dirty="0"/>
              <a:t> </a:t>
            </a:r>
            <a:r>
              <a:rPr lang="sv-SE" dirty="0" err="1"/>
              <a:t>child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document</a:t>
            </a:r>
            <a:r>
              <a:rPr lang="sv-SE" dirty="0"/>
              <a:t> element </a:t>
            </a:r>
            <a:r>
              <a:rPr lang="sv-SE" dirty="0" err="1"/>
              <a:t>being</a:t>
            </a:r>
            <a:r>
              <a:rPr lang="sv-SE" dirty="0"/>
              <a:t> CCTS-</a:t>
            </a:r>
            <a:r>
              <a:rPr lang="sv-SE" dirty="0" err="1"/>
              <a:t>modeled</a:t>
            </a:r>
            <a:r>
              <a:rPr lang="sv-SE" dirty="0"/>
              <a:t> and non-CCTS </a:t>
            </a:r>
            <a:r>
              <a:rPr lang="sv-SE" dirty="0" err="1"/>
              <a:t>signatures</a:t>
            </a:r>
            <a:r>
              <a:rPr lang="sv-SE" dirty="0"/>
              <a:t> under the extension </a:t>
            </a:r>
            <a:r>
              <a:rPr lang="sv-SE" dirty="0" err="1"/>
              <a:t>point</a:t>
            </a:r>
            <a:r>
              <a:rPr lang="sv-SE" dirty="0"/>
              <a:t>.  </a:t>
            </a:r>
            <a:r>
              <a:rPr lang="sv-SE" dirty="0" err="1"/>
              <a:t>But</a:t>
            </a:r>
            <a:r>
              <a:rPr lang="sv-SE" dirty="0"/>
              <a:t> it </a:t>
            </a:r>
            <a:r>
              <a:rPr lang="sv-SE" dirty="0" err="1"/>
              <a:t>requires</a:t>
            </a:r>
            <a:r>
              <a:rPr lang="sv-SE" dirty="0"/>
              <a:t> the </a:t>
            </a:r>
            <a:r>
              <a:rPr lang="sv-SE" dirty="0" err="1"/>
              <a:t>signature</a:t>
            </a:r>
            <a:r>
              <a:rPr lang="sv-SE" dirty="0"/>
              <a:t> </a:t>
            </a:r>
            <a:r>
              <a:rPr lang="sv-SE" dirty="0" err="1"/>
              <a:t>tool</a:t>
            </a:r>
            <a:r>
              <a:rPr lang="sv-SE" dirty="0"/>
              <a:t> to </a:t>
            </a: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BDE in order to </a:t>
            </a:r>
            <a:r>
              <a:rPr lang="sv-SE" dirty="0" err="1"/>
              <a:t>create</a:t>
            </a:r>
            <a:r>
              <a:rPr lang="sv-SE" dirty="0"/>
              <a:t> the extension </a:t>
            </a:r>
            <a:r>
              <a:rPr lang="sv-SE" dirty="0" err="1"/>
              <a:t>point</a:t>
            </a:r>
            <a:r>
              <a:rPr lang="sv-SE" dirty="0"/>
              <a:t> </a:t>
            </a:r>
            <a:r>
              <a:rPr lang="sv-SE" dirty="0" err="1"/>
              <a:t>scaffolding</a:t>
            </a:r>
            <a:r>
              <a:rPr lang="sv-SE" dirty="0"/>
              <a:t> in </a:t>
            </a:r>
            <a:r>
              <a:rPr lang="sv-SE" dirty="0" err="1"/>
              <a:t>which</a:t>
            </a:r>
            <a:r>
              <a:rPr lang="sv-SE" dirty="0"/>
              <a:t> to </a:t>
            </a:r>
            <a:r>
              <a:rPr lang="sv-SE" dirty="0" err="1"/>
              <a:t>place</a:t>
            </a:r>
            <a:r>
              <a:rPr lang="sv-SE" dirty="0"/>
              <a:t> the </a:t>
            </a:r>
            <a:r>
              <a:rPr lang="sv-SE" dirty="0" err="1"/>
              <a:t>signature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r>
              <a:rPr lang="sv-SE" dirty="0"/>
              <a:t>Or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could</a:t>
            </a:r>
            <a:r>
              <a:rPr lang="sv-SE" dirty="0"/>
              <a:t> </a:t>
            </a:r>
            <a:r>
              <a:rPr lang="sv-SE" dirty="0" err="1"/>
              <a:t>continue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approach </a:t>
            </a:r>
            <a:r>
              <a:rPr lang="sv-SE" dirty="0" err="1"/>
              <a:t>I've</a:t>
            </a:r>
            <a:r>
              <a:rPr lang="sv-SE" dirty="0"/>
              <a:t> </a:t>
            </a:r>
            <a:r>
              <a:rPr lang="sv-SE" dirty="0" err="1"/>
              <a:t>drafted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CSD01WD02 </a:t>
            </a:r>
            <a:r>
              <a:rPr lang="sv-SE" dirty="0" err="1"/>
              <a:t>where</a:t>
            </a:r>
            <a:r>
              <a:rPr lang="sv-SE" dirty="0"/>
              <a:t> digital </a:t>
            </a:r>
            <a:r>
              <a:rPr lang="sv-SE" dirty="0" err="1"/>
              <a:t>signatures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tacked</a:t>
            </a:r>
            <a:r>
              <a:rPr lang="sv-SE" dirty="0"/>
              <a:t> on the end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document</a:t>
            </a:r>
            <a:r>
              <a:rPr lang="sv-SE" dirty="0"/>
              <a:t> </a:t>
            </a:r>
            <a:r>
              <a:rPr lang="sv-SE" dirty="0" err="1"/>
              <a:t>breaking</a:t>
            </a:r>
            <a:r>
              <a:rPr lang="sv-SE" dirty="0"/>
              <a:t> the "</a:t>
            </a:r>
            <a:r>
              <a:rPr lang="sv-SE" dirty="0" err="1"/>
              <a:t>only</a:t>
            </a:r>
            <a:r>
              <a:rPr lang="sv-SE" dirty="0"/>
              <a:t> CCTS </a:t>
            </a:r>
            <a:r>
              <a:rPr lang="sv-SE" dirty="0" err="1"/>
              <a:t>rule</a:t>
            </a:r>
            <a:r>
              <a:rPr lang="sv-SE" dirty="0"/>
              <a:t>" for </a:t>
            </a:r>
            <a:r>
              <a:rPr lang="sv-SE" dirty="0" err="1"/>
              <a:t>children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document</a:t>
            </a:r>
            <a:r>
              <a:rPr lang="sv-SE" dirty="0"/>
              <a:t> element. 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users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be </a:t>
            </a:r>
            <a:r>
              <a:rPr lang="sv-SE" dirty="0" err="1"/>
              <a:t>able</a:t>
            </a:r>
            <a:r>
              <a:rPr lang="sv-SE" dirty="0"/>
              <a:t> to </a:t>
            </a:r>
            <a:r>
              <a:rPr lang="sv-SE" dirty="0" err="1"/>
              <a:t>use</a:t>
            </a:r>
            <a:r>
              <a:rPr lang="sv-SE" dirty="0"/>
              <a:t> off-the-</a:t>
            </a:r>
            <a:r>
              <a:rPr lang="sv-SE" dirty="0" err="1"/>
              <a:t>shelf</a:t>
            </a:r>
            <a:r>
              <a:rPr lang="sv-SE" dirty="0"/>
              <a:t> </a:t>
            </a:r>
            <a:r>
              <a:rPr lang="sv-SE" dirty="0" err="1"/>
              <a:t>signature</a:t>
            </a:r>
            <a:r>
              <a:rPr lang="sv-SE" dirty="0"/>
              <a:t> </a:t>
            </a:r>
            <a:r>
              <a:rPr lang="sv-SE" dirty="0" err="1"/>
              <a:t>tools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tack on </a:t>
            </a:r>
            <a:r>
              <a:rPr lang="sv-SE" dirty="0" err="1"/>
              <a:t>signatures</a:t>
            </a:r>
            <a:r>
              <a:rPr lang="sv-SE" dirty="0"/>
              <a:t> to the end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document</a:t>
            </a:r>
            <a:r>
              <a:rPr lang="sv-SE" dirty="0"/>
              <a:t> element </a:t>
            </a:r>
            <a:r>
              <a:rPr lang="sv-SE" dirty="0" err="1"/>
              <a:t>because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software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</a:t>
            </a: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nothing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BDE.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173</Words>
  <Application>Microsoft Office PowerPoint</Application>
  <PresentationFormat>Bredbild</PresentationFormat>
  <Paragraphs>21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OASIS BDXR Business Document Envelope</vt:lpstr>
      <vt:lpstr>BDXR Business Document Envelope</vt:lpstr>
      <vt:lpstr>Current status</vt:lpstr>
      <vt:lpstr>Business Document Envelope model</vt:lpstr>
      <vt:lpstr>Draft schema</vt:lpstr>
      <vt:lpstr>Sample instance</vt:lpstr>
      <vt:lpstr>Use of signatures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 BDXr Business Document Envelope</dc:title>
  <dc:creator>Martin Forsberg</dc:creator>
  <cp:lastModifiedBy>Martin Forsberg</cp:lastModifiedBy>
  <cp:revision>9</cp:revision>
  <dcterms:created xsi:type="dcterms:W3CDTF">2015-02-17T07:45:20Z</dcterms:created>
  <dcterms:modified xsi:type="dcterms:W3CDTF">2015-02-17T15:10:55Z</dcterms:modified>
</cp:coreProperties>
</file>