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5" r:id="rId3"/>
  </p:sldMasterIdLst>
  <p:notesMasterIdLst>
    <p:notesMasterId r:id="rId5"/>
  </p:notesMasterIdLst>
  <p:sldIdLst>
    <p:sldId id="285" r:id="rId4"/>
  </p:sldIdLst>
  <p:sldSz cx="12192000" cy="6858000"/>
  <p:notesSz cx="6858000" cy="9144000"/>
  <p:defaultTextStyle>
    <a:defPPr>
      <a:defRPr lang="en-US"/>
    </a:defPPr>
    <a:lvl1pPr marL="0" algn="l" defTabSz="91427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9" algn="l" defTabSz="91427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77" algn="l" defTabSz="91427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17" algn="l" defTabSz="91427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56" algn="l" defTabSz="91427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95" algn="l" defTabSz="91427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33" algn="l" defTabSz="91427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72" algn="l" defTabSz="91427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112" algn="l" defTabSz="91427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6FC"/>
    <a:srgbClr val="469FB8"/>
    <a:srgbClr val="EDEEFC"/>
    <a:srgbClr val="EFE8DB"/>
    <a:srgbClr val="F0F2FC"/>
    <a:srgbClr val="F9FFFC"/>
    <a:srgbClr val="F9F7FC"/>
    <a:srgbClr val="DFF0F6"/>
    <a:srgbClr val="D5FFFF"/>
    <a:srgbClr val="FFD7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/>
    <p:restoredTop sz="94541"/>
  </p:normalViewPr>
  <p:slideViewPr>
    <p:cSldViewPr snapToGrid="0" snapToObjects="1">
      <p:cViewPr varScale="1">
        <p:scale>
          <a:sx n="102" d="100"/>
          <a:sy n="102" d="100"/>
        </p:scale>
        <p:origin x="21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E95393-F5E5-2344-B766-5B4D453E49A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AU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798680-12D6-BC46-965D-6DA2215F8BFC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AU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CB0F85F-E834-A24E-821A-09677122DA03}" type="datetime1">
              <a:rPr lang="en-AU"/>
              <a:pPr lvl="0"/>
              <a:t>23/5/18</a:t>
            </a:fld>
            <a:endParaRPr lang="en-A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155DCE8-7E7C-8449-9431-7368FE7292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08B6D55-D5D7-E74B-806B-3060BF74F7D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191F6-7876-3E45-B852-9183B7D7140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AU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DCAB8B-36D2-9742-BCBE-BF8E0CFD9DA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AU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94C5AA6-8424-004A-B47F-9DD335B3938D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78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277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139" marR="0" lvl="1" indent="0" algn="l" defTabSz="914277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277" marR="0" lvl="2" indent="0" algn="l" defTabSz="914277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417" marR="0" lvl="3" indent="0" algn="l" defTabSz="914277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556" marR="0" lvl="4" indent="0" algn="l" defTabSz="914277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5695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33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72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12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0F4BF8F-CCA1-854B-B4D8-38447F8428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C169C95-42B0-5140-8490-43F68C46365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DAC463-3DD5-0D44-8900-0D866359204B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7D6CF26-8859-D841-BB89-4BC69A0DACAE}" type="slidenum">
              <a:t>1</a:t>
            </a:fld>
            <a:endParaRPr lang="en-AU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3D654-8860-174E-A708-C57C2178782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1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1610C7-6260-134E-BB15-6B5B0F2D26C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1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7F7FF-109B-8041-9926-6F45C1C6817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640C29-5B25-8647-9ADC-2941F4337FE2}" type="datetime1">
              <a:rPr lang="en-AU"/>
              <a:pPr lvl="0"/>
              <a:t>23/5/18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28CAE-B4C2-714E-B7FA-416ACCAF7D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eInvoicing Diagrams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840EC-3667-9941-99F5-004F706CAD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C55022-AD92-604D-A3CE-19E4F1FB9AA5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994514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1810C-F0EE-9344-B7B2-84E5CB56AEB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BA8D9B-6F03-A84F-8218-E1C2583540A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147F4-2CBB-0345-BB37-78756A6DF50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541D87-EFCE-4749-83D0-1F8DADF01A43}" type="datetime1">
              <a:rPr lang="en-AU"/>
              <a:pPr lvl="0"/>
              <a:t>23/5/18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5E64-F7B5-AC41-8F7A-4CED08DE67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eInvoicing Diagrams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CC89F-441D-714C-899C-D92BB668A24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243667-663D-AD40-A257-35BB0AF55540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355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ED0961-348E-9C41-AA40-9CE2F83FC05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6" y="365129"/>
            <a:ext cx="2628898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ABEC9-918C-A34C-A66F-9021CC376B3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4" y="365129"/>
            <a:ext cx="7734296" cy="5811834"/>
          </a:xfrm>
        </p:spPr>
        <p:txBody>
          <a:bodyPr vert="eaVert"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65FF5-3272-EE4D-817F-04D175AEF2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6573AD-B4B0-264A-8E07-F412B0236322}" type="datetime1">
              <a:rPr lang="en-AU"/>
              <a:pPr lvl="0"/>
              <a:t>23/5/18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72D45-52FE-8940-8FF0-70BA7B0B04A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eInvoicing Diagrams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EF49C-16F0-3B4C-B2A1-1652D018DAC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C61372-0F24-C742-9601-BC35BB70A41E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2904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2" hidden="1">
            <a:extLst>
              <a:ext uri="{FF2B5EF4-FFF2-40B4-BE49-F238E27FC236}">
                <a16:creationId xmlns:a16="http://schemas.microsoft.com/office/drawing/2014/main" id="{7D391E1A-918E-344E-97E2-DC4B55269A78}"/>
              </a:ext>
            </a:extLst>
          </p:cNvPr>
          <p:cNvGraphicFramePr/>
          <p:nvPr/>
        </p:nvGraphicFramePr>
        <p:xfrm>
          <a:off x="0" y="1"/>
          <a:ext cx="194731" cy="158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r:id="rId3" imgW="1041400" imgH="1041400" progId="">
                  <p:embed/>
                </p:oleObj>
              </mc:Choice>
              <mc:Fallback>
                <p:oleObj r:id="rId3" imgW="1041400" imgH="10414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"/>
                        <a:ext cx="194731" cy="158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5" descr="DEL_PRI_RGB">
            <a:extLst>
              <a:ext uri="{FF2B5EF4-FFF2-40B4-BE49-F238E27FC236}">
                <a16:creationId xmlns:a16="http://schemas.microsoft.com/office/drawing/2014/main" id="{3BE42377-16BC-5840-99F4-1CFA384C013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21237" y="287342"/>
            <a:ext cx="3128437" cy="53339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B96E9B48-18E8-D245-9BEE-ADA7465BDF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3785" y="2886350"/>
            <a:ext cx="6803466" cy="359073"/>
          </a:xfrm>
        </p:spPr>
        <p:txBody>
          <a:bodyPr wrap="none">
            <a:spAutoFit/>
          </a:bodyPr>
          <a:lstStyle>
            <a:lvl1pPr defTabSz="955514" hangingPunct="0">
              <a:lnSpc>
                <a:spcPts val="2794"/>
              </a:lnSpc>
              <a:defRPr>
                <a:latin typeface="Times New Roman" pitchFamily="18"/>
              </a:defRPr>
            </a:lvl1pPr>
          </a:lstStyle>
          <a:p>
            <a:pPr lvl="0"/>
            <a:r>
              <a:rPr lang="en-US"/>
              <a:t>Title – Times New Roman 28pt (One line only)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36AD23D-7466-1F42-B623-B71255E1E0FC}"/>
              </a:ext>
            </a:extLst>
          </p:cNvPr>
          <p:cNvSpPr txBox="1">
            <a:spLocks noGrp="1"/>
          </p:cNvSpPr>
          <p:nvPr>
            <p:ph type="subTitle" sz="quarter" idx="4294967295"/>
          </p:nvPr>
        </p:nvSpPr>
        <p:spPr>
          <a:xfrm>
            <a:off x="529174" y="6098145"/>
            <a:ext cx="2093522" cy="21217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b" anchorCtr="0" compatLnSpc="1">
            <a:spAutoFit/>
          </a:bodyPr>
          <a:lstStyle>
            <a:lvl1pPr marL="0" marR="0" lvl="0" indent="0" defTabSz="954783" fontAlgn="auto">
              <a:lnSpc>
                <a:spcPct val="106000"/>
              </a:lnSpc>
              <a:spcBef>
                <a:spcPts val="299"/>
              </a:spcBef>
              <a:spcAft>
                <a:spcPts val="0"/>
              </a:spcAft>
              <a:buNone/>
              <a:tabLst/>
              <a:defRPr lang="en-GB" sz="1400" b="1" i="0" u="none" strike="noStrike" cap="none" spc="0" baseline="0">
                <a:solidFill>
                  <a:srgbClr val="002776"/>
                </a:solidFill>
                <a:uFillTx/>
                <a:latin typeface="Arial"/>
              </a:defRPr>
            </a:lvl1pPr>
          </a:lstStyle>
          <a:p>
            <a:pPr lvl="0"/>
            <a:r>
              <a:rPr lang="en-GB"/>
              <a:t>Location, dd Month yyyy</a:t>
            </a:r>
          </a:p>
        </p:txBody>
      </p:sp>
      <p:sp>
        <p:nvSpPr>
          <p:cNvPr id="6" name="Text Placeholder 28">
            <a:extLst>
              <a:ext uri="{FF2B5EF4-FFF2-40B4-BE49-F238E27FC236}">
                <a16:creationId xmlns:a16="http://schemas.microsoft.com/office/drawing/2014/main" id="{394A734D-51EF-C342-838B-E1F1C934612F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523784" y="3268742"/>
            <a:ext cx="4972643" cy="359073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t" anchorCtr="0" compatLnSpc="1">
            <a:spAutoFit/>
          </a:bodyPr>
          <a:lstStyle>
            <a:lvl1pPr marL="0" marR="0" lvl="0" indent="0" defTabSz="954783" fontAlgn="auto">
              <a:lnSpc>
                <a:spcPts val="2794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b="0" i="0" u="none" strike="noStrike" cap="none" spc="0" baseline="0">
                <a:solidFill>
                  <a:srgbClr val="00A1DE"/>
                </a:solidFill>
                <a:uFillTx/>
                <a:latin typeface="Times New Roman" pitchFamily="18"/>
                <a:cs typeface="Times New Roman" pitchFamily="18"/>
              </a:defRPr>
            </a:lvl1pPr>
          </a:lstStyle>
          <a:p>
            <a:pPr lvl="0"/>
            <a:r>
              <a:rPr lang="en-US"/>
              <a:t>Subtitle – Times New Roman 28pt</a:t>
            </a:r>
          </a:p>
        </p:txBody>
      </p:sp>
      <p:grpSp>
        <p:nvGrpSpPr>
          <p:cNvPr id="7" name="Group 98">
            <a:extLst>
              <a:ext uri="{FF2B5EF4-FFF2-40B4-BE49-F238E27FC236}">
                <a16:creationId xmlns:a16="http://schemas.microsoft.com/office/drawing/2014/main" id="{C1D37103-0616-F742-905C-78B1F684C349}"/>
              </a:ext>
            </a:extLst>
          </p:cNvPr>
          <p:cNvGrpSpPr/>
          <p:nvPr/>
        </p:nvGrpSpPr>
        <p:grpSpPr>
          <a:xfrm>
            <a:off x="-1543050" y="19"/>
            <a:ext cx="1274235" cy="3889372"/>
            <a:chOff x="-1543050" y="18"/>
            <a:chExt cx="1274234" cy="3889372"/>
          </a:xfrm>
        </p:grpSpPr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C4B0906E-C730-544E-80B7-FFCCF0D5A7D3}"/>
                </a:ext>
              </a:extLst>
            </p:cNvPr>
            <p:cNvSpPr/>
            <p:nvPr/>
          </p:nvSpPr>
          <p:spPr>
            <a:xfrm>
              <a:off x="-1543050" y="18"/>
              <a:ext cx="1274234" cy="3889372"/>
            </a:xfrm>
            <a:prstGeom prst="rect">
              <a:avLst/>
            </a:pr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none" lIns="0" tIns="0" rIns="0" bIns="0" anchor="t" anchorCtr="1" compatLnSpc="1">
              <a:normAutofit/>
            </a:bodyPr>
            <a:lstStyle/>
            <a:p>
              <a:pPr marL="0" marR="0" lvl="0" indent="0" algn="ctr" defTabSz="91202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000" b="1" i="0" u="none" strike="noStrike" kern="1200" cap="none" spc="0" baseline="0">
                  <a:solidFill>
                    <a:srgbClr val="002776"/>
                  </a:solidFill>
                  <a:uFillTx/>
                  <a:latin typeface="Arial"/>
                  <a:cs typeface="Arial"/>
                </a:rPr>
                <a:t>Primary colors</a:t>
              </a:r>
            </a:p>
          </p:txBody>
        </p:sp>
        <p:grpSp>
          <p:nvGrpSpPr>
            <p:cNvPr id="9" name="Group 50">
              <a:extLst>
                <a:ext uri="{FF2B5EF4-FFF2-40B4-BE49-F238E27FC236}">
                  <a16:creationId xmlns:a16="http://schemas.microsoft.com/office/drawing/2014/main" id="{B8381728-90E5-9C4F-AE57-8C5D2F5CD26B}"/>
                </a:ext>
              </a:extLst>
            </p:cNvPr>
            <p:cNvGrpSpPr/>
            <p:nvPr/>
          </p:nvGrpSpPr>
          <p:grpSpPr>
            <a:xfrm>
              <a:off x="-1191682" y="180996"/>
              <a:ext cx="571500" cy="585792"/>
              <a:chOff x="-1191682" y="180996"/>
              <a:chExt cx="571500" cy="585792"/>
            </a:xfrm>
          </p:grpSpPr>
          <p:sp>
            <p:nvSpPr>
              <p:cNvPr id="10" name="Rectangle 25">
                <a:extLst>
                  <a:ext uri="{FF2B5EF4-FFF2-40B4-BE49-F238E27FC236}">
                    <a16:creationId xmlns:a16="http://schemas.microsoft.com/office/drawing/2014/main" id="{CFD786AB-E981-F04B-B72B-428B01E3F381}"/>
                  </a:ext>
                </a:extLst>
              </p:cNvPr>
              <p:cNvSpPr/>
              <p:nvPr/>
            </p:nvSpPr>
            <p:spPr>
              <a:xfrm>
                <a:off x="-1191682" y="180996"/>
                <a:ext cx="571500" cy="585792"/>
              </a:xfrm>
              <a:prstGeom prst="rect">
                <a:avLst/>
              </a:prstGeom>
              <a:solidFill>
                <a:srgbClr val="002776"/>
              </a:solidFill>
              <a:ln cap="flat">
                <a:noFill/>
                <a:prstDash val="solid"/>
              </a:ln>
            </p:spPr>
            <p:txBody>
              <a:bodyPr vert="horz" wrap="none" lIns="0" tIns="0" rIns="0" bIns="0" anchor="ctr" anchorCtr="0" compatLnSpc="1">
                <a:normAutofit/>
              </a:bodyPr>
              <a:lstStyle/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000" b="0" i="0" u="none" strike="noStrike" kern="1200" cap="none" spc="0" baseline="0">
                  <a:solidFill>
                    <a:srgbClr val="002776"/>
                  </a:solidFill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11" name="Rectangle 14">
                <a:extLst>
                  <a:ext uri="{FF2B5EF4-FFF2-40B4-BE49-F238E27FC236}">
                    <a16:creationId xmlns:a16="http://schemas.microsoft.com/office/drawing/2014/main" id="{3504682D-FA4E-6E4F-B59D-F4EE65A51B41}"/>
                  </a:ext>
                </a:extLst>
              </p:cNvPr>
              <p:cNvSpPr/>
              <p:nvPr/>
            </p:nvSpPr>
            <p:spPr>
              <a:xfrm>
                <a:off x="-1111243" y="242901"/>
                <a:ext cx="331821" cy="461665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0" tIns="0" rIns="0" bIns="0" anchor="t" anchorCtr="0" compatLnSpc="1">
                <a:spAutoFit/>
              </a:bodyPr>
              <a:lstStyle/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FFFFFF"/>
                    </a:solidFill>
                    <a:uFillTx/>
                    <a:latin typeface="Arial"/>
                    <a:cs typeface="Arial"/>
                  </a:rPr>
                  <a:t>R 0</a:t>
                </a:r>
              </a:p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FFFFFF"/>
                    </a:solidFill>
                    <a:uFillTx/>
                    <a:latin typeface="Arial"/>
                    <a:cs typeface="Arial"/>
                  </a:rPr>
                  <a:t>G 39</a:t>
                </a:r>
              </a:p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FFFFFF"/>
                    </a:solidFill>
                    <a:uFillTx/>
                    <a:latin typeface="Arial"/>
                    <a:cs typeface="Arial"/>
                  </a:rPr>
                  <a:t>B 118</a:t>
                </a:r>
              </a:p>
            </p:txBody>
          </p:sp>
        </p:grpSp>
        <p:grpSp>
          <p:nvGrpSpPr>
            <p:cNvPr id="12" name="Group 52">
              <a:extLst>
                <a:ext uri="{FF2B5EF4-FFF2-40B4-BE49-F238E27FC236}">
                  <a16:creationId xmlns:a16="http://schemas.microsoft.com/office/drawing/2014/main" id="{18D35D23-125A-624D-BC43-97E20C80768B}"/>
                </a:ext>
              </a:extLst>
            </p:cNvPr>
            <p:cNvGrpSpPr/>
            <p:nvPr/>
          </p:nvGrpSpPr>
          <p:grpSpPr>
            <a:xfrm>
              <a:off x="-1191682" y="1414476"/>
              <a:ext cx="571500" cy="584201"/>
              <a:chOff x="-1191682" y="1414476"/>
              <a:chExt cx="571500" cy="584201"/>
            </a:xfrm>
          </p:grpSpPr>
          <p:sp>
            <p:nvSpPr>
              <p:cNvPr id="13" name="Rectangle 25">
                <a:extLst>
                  <a:ext uri="{FF2B5EF4-FFF2-40B4-BE49-F238E27FC236}">
                    <a16:creationId xmlns:a16="http://schemas.microsoft.com/office/drawing/2014/main" id="{18641B57-E9CF-2B46-913C-DAD455104826}"/>
                  </a:ext>
                </a:extLst>
              </p:cNvPr>
              <p:cNvSpPr/>
              <p:nvPr/>
            </p:nvSpPr>
            <p:spPr>
              <a:xfrm>
                <a:off x="-1191682" y="1414476"/>
                <a:ext cx="571500" cy="584201"/>
              </a:xfrm>
              <a:prstGeom prst="rect">
                <a:avLst/>
              </a:prstGeom>
              <a:solidFill>
                <a:srgbClr val="313131"/>
              </a:solidFill>
              <a:ln cap="flat">
                <a:noFill/>
                <a:prstDash val="solid"/>
              </a:ln>
            </p:spPr>
            <p:txBody>
              <a:bodyPr vert="horz" wrap="none" lIns="0" tIns="0" rIns="0" bIns="0" anchor="ctr" anchorCtr="0" compatLnSpc="1">
                <a:normAutofit/>
              </a:bodyPr>
              <a:lstStyle/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000" b="0" i="0" u="none" strike="noStrike" kern="1200" cap="none" spc="0" baseline="0">
                  <a:solidFill>
                    <a:srgbClr val="002776"/>
                  </a:solidFill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14" name="Rectangle 16">
                <a:extLst>
                  <a:ext uri="{FF2B5EF4-FFF2-40B4-BE49-F238E27FC236}">
                    <a16:creationId xmlns:a16="http://schemas.microsoft.com/office/drawing/2014/main" id="{EF9A9EF4-30B8-214D-8775-B286F7988AE3}"/>
                  </a:ext>
                </a:extLst>
              </p:cNvPr>
              <p:cNvSpPr/>
              <p:nvPr/>
            </p:nvSpPr>
            <p:spPr>
              <a:xfrm>
                <a:off x="-1119710" y="1465280"/>
                <a:ext cx="346248" cy="461665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0" tIns="0" rIns="0" bIns="0" anchor="t" anchorCtr="0" compatLnSpc="1">
                <a:spAutoFit/>
              </a:bodyPr>
              <a:lstStyle/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FFFFFF"/>
                    </a:solidFill>
                    <a:uFillTx/>
                    <a:latin typeface="Arial"/>
                    <a:cs typeface="Arial"/>
                  </a:rPr>
                  <a:t>R 0</a:t>
                </a:r>
              </a:p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FFFFFF"/>
                    </a:solidFill>
                    <a:uFillTx/>
                    <a:latin typeface="Arial"/>
                    <a:cs typeface="Arial"/>
                  </a:rPr>
                  <a:t>G 161</a:t>
                </a:r>
              </a:p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FFFFFF"/>
                    </a:solidFill>
                    <a:uFillTx/>
                    <a:latin typeface="Arial"/>
                    <a:cs typeface="Arial"/>
                  </a:rPr>
                  <a:t>B 222</a:t>
                </a:r>
              </a:p>
            </p:txBody>
          </p:sp>
        </p:grpSp>
        <p:grpSp>
          <p:nvGrpSpPr>
            <p:cNvPr id="15" name="Group 53">
              <a:extLst>
                <a:ext uri="{FF2B5EF4-FFF2-40B4-BE49-F238E27FC236}">
                  <a16:creationId xmlns:a16="http://schemas.microsoft.com/office/drawing/2014/main" id="{C30F8707-F2C7-9746-A3AF-343FA6096AB1}"/>
                </a:ext>
              </a:extLst>
            </p:cNvPr>
            <p:cNvGrpSpPr/>
            <p:nvPr/>
          </p:nvGrpSpPr>
          <p:grpSpPr>
            <a:xfrm>
              <a:off x="-1191682" y="2030434"/>
              <a:ext cx="571500" cy="584201"/>
              <a:chOff x="-1191682" y="2030434"/>
              <a:chExt cx="571500" cy="584201"/>
            </a:xfrm>
          </p:grpSpPr>
          <p:sp>
            <p:nvSpPr>
              <p:cNvPr id="16" name="Rectangle 25">
                <a:extLst>
                  <a:ext uri="{FF2B5EF4-FFF2-40B4-BE49-F238E27FC236}">
                    <a16:creationId xmlns:a16="http://schemas.microsoft.com/office/drawing/2014/main" id="{D448709F-ACBD-6D45-9BB0-E7EA500BDEF0}"/>
                  </a:ext>
                </a:extLst>
              </p:cNvPr>
              <p:cNvSpPr/>
              <p:nvPr/>
            </p:nvSpPr>
            <p:spPr>
              <a:xfrm>
                <a:off x="-1191682" y="2030434"/>
                <a:ext cx="571500" cy="584201"/>
              </a:xfrm>
              <a:prstGeom prst="rect">
                <a:avLst/>
              </a:prstGeom>
              <a:solidFill>
                <a:srgbClr val="3C8A2E"/>
              </a:solidFill>
              <a:ln cap="flat">
                <a:noFill/>
                <a:prstDash val="solid"/>
              </a:ln>
            </p:spPr>
            <p:txBody>
              <a:bodyPr vert="horz" wrap="none" lIns="0" tIns="0" rIns="0" bIns="0" anchor="ctr" anchorCtr="0" compatLnSpc="1">
                <a:normAutofit/>
              </a:bodyPr>
              <a:lstStyle/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000" b="0" i="0" u="none" strike="noStrike" kern="1200" cap="none" spc="0" baseline="0">
                  <a:solidFill>
                    <a:srgbClr val="002776"/>
                  </a:solidFill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17" name="Rectangle 18">
                <a:extLst>
                  <a:ext uri="{FF2B5EF4-FFF2-40B4-BE49-F238E27FC236}">
                    <a16:creationId xmlns:a16="http://schemas.microsoft.com/office/drawing/2014/main" id="{B587209F-8711-2849-B21A-343091B37C88}"/>
                  </a:ext>
                </a:extLst>
              </p:cNvPr>
              <p:cNvSpPr/>
              <p:nvPr/>
            </p:nvSpPr>
            <p:spPr>
              <a:xfrm>
                <a:off x="-1119710" y="2092339"/>
                <a:ext cx="346248" cy="461665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0" tIns="0" rIns="0" bIns="0" anchor="t" anchorCtr="0" compatLnSpc="1">
                <a:spAutoFit/>
              </a:bodyPr>
              <a:lstStyle/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FFFFFF"/>
                    </a:solidFill>
                    <a:uFillTx/>
                    <a:latin typeface="Arial"/>
                    <a:cs typeface="Arial"/>
                  </a:rPr>
                  <a:t>R 60</a:t>
                </a:r>
              </a:p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FFFFFF"/>
                    </a:solidFill>
                    <a:uFillTx/>
                    <a:latin typeface="Arial"/>
                    <a:cs typeface="Arial"/>
                  </a:rPr>
                  <a:t>G 138</a:t>
                </a:r>
              </a:p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FFFFFF"/>
                    </a:solidFill>
                    <a:uFillTx/>
                    <a:latin typeface="Arial"/>
                    <a:cs typeface="Arial"/>
                  </a:rPr>
                  <a:t>B 46</a:t>
                </a:r>
              </a:p>
            </p:txBody>
          </p:sp>
        </p:grpSp>
        <p:grpSp>
          <p:nvGrpSpPr>
            <p:cNvPr id="18" name="Group 54">
              <a:extLst>
                <a:ext uri="{FF2B5EF4-FFF2-40B4-BE49-F238E27FC236}">
                  <a16:creationId xmlns:a16="http://schemas.microsoft.com/office/drawing/2014/main" id="{19B127E4-FC47-CD44-8F46-F56D01D6D229}"/>
                </a:ext>
              </a:extLst>
            </p:cNvPr>
            <p:cNvGrpSpPr/>
            <p:nvPr/>
          </p:nvGrpSpPr>
          <p:grpSpPr>
            <a:xfrm>
              <a:off x="-1191682" y="2646383"/>
              <a:ext cx="571500" cy="585782"/>
              <a:chOff x="-1191682" y="2646383"/>
              <a:chExt cx="571500" cy="585782"/>
            </a:xfrm>
          </p:grpSpPr>
          <p:sp>
            <p:nvSpPr>
              <p:cNvPr id="19" name="Rectangle 25">
                <a:extLst>
                  <a:ext uri="{FF2B5EF4-FFF2-40B4-BE49-F238E27FC236}">
                    <a16:creationId xmlns:a16="http://schemas.microsoft.com/office/drawing/2014/main" id="{7679E1EF-BACA-DC43-8A71-214F4D88543C}"/>
                  </a:ext>
                </a:extLst>
              </p:cNvPr>
              <p:cNvSpPr/>
              <p:nvPr/>
            </p:nvSpPr>
            <p:spPr>
              <a:xfrm>
                <a:off x="-1191682" y="2646383"/>
                <a:ext cx="571500" cy="585782"/>
              </a:xfrm>
              <a:prstGeom prst="rect">
                <a:avLst/>
              </a:prstGeom>
              <a:solidFill>
                <a:srgbClr val="575757"/>
              </a:solidFill>
              <a:ln cap="flat">
                <a:noFill/>
                <a:prstDash val="solid"/>
              </a:ln>
            </p:spPr>
            <p:txBody>
              <a:bodyPr vert="horz" wrap="none" lIns="0" tIns="0" rIns="0" bIns="0" anchor="ctr" anchorCtr="0" compatLnSpc="1">
                <a:normAutofit/>
              </a:bodyPr>
              <a:lstStyle/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000" b="0" i="0" u="none" strike="noStrike" kern="1200" cap="none" spc="0" baseline="0">
                  <a:solidFill>
                    <a:srgbClr val="002776"/>
                  </a:solidFill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20" name="Rectangle 17">
                <a:extLst>
                  <a:ext uri="{FF2B5EF4-FFF2-40B4-BE49-F238E27FC236}">
                    <a16:creationId xmlns:a16="http://schemas.microsoft.com/office/drawing/2014/main" id="{07D16C1F-F409-D943-8088-83912BB7FF96}"/>
                  </a:ext>
                </a:extLst>
              </p:cNvPr>
              <p:cNvSpPr/>
              <p:nvPr/>
            </p:nvSpPr>
            <p:spPr>
              <a:xfrm>
                <a:off x="-1119710" y="2708288"/>
                <a:ext cx="346248" cy="461665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0" tIns="0" rIns="0" bIns="0" anchor="t" anchorCtr="0" compatLnSpc="1">
                <a:spAutoFit/>
              </a:bodyPr>
              <a:lstStyle/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002776"/>
                    </a:solidFill>
                    <a:uFillTx/>
                    <a:latin typeface="Arial"/>
                    <a:cs typeface="Arial"/>
                  </a:rPr>
                  <a:t>R 114</a:t>
                </a:r>
              </a:p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002776"/>
                    </a:solidFill>
                    <a:uFillTx/>
                    <a:latin typeface="Arial"/>
                    <a:cs typeface="Arial"/>
                  </a:rPr>
                  <a:t>G 199</a:t>
                </a:r>
              </a:p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002776"/>
                    </a:solidFill>
                    <a:uFillTx/>
                    <a:latin typeface="Arial"/>
                    <a:cs typeface="Arial"/>
                  </a:rPr>
                  <a:t>B 231</a:t>
                </a:r>
              </a:p>
            </p:txBody>
          </p:sp>
        </p:grpSp>
        <p:grpSp>
          <p:nvGrpSpPr>
            <p:cNvPr id="21" name="Group 55">
              <a:extLst>
                <a:ext uri="{FF2B5EF4-FFF2-40B4-BE49-F238E27FC236}">
                  <a16:creationId xmlns:a16="http://schemas.microsoft.com/office/drawing/2014/main" id="{21D831BA-4D8D-2C4A-8F90-3CE4C326D5FF}"/>
                </a:ext>
              </a:extLst>
            </p:cNvPr>
            <p:cNvGrpSpPr/>
            <p:nvPr/>
          </p:nvGrpSpPr>
          <p:grpSpPr>
            <a:xfrm>
              <a:off x="-1191682" y="3262332"/>
              <a:ext cx="571500" cy="585782"/>
              <a:chOff x="-1191682" y="3262332"/>
              <a:chExt cx="571500" cy="585782"/>
            </a:xfrm>
          </p:grpSpPr>
          <p:sp>
            <p:nvSpPr>
              <p:cNvPr id="22" name="Rectangle 25">
                <a:extLst>
                  <a:ext uri="{FF2B5EF4-FFF2-40B4-BE49-F238E27FC236}">
                    <a16:creationId xmlns:a16="http://schemas.microsoft.com/office/drawing/2014/main" id="{14972934-917E-A749-AE30-8FFA53034949}"/>
                  </a:ext>
                </a:extLst>
              </p:cNvPr>
              <p:cNvSpPr/>
              <p:nvPr/>
            </p:nvSpPr>
            <p:spPr>
              <a:xfrm>
                <a:off x="-1191682" y="3262332"/>
                <a:ext cx="571500" cy="585782"/>
              </a:xfrm>
              <a:prstGeom prst="rect">
                <a:avLst/>
              </a:prstGeom>
              <a:solidFill>
                <a:srgbClr val="8C8C8C"/>
              </a:solidFill>
              <a:ln cap="flat">
                <a:noFill/>
                <a:prstDash val="solid"/>
              </a:ln>
            </p:spPr>
            <p:txBody>
              <a:bodyPr vert="horz" wrap="none" lIns="0" tIns="0" rIns="0" bIns="0" anchor="ctr" anchorCtr="0" compatLnSpc="1">
                <a:normAutofit/>
              </a:bodyPr>
              <a:lstStyle/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000" b="0" i="0" u="none" strike="noStrike" kern="1200" cap="none" spc="0" baseline="0">
                  <a:solidFill>
                    <a:srgbClr val="002776"/>
                  </a:solidFill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23" name="Rectangle 19">
                <a:extLst>
                  <a:ext uri="{FF2B5EF4-FFF2-40B4-BE49-F238E27FC236}">
                    <a16:creationId xmlns:a16="http://schemas.microsoft.com/office/drawing/2014/main" id="{7E0F1439-1154-7948-893A-72819D4D2B84}"/>
                  </a:ext>
                </a:extLst>
              </p:cNvPr>
              <p:cNvSpPr/>
              <p:nvPr/>
            </p:nvSpPr>
            <p:spPr>
              <a:xfrm>
                <a:off x="-1119710" y="3324246"/>
                <a:ext cx="346248" cy="461665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0" tIns="0" rIns="0" bIns="0" anchor="t" anchorCtr="0" compatLnSpc="1">
                <a:spAutoFit/>
              </a:bodyPr>
              <a:lstStyle/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002776"/>
                    </a:solidFill>
                    <a:uFillTx/>
                    <a:latin typeface="Arial"/>
                    <a:cs typeface="Arial"/>
                  </a:rPr>
                  <a:t>R 201</a:t>
                </a:r>
              </a:p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002776"/>
                    </a:solidFill>
                    <a:uFillTx/>
                    <a:latin typeface="Arial"/>
                    <a:cs typeface="Arial"/>
                  </a:rPr>
                  <a:t>G 221</a:t>
                </a:r>
              </a:p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002776"/>
                    </a:solidFill>
                    <a:uFillTx/>
                    <a:latin typeface="Arial"/>
                    <a:cs typeface="Arial"/>
                  </a:rPr>
                  <a:t>B 3</a:t>
                </a:r>
              </a:p>
            </p:txBody>
          </p:sp>
        </p:grpSp>
        <p:grpSp>
          <p:nvGrpSpPr>
            <p:cNvPr id="24" name="Group 51">
              <a:extLst>
                <a:ext uri="{FF2B5EF4-FFF2-40B4-BE49-F238E27FC236}">
                  <a16:creationId xmlns:a16="http://schemas.microsoft.com/office/drawing/2014/main" id="{E9F70AFF-7A8B-4B4E-A75B-368D0D301A44}"/>
                </a:ext>
              </a:extLst>
            </p:cNvPr>
            <p:cNvGrpSpPr/>
            <p:nvPr/>
          </p:nvGrpSpPr>
          <p:grpSpPr>
            <a:xfrm>
              <a:off x="-1191682" y="798527"/>
              <a:ext cx="571500" cy="584201"/>
              <a:chOff x="-1191682" y="798527"/>
              <a:chExt cx="571500" cy="584201"/>
            </a:xfrm>
          </p:grpSpPr>
          <p:sp>
            <p:nvSpPr>
              <p:cNvPr id="25" name="Rectangle 25">
                <a:extLst>
                  <a:ext uri="{FF2B5EF4-FFF2-40B4-BE49-F238E27FC236}">
                    <a16:creationId xmlns:a16="http://schemas.microsoft.com/office/drawing/2014/main" id="{890065AF-8E7C-C14C-ACBD-68FFDA67F6B6}"/>
                  </a:ext>
                </a:extLst>
              </p:cNvPr>
              <p:cNvSpPr/>
              <p:nvPr/>
            </p:nvSpPr>
            <p:spPr>
              <a:xfrm>
                <a:off x="-1191682" y="798527"/>
                <a:ext cx="571500" cy="584201"/>
              </a:xfrm>
              <a:prstGeom prst="rect">
                <a:avLst/>
              </a:prstGeom>
              <a:solidFill>
                <a:srgbClr val="00A1DE"/>
              </a:solidFill>
              <a:ln cap="flat">
                <a:noFill/>
                <a:prstDash val="solid"/>
              </a:ln>
            </p:spPr>
            <p:txBody>
              <a:bodyPr vert="horz" wrap="none" lIns="0" tIns="0" rIns="0" bIns="0" anchor="ctr" anchorCtr="0" compatLnSpc="1">
                <a:normAutofit/>
              </a:bodyPr>
              <a:lstStyle/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000" b="0" i="0" u="none" strike="noStrike" kern="1200" cap="none" spc="0" baseline="0">
                  <a:solidFill>
                    <a:srgbClr val="002776"/>
                  </a:solidFill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26" name="Rectangle 15">
                <a:extLst>
                  <a:ext uri="{FF2B5EF4-FFF2-40B4-BE49-F238E27FC236}">
                    <a16:creationId xmlns:a16="http://schemas.microsoft.com/office/drawing/2014/main" id="{CE3864B5-A900-BA41-AAA3-70B3B7392BD6}"/>
                  </a:ext>
                </a:extLst>
              </p:cNvPr>
              <p:cNvSpPr/>
              <p:nvPr/>
            </p:nvSpPr>
            <p:spPr>
              <a:xfrm>
                <a:off x="-1119710" y="860441"/>
                <a:ext cx="346248" cy="461665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0" tIns="0" rIns="0" bIns="0" anchor="t" anchorCtr="0" compatLnSpc="1">
                <a:spAutoFit/>
              </a:bodyPr>
              <a:lstStyle/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FFFFFF"/>
                    </a:solidFill>
                    <a:uFillTx/>
                    <a:latin typeface="Arial"/>
                    <a:cs typeface="Arial"/>
                  </a:rPr>
                  <a:t>R 146</a:t>
                </a:r>
              </a:p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FFFFFF"/>
                    </a:solidFill>
                    <a:uFillTx/>
                    <a:latin typeface="Arial"/>
                    <a:cs typeface="Arial"/>
                  </a:rPr>
                  <a:t>G 212</a:t>
                </a:r>
              </a:p>
              <a:p>
                <a:pPr marL="0" marR="0" lvl="0" indent="0" algn="l" defTabSz="912348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1000" b="0" i="0" u="none" strike="noStrike" kern="1200" cap="none" spc="0" baseline="0">
                    <a:solidFill>
                      <a:srgbClr val="FFFFFF"/>
                    </a:solidFill>
                    <a:uFillTx/>
                    <a:latin typeface="Arial"/>
                    <a:cs typeface="Arial"/>
                  </a:rPr>
                  <a:t>B 0</a:t>
                </a:r>
              </a:p>
            </p:txBody>
          </p:sp>
        </p:grpSp>
      </p:grpSp>
      <p:cxnSp>
        <p:nvCxnSpPr>
          <p:cNvPr id="27" name="Straight Arrow Connector 36">
            <a:extLst>
              <a:ext uri="{FF2B5EF4-FFF2-40B4-BE49-F238E27FC236}">
                <a16:creationId xmlns:a16="http://schemas.microsoft.com/office/drawing/2014/main" id="{542A35A4-8DDB-614F-8235-AAFB06CE23A3}"/>
              </a:ext>
            </a:extLst>
          </p:cNvPr>
          <p:cNvCxnSpPr/>
          <p:nvPr/>
        </p:nvCxnSpPr>
        <p:spPr>
          <a:xfrm rot="10799991">
            <a:off x="12191996" y="1123952"/>
            <a:ext cx="479997" cy="0"/>
          </a:xfrm>
          <a:prstGeom prst="straightConnector1">
            <a:avLst/>
          </a:prstGeom>
          <a:noFill/>
          <a:ln w="12701" cap="flat">
            <a:solidFill>
              <a:srgbClr val="002776"/>
            </a:solidFill>
            <a:custDash>
              <a:ds d="300000" sp="300000"/>
            </a:custDash>
            <a:tailEnd type="arrow"/>
          </a:ln>
        </p:spPr>
      </p:cxnSp>
      <p:cxnSp>
        <p:nvCxnSpPr>
          <p:cNvPr id="28" name="Straight Arrow Connector 37">
            <a:extLst>
              <a:ext uri="{FF2B5EF4-FFF2-40B4-BE49-F238E27FC236}">
                <a16:creationId xmlns:a16="http://schemas.microsoft.com/office/drawing/2014/main" id="{691ED6F7-DA7B-0346-9415-ADD38058A80D}"/>
              </a:ext>
            </a:extLst>
          </p:cNvPr>
          <p:cNvCxnSpPr/>
          <p:nvPr/>
        </p:nvCxnSpPr>
        <p:spPr>
          <a:xfrm rot="10799991">
            <a:off x="12191996" y="6310310"/>
            <a:ext cx="479997" cy="0"/>
          </a:xfrm>
          <a:prstGeom prst="straightConnector1">
            <a:avLst/>
          </a:prstGeom>
          <a:noFill/>
          <a:ln w="12701" cap="flat">
            <a:solidFill>
              <a:srgbClr val="002776"/>
            </a:solidFill>
            <a:custDash>
              <a:ds d="300000" sp="300000"/>
            </a:custDash>
            <a:tailEnd type="arrow"/>
          </a:ln>
        </p:spPr>
      </p:cxnSp>
      <p:cxnSp>
        <p:nvCxnSpPr>
          <p:cNvPr id="29" name="Straight Arrow Connector 39">
            <a:extLst>
              <a:ext uri="{FF2B5EF4-FFF2-40B4-BE49-F238E27FC236}">
                <a16:creationId xmlns:a16="http://schemas.microsoft.com/office/drawing/2014/main" id="{CE79B007-3476-4E4D-A152-750F87E568FA}"/>
              </a:ext>
            </a:extLst>
          </p:cNvPr>
          <p:cNvCxnSpPr/>
          <p:nvPr/>
        </p:nvCxnSpPr>
        <p:spPr>
          <a:xfrm rot="5400013">
            <a:off x="455055" y="6929997"/>
            <a:ext cx="143999" cy="0"/>
          </a:xfrm>
          <a:prstGeom prst="straightConnector1">
            <a:avLst/>
          </a:prstGeom>
          <a:noFill/>
          <a:ln w="12701" cap="flat">
            <a:solidFill>
              <a:srgbClr val="002776"/>
            </a:solidFill>
            <a:custDash>
              <a:ds d="100000" sp="100000"/>
            </a:custDash>
            <a:headEnd type="arrow"/>
          </a:ln>
        </p:spPr>
      </p:cxnSp>
      <p:cxnSp>
        <p:nvCxnSpPr>
          <p:cNvPr id="30" name="Straight Arrow Connector 30">
            <a:extLst>
              <a:ext uri="{FF2B5EF4-FFF2-40B4-BE49-F238E27FC236}">
                <a16:creationId xmlns:a16="http://schemas.microsoft.com/office/drawing/2014/main" id="{A6720C22-BDDA-774F-9296-58FB66ABEEDF}"/>
              </a:ext>
            </a:extLst>
          </p:cNvPr>
          <p:cNvCxnSpPr/>
          <p:nvPr/>
        </p:nvCxnSpPr>
        <p:spPr>
          <a:xfrm rot="5400013">
            <a:off x="11590833" y="6929999"/>
            <a:ext cx="144000" cy="0"/>
          </a:xfrm>
          <a:prstGeom prst="straightConnector1">
            <a:avLst/>
          </a:prstGeom>
          <a:noFill/>
          <a:ln w="12701" cap="flat">
            <a:solidFill>
              <a:srgbClr val="002776"/>
            </a:solidFill>
            <a:custDash>
              <a:ds d="100000" sp="100000"/>
            </a:custDash>
            <a:headEnd type="arrow"/>
          </a:ln>
        </p:spPr>
      </p:cxnSp>
    </p:spTree>
    <p:extLst>
      <p:ext uri="{BB962C8B-B14F-4D97-AF65-F5344CB8AC3E}">
        <p14:creationId xmlns:p14="http://schemas.microsoft.com/office/powerpoint/2010/main" val="2860774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1" hidden="1">
            <a:extLst>
              <a:ext uri="{FF2B5EF4-FFF2-40B4-BE49-F238E27FC236}">
                <a16:creationId xmlns:a16="http://schemas.microsoft.com/office/drawing/2014/main" id="{A9B2D378-C02E-E34B-A8B8-F966E15672CC}"/>
              </a:ext>
            </a:extLst>
          </p:cNvPr>
          <p:cNvGraphicFramePr/>
          <p:nvPr/>
        </p:nvGraphicFramePr>
        <p:xfrm>
          <a:off x="0" y="1"/>
          <a:ext cx="194731" cy="158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r:id="rId3" imgW="1041400" imgH="1041400" progId="">
                  <p:embed/>
                </p:oleObj>
              </mc:Choice>
              <mc:Fallback>
                <p:oleObj r:id="rId3" imgW="1041400" imgH="10414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"/>
                        <a:ext cx="194731" cy="158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D83279B3-058A-8847-B1B7-13E348F50AE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8F187884-2D5E-EF4C-AE83-0EA0B3A08544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529174" y="1123953"/>
            <a:ext cx="11133670" cy="518635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L="357842" marR="0" lvl="0" indent="-357842" defTabSz="954783" fontAlgn="auto">
              <a:lnSpc>
                <a:spcPct val="106000"/>
              </a:lnSpc>
              <a:spcBef>
                <a:spcPts val="1345"/>
              </a:spcBef>
              <a:spcAft>
                <a:spcPts val="0"/>
              </a:spcAft>
              <a:buNone/>
              <a:tabLst/>
              <a:defRPr lang="en-US" sz="1799" b="0" i="0" u="none" strike="noStrike" cap="none" spc="0" baseline="0">
                <a:solidFill>
                  <a:srgbClr val="002776"/>
                </a:solidFill>
                <a:uFillTx/>
                <a:latin typeface="Arial"/>
              </a:defRPr>
            </a:lvl1pPr>
            <a:lvl2pPr marL="190008" marR="0" lvl="1" indent="-190008" defTabSz="954783" fontAlgn="auto">
              <a:lnSpc>
                <a:spcPct val="106000"/>
              </a:lnSpc>
              <a:spcBef>
                <a:spcPts val="1350"/>
              </a:spcBef>
              <a:spcAft>
                <a:spcPts val="0"/>
              </a:spcAft>
              <a:buNone/>
              <a:tabLst/>
              <a:defRPr lang="en-US" sz="1799" b="0" i="0" u="none" strike="noStrike" cap="none" spc="0" baseline="0">
                <a:solidFill>
                  <a:srgbClr val="002776"/>
                </a:solidFill>
                <a:uFillTx/>
                <a:latin typeface="Arial"/>
              </a:defRPr>
            </a:lvl2pPr>
            <a:lvl3pPr marL="372098" marR="0" lvl="2" indent="-182090" defTabSz="954783" fontAlgn="auto">
              <a:lnSpc>
                <a:spcPct val="106000"/>
              </a:lnSpc>
              <a:spcBef>
                <a:spcPts val="575"/>
              </a:spcBef>
              <a:spcAft>
                <a:spcPts val="0"/>
              </a:spcAft>
              <a:buNone/>
              <a:tabLst/>
              <a:defRPr lang="en-US" sz="1600" b="0" i="0" u="none" strike="noStrike" cap="none" spc="0" baseline="0">
                <a:solidFill>
                  <a:srgbClr val="002776"/>
                </a:solidFill>
                <a:uFillTx/>
                <a:latin typeface="Arial"/>
              </a:defRPr>
            </a:lvl3pPr>
            <a:lvl4pPr marL="563686" marR="0" lvl="3" indent="-190008" defTabSz="954783" fontAlgn="auto">
              <a:lnSpc>
                <a:spcPct val="106000"/>
              </a:lnSpc>
              <a:spcBef>
                <a:spcPts val="575"/>
              </a:spcBef>
              <a:spcAft>
                <a:spcPts val="0"/>
              </a:spcAft>
              <a:buNone/>
              <a:tabLst/>
              <a:defRPr lang="en-US" sz="1400" b="0" i="0" u="none" strike="noStrike" cap="none" spc="0" baseline="0">
                <a:solidFill>
                  <a:srgbClr val="002776"/>
                </a:solidFill>
                <a:uFillTx/>
                <a:latin typeface="Arial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DC7A8BF-CB3F-D343-9B77-EEADD5E7910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defTabSz="914334">
              <a:defRPr/>
            </a:lvl1pPr>
          </a:lstStyle>
          <a:p>
            <a:pPr lvl="0"/>
            <a:fld id="{DCC54807-FFD2-C449-85CC-EB57A740801C}" type="slidenum"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EB97CD-BF35-9F4A-886B-1E37A4C94EA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defTabSz="914334">
              <a:defRPr/>
            </a:lvl1pPr>
          </a:lstStyle>
          <a:p>
            <a:pPr lvl="0"/>
            <a:endParaRPr lang="en-US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220AEAD5-BF9C-614B-9ED4-F7B36697774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818044" y="6421825"/>
            <a:ext cx="2844799" cy="365129"/>
          </a:xfrm>
        </p:spPr>
        <p:txBody>
          <a:bodyPr/>
          <a:lstStyle>
            <a:lvl1pPr defTabSz="914334">
              <a:defRPr/>
            </a:lvl1pPr>
          </a:lstStyle>
          <a:p>
            <a:pPr lvl="0"/>
            <a:fld id="{CE143752-8DA1-3E49-801F-2480BD10C079}" type="datetime3">
              <a:rPr lang="en-AU"/>
              <a:pPr lvl="0"/>
              <a:t>23 May, 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88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1" hidden="1">
            <a:extLst>
              <a:ext uri="{FF2B5EF4-FFF2-40B4-BE49-F238E27FC236}">
                <a16:creationId xmlns:a16="http://schemas.microsoft.com/office/drawing/2014/main" id="{2AE2C05B-3674-C144-B6BA-BBA457E2BF49}"/>
              </a:ext>
            </a:extLst>
          </p:cNvPr>
          <p:cNvGraphicFramePr/>
          <p:nvPr/>
        </p:nvGraphicFramePr>
        <p:xfrm>
          <a:off x="0" y="1"/>
          <a:ext cx="194731" cy="158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r:id="rId3" imgW="1041400" imgH="1041400" progId="">
                  <p:embed/>
                </p:oleObj>
              </mc:Choice>
              <mc:Fallback>
                <p:oleObj r:id="rId3" imgW="1041400" imgH="10414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"/>
                        <a:ext cx="194731" cy="158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0E34F798-0F98-FA44-9A9C-EBA85E755C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9174" y="296870"/>
            <a:ext cx="11133670" cy="60165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512C3889-73F6-7145-B410-6531EB223F3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529176" y="1123974"/>
            <a:ext cx="5390991" cy="518636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L="357842" marR="0" lvl="0" indent="-357842" defTabSz="954783" fontAlgn="auto">
              <a:lnSpc>
                <a:spcPct val="106000"/>
              </a:lnSpc>
              <a:spcBef>
                <a:spcPts val="1350"/>
              </a:spcBef>
              <a:spcAft>
                <a:spcPts val="0"/>
              </a:spcAft>
              <a:buNone/>
              <a:tabLst/>
              <a:defRPr lang="en-US" sz="1400" b="0" i="0" u="none" strike="noStrike" cap="none" spc="0" baseline="0">
                <a:solidFill>
                  <a:srgbClr val="002776"/>
                </a:solidFill>
                <a:uFillTx/>
                <a:latin typeface="Arial"/>
              </a:defRPr>
            </a:lvl1pPr>
            <a:lvl2pPr marL="190008" marR="0" lvl="1" indent="-190008" defTabSz="954783" fontAlgn="auto">
              <a:lnSpc>
                <a:spcPct val="106000"/>
              </a:lnSpc>
              <a:spcBef>
                <a:spcPts val="1350"/>
              </a:spcBef>
              <a:spcAft>
                <a:spcPts val="0"/>
              </a:spcAft>
              <a:buNone/>
              <a:tabLst/>
              <a:defRPr lang="en-US" sz="1400" b="0" i="0" u="none" strike="noStrike" cap="none" spc="0" baseline="0">
                <a:solidFill>
                  <a:srgbClr val="002776"/>
                </a:solidFill>
                <a:uFillTx/>
                <a:latin typeface="Arial"/>
              </a:defRPr>
            </a:lvl2pPr>
            <a:lvl3pPr marL="372098" marR="0" lvl="2" indent="-182090" defTabSz="954783" fontAlgn="auto">
              <a:lnSpc>
                <a:spcPct val="106000"/>
              </a:lnSpc>
              <a:spcBef>
                <a:spcPts val="575"/>
              </a:spcBef>
              <a:spcAft>
                <a:spcPts val="0"/>
              </a:spcAft>
              <a:buNone/>
              <a:tabLst/>
              <a:defRPr lang="en-US" sz="1201" b="0" i="0" u="none" strike="noStrike" cap="none" spc="0" baseline="0">
                <a:solidFill>
                  <a:srgbClr val="002776"/>
                </a:solidFill>
                <a:uFillTx/>
                <a:latin typeface="Arial"/>
              </a:defRPr>
            </a:lvl3pPr>
            <a:lvl4pPr marL="563686" marR="0" lvl="3" indent="-190008" defTabSz="954783" fontAlgn="auto">
              <a:lnSpc>
                <a:spcPct val="106000"/>
              </a:lnSpc>
              <a:spcBef>
                <a:spcPts val="575"/>
              </a:spcBef>
              <a:spcAft>
                <a:spcPts val="0"/>
              </a:spcAft>
              <a:buNone/>
              <a:tabLst/>
              <a:defRPr lang="en-US" sz="1201" b="0" i="0" u="none" strike="noStrike" cap="none" spc="0" baseline="0">
                <a:solidFill>
                  <a:srgbClr val="002776"/>
                </a:solidFill>
                <a:uFillTx/>
                <a:latin typeface="Arial"/>
              </a:defRPr>
            </a:lvl4pPr>
            <a:lvl5pPr marL="742604" marR="0" lvl="4" indent="-178925" defTabSz="954783" fontAlgn="auto">
              <a:lnSpc>
                <a:spcPct val="106000"/>
              </a:lnSpc>
              <a:spcBef>
                <a:spcPts val="575"/>
              </a:spcBef>
              <a:spcAft>
                <a:spcPts val="0"/>
              </a:spcAft>
              <a:buNone/>
              <a:tabLst/>
              <a:defRPr lang="en-US" sz="1201" b="0" i="0" u="none" strike="noStrike" cap="none" spc="0" baseline="0">
                <a:solidFill>
                  <a:srgbClr val="002776"/>
                </a:solidFill>
                <a:uFillTx/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EE661218-93D5-9C44-950C-680CDEE7F048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272436" y="1123974"/>
            <a:ext cx="5390397" cy="518636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L="357842" marR="0" lvl="0" indent="-357842" defTabSz="954783" fontAlgn="auto">
              <a:lnSpc>
                <a:spcPct val="106000"/>
              </a:lnSpc>
              <a:spcBef>
                <a:spcPts val="1350"/>
              </a:spcBef>
              <a:spcAft>
                <a:spcPts val="0"/>
              </a:spcAft>
              <a:buNone/>
              <a:tabLst/>
              <a:defRPr lang="en-US" sz="1400" b="0" i="0" u="none" strike="noStrike" cap="none" spc="0" baseline="0">
                <a:solidFill>
                  <a:srgbClr val="002776"/>
                </a:solidFill>
                <a:uFillTx/>
                <a:latin typeface="Arial"/>
              </a:defRPr>
            </a:lvl1pPr>
            <a:lvl2pPr marL="190008" marR="0" lvl="1" indent="-190008" defTabSz="954783" fontAlgn="auto">
              <a:lnSpc>
                <a:spcPct val="106000"/>
              </a:lnSpc>
              <a:spcBef>
                <a:spcPts val="1350"/>
              </a:spcBef>
              <a:spcAft>
                <a:spcPts val="0"/>
              </a:spcAft>
              <a:buNone/>
              <a:tabLst/>
              <a:defRPr lang="en-US" sz="1400" b="0" i="0" u="none" strike="noStrike" cap="none" spc="0" baseline="0">
                <a:solidFill>
                  <a:srgbClr val="002776"/>
                </a:solidFill>
                <a:uFillTx/>
                <a:latin typeface="Arial"/>
              </a:defRPr>
            </a:lvl2pPr>
            <a:lvl3pPr marL="372098" marR="0" lvl="2" indent="-182090" defTabSz="954783" fontAlgn="auto">
              <a:lnSpc>
                <a:spcPct val="106000"/>
              </a:lnSpc>
              <a:spcBef>
                <a:spcPts val="575"/>
              </a:spcBef>
              <a:spcAft>
                <a:spcPts val="0"/>
              </a:spcAft>
              <a:buNone/>
              <a:tabLst/>
              <a:defRPr lang="en-US" sz="1201" b="0" i="0" u="none" strike="noStrike" cap="none" spc="0" baseline="0">
                <a:solidFill>
                  <a:srgbClr val="002776"/>
                </a:solidFill>
                <a:uFillTx/>
                <a:latin typeface="Arial"/>
              </a:defRPr>
            </a:lvl3pPr>
            <a:lvl4pPr marL="563686" marR="0" lvl="3" indent="-190008" defTabSz="954783" fontAlgn="auto">
              <a:lnSpc>
                <a:spcPct val="106000"/>
              </a:lnSpc>
              <a:spcBef>
                <a:spcPts val="575"/>
              </a:spcBef>
              <a:spcAft>
                <a:spcPts val="0"/>
              </a:spcAft>
              <a:buNone/>
              <a:tabLst/>
              <a:defRPr lang="en-US" sz="1201" b="0" i="0" u="none" strike="noStrike" cap="none" spc="0" baseline="0">
                <a:solidFill>
                  <a:srgbClr val="002776"/>
                </a:solidFill>
                <a:uFillTx/>
                <a:latin typeface="Arial"/>
              </a:defRPr>
            </a:lvl4pPr>
            <a:lvl5pPr marL="742604" marR="0" lvl="4" indent="-178925" defTabSz="954783" fontAlgn="auto">
              <a:lnSpc>
                <a:spcPct val="106000"/>
              </a:lnSpc>
              <a:spcBef>
                <a:spcPts val="575"/>
              </a:spcBef>
              <a:spcAft>
                <a:spcPts val="0"/>
              </a:spcAft>
              <a:buNone/>
              <a:tabLst/>
              <a:defRPr lang="en-US" sz="1201" b="0" i="0" u="none" strike="noStrike" cap="none" spc="0" baseline="0">
                <a:solidFill>
                  <a:srgbClr val="002776"/>
                </a:solidFill>
                <a:uFillTx/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A6DDE862-FA3F-1544-A44E-85FFCD3BA7E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defTabSz="914334">
              <a:defRPr/>
            </a:lvl1pPr>
          </a:lstStyle>
          <a:p>
            <a:pPr lvl="0"/>
            <a:fld id="{C2B4B471-3134-2543-9FA3-7BE52F28AED2}" type="slidenum">
              <a:t>‹#›</a:t>
            </a:fld>
            <a:endParaRPr 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0630282B-14D6-A843-AEF4-62DF5975D85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defTabSz="914334">
              <a:defRPr/>
            </a:lvl1pPr>
          </a:lstStyle>
          <a:p>
            <a:pPr lvl="0"/>
            <a:endParaRPr lang="en-US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88DC8058-371F-8F4F-80F8-664F19CCBC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818044" y="6421825"/>
            <a:ext cx="2844799" cy="365129"/>
          </a:xfrm>
        </p:spPr>
        <p:txBody>
          <a:bodyPr/>
          <a:lstStyle>
            <a:lvl1pPr defTabSz="914334">
              <a:defRPr/>
            </a:lvl1pPr>
          </a:lstStyle>
          <a:p>
            <a:pPr lvl="0"/>
            <a:fld id="{2B9A0093-134F-6042-B5E8-1ECC40E1A96C}" type="datetime3">
              <a:rPr lang="en-AU"/>
              <a:pPr lvl="0"/>
              <a:t>23 May, 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93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2" hidden="1">
            <a:extLst>
              <a:ext uri="{FF2B5EF4-FFF2-40B4-BE49-F238E27FC236}">
                <a16:creationId xmlns:a16="http://schemas.microsoft.com/office/drawing/2014/main" id="{76E3D1F2-CD7F-EB4F-9E50-4C9120F8928A}"/>
              </a:ext>
            </a:extLst>
          </p:cNvPr>
          <p:cNvGraphicFramePr/>
          <p:nvPr/>
        </p:nvGraphicFramePr>
        <p:xfrm>
          <a:off x="0" y="1"/>
          <a:ext cx="194731" cy="158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r:id="rId3" imgW="1041400" imgH="1041400" progId="">
                  <p:embed/>
                </p:oleObj>
              </mc:Choice>
              <mc:Fallback>
                <p:oleObj r:id="rId3" imgW="1041400" imgH="10414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"/>
                        <a:ext cx="194731" cy="158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4B8F1236-D4E9-574C-8596-279F99D0423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3757" y="2618110"/>
            <a:ext cx="8276673" cy="1278002"/>
          </a:xfrm>
        </p:spPr>
        <p:txBody>
          <a:bodyPr/>
          <a:lstStyle>
            <a:lvl1pPr>
              <a:lnSpc>
                <a:spcPts val="4879"/>
              </a:lnSpc>
              <a:defRPr sz="5200">
                <a:solidFill>
                  <a:srgbClr val="FFFFFF"/>
                </a:solidFill>
                <a:latin typeface="Times New Roman" pitchFamily="18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0306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FDC638A-7E7E-9342-B864-AA7385A65228}"/>
              </a:ext>
            </a:extLst>
          </p:cNvPr>
          <p:cNvSpPr/>
          <p:nvPr/>
        </p:nvSpPr>
        <p:spPr>
          <a:xfrm>
            <a:off x="0" y="344135"/>
            <a:ext cx="12191997" cy="1678536"/>
          </a:xfrm>
          <a:prstGeom prst="rect">
            <a:avLst/>
          </a:prstGeom>
          <a:solidFill>
            <a:srgbClr val="CCECFF"/>
          </a:solidFill>
          <a:ln cap="flat">
            <a:noFill/>
            <a:prstDash val="solid"/>
          </a:ln>
        </p:spPr>
        <p:txBody>
          <a:bodyPr vert="horz" wrap="square" lIns="91441" tIns="45719" rIns="91441" bIns="45719" anchor="ctr" anchorCtr="1" compatLnSpc="1">
            <a:normAutofit/>
          </a:bodyPr>
          <a:lstStyle/>
          <a:p>
            <a:pPr marL="0" marR="0" lvl="0" indent="0" algn="ctr" defTabSz="4571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1799" b="0" i="0" u="none" strike="noStrike" kern="1200" cap="none" spc="0" baseline="0">
              <a:solidFill>
                <a:srgbClr val="212C3B"/>
              </a:solidFill>
              <a:uFillTx/>
              <a:latin typeface="Calibri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4903A-6509-1B42-B6AD-E4392A5A987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511108" y="4247564"/>
            <a:ext cx="7046485" cy="1199061"/>
          </a:xfrm>
        </p:spPr>
        <p:txBody>
          <a:bodyPr/>
          <a:lstStyle>
            <a:lvl1pPr>
              <a:spcBef>
                <a:spcPts val="701"/>
              </a:spcBef>
              <a:defRPr sz="2799" b="0"/>
            </a:lvl1pPr>
          </a:lstStyle>
          <a:p>
            <a:pPr lvl="0"/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Isosceles Triangle 14">
            <a:extLst>
              <a:ext uri="{FF2B5EF4-FFF2-40B4-BE49-F238E27FC236}">
                <a16:creationId xmlns:a16="http://schemas.microsoft.com/office/drawing/2014/main" id="{58B32666-83B1-2A44-B7E0-7CF3FBC456FE}"/>
              </a:ext>
            </a:extLst>
          </p:cNvPr>
          <p:cNvSpPr/>
          <p:nvPr/>
        </p:nvSpPr>
        <p:spPr>
          <a:xfrm rot="5400013">
            <a:off x="1842890" y="629557"/>
            <a:ext cx="2012164" cy="1107695"/>
          </a:xfrm>
          <a:custGeom>
            <a:avLst>
              <a:gd name="f8" fmla="val 49057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49057"/>
              <a:gd name="f9" fmla="+- 0 0 -360"/>
              <a:gd name="f10" fmla="+- 0 0 -270"/>
              <a:gd name="f11" fmla="+- 0 0 -180"/>
              <a:gd name="f12" fmla="+- 0 0 -90"/>
              <a:gd name="f13" fmla="abs f4"/>
              <a:gd name="f14" fmla="abs f5"/>
              <a:gd name="f15" fmla="abs f6"/>
              <a:gd name="f16" fmla="val f7"/>
              <a:gd name="f17" fmla="val f8"/>
              <a:gd name="f18" fmla="*/ f9 f1 1"/>
              <a:gd name="f19" fmla="*/ f10 f1 1"/>
              <a:gd name="f20" fmla="*/ f11 f1 1"/>
              <a:gd name="f21" fmla="*/ f12 f1 1"/>
              <a:gd name="f22" fmla="?: f13 f4 1"/>
              <a:gd name="f23" fmla="?: f14 f5 1"/>
              <a:gd name="f24" fmla="?: f15 f6 1"/>
              <a:gd name="f25" fmla="*/ f18 1 f3"/>
              <a:gd name="f26" fmla="*/ f19 1 f3"/>
              <a:gd name="f27" fmla="*/ f20 1 f3"/>
              <a:gd name="f28" fmla="*/ f21 1 f3"/>
              <a:gd name="f29" fmla="*/ f22 1 21600"/>
              <a:gd name="f30" fmla="*/ f23 1 21600"/>
              <a:gd name="f31" fmla="*/ 21600 f22 1"/>
              <a:gd name="f32" fmla="*/ 21600 f23 1"/>
              <a:gd name="f33" fmla="+- f25 0 f2"/>
              <a:gd name="f34" fmla="+- f26 0 f2"/>
              <a:gd name="f35" fmla="+- f27 0 f2"/>
              <a:gd name="f36" fmla="+- f28 0 f2"/>
              <a:gd name="f37" fmla="min f30 f29"/>
              <a:gd name="f38" fmla="*/ f31 1 f24"/>
              <a:gd name="f39" fmla="*/ f32 1 f24"/>
              <a:gd name="f40" fmla="val f38"/>
              <a:gd name="f41" fmla="val f39"/>
              <a:gd name="f42" fmla="*/ f16 f37 1"/>
              <a:gd name="f43" fmla="+- f41 0 f16"/>
              <a:gd name="f44" fmla="+- f40 0 f16"/>
              <a:gd name="f45" fmla="*/ f41 f37 1"/>
              <a:gd name="f46" fmla="*/ f40 f37 1"/>
              <a:gd name="f47" fmla="*/ f43 1 2"/>
              <a:gd name="f48" fmla="*/ f44 1 2"/>
              <a:gd name="f49" fmla="*/ f44 f17 1"/>
              <a:gd name="f50" fmla="+- f16 f47 0"/>
              <a:gd name="f51" fmla="*/ f49 1 200000"/>
              <a:gd name="f52" fmla="*/ f49 1 100000"/>
              <a:gd name="f53" fmla="+- f51 f48 0"/>
              <a:gd name="f54" fmla="*/ f51 f37 1"/>
              <a:gd name="f55" fmla="*/ f50 f37 1"/>
              <a:gd name="f56" fmla="*/ f52 f37 1"/>
              <a:gd name="f57" fmla="*/ f53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56" y="f42"/>
              </a:cxn>
              <a:cxn ang="f34">
                <a:pos x="f54" y="f55"/>
              </a:cxn>
              <a:cxn ang="f35">
                <a:pos x="f42" y="f45"/>
              </a:cxn>
              <a:cxn ang="f35">
                <a:pos x="f56" y="f45"/>
              </a:cxn>
              <a:cxn ang="f35">
                <a:pos x="f46" y="f45"/>
              </a:cxn>
              <a:cxn ang="f36">
                <a:pos x="f57" y="f55"/>
              </a:cxn>
            </a:cxnLst>
            <a:rect l="f54" t="f55" r="f57" b="f45"/>
            <a:pathLst>
              <a:path>
                <a:moveTo>
                  <a:pt x="f42" y="f45"/>
                </a:moveTo>
                <a:lnTo>
                  <a:pt x="f56" y="f42"/>
                </a:lnTo>
                <a:lnTo>
                  <a:pt x="f46" y="f45"/>
                </a:lnTo>
                <a:close/>
              </a:path>
            </a:pathLst>
          </a:custGeom>
          <a:solidFill>
            <a:srgbClr val="00B0F0"/>
          </a:solidFill>
          <a:ln cap="flat">
            <a:noFill/>
            <a:prstDash val="solid"/>
          </a:ln>
        </p:spPr>
        <p:txBody>
          <a:bodyPr vert="horz" wrap="square" lIns="91441" tIns="45719" rIns="91441" bIns="45719" anchor="ctr" anchorCtr="1" compatLnSpc="1">
            <a:normAutofit/>
          </a:bodyPr>
          <a:lstStyle/>
          <a:p>
            <a:pPr marL="0" marR="0" lvl="0" indent="0" algn="ctr" defTabSz="4571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1799" b="0" i="0" u="none" strike="noStrike" kern="1200" cap="none" spc="0" baseline="0">
              <a:solidFill>
                <a:srgbClr val="8EA0AA"/>
              </a:solidFill>
              <a:uFillTx/>
              <a:latin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E2D2238-D4C2-184B-BF12-DE959635391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511106" y="2669893"/>
            <a:ext cx="9005632" cy="157766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9E73A0D-C1D1-CE4E-A1E2-A85553035478}"/>
              </a:ext>
            </a:extLst>
          </p:cNvPr>
          <p:cNvSpPr/>
          <p:nvPr/>
        </p:nvSpPr>
        <p:spPr>
          <a:xfrm>
            <a:off x="2608380" y="324267"/>
            <a:ext cx="9583616" cy="171828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marL="0" marR="0" lvl="0" indent="0" algn="l" defTabSz="4571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350" b="0" i="0" u="none" strike="noStrike" kern="1200" cap="none" spc="0" baseline="0">
                <a:solidFill>
                  <a:srgbClr val="8EA0AA"/>
                </a:solidFill>
                <a:uFillTx/>
                <a:latin typeface="Calibri"/>
              </a:rPr>
              <a:t>01100101  01001001  01101110  01110110  01101111  01101001  01100011  01101001  01101110  01100111</a:t>
            </a:r>
          </a:p>
          <a:p>
            <a:pPr marL="0" marR="0" lvl="0" indent="0" algn="l" defTabSz="4571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350" b="0" i="0" u="none" strike="noStrike" kern="1200" cap="none" spc="0" baseline="0">
                <a:solidFill>
                  <a:srgbClr val="8EA0AA"/>
                </a:solidFill>
                <a:uFillTx/>
                <a:latin typeface="Calibri"/>
              </a:rPr>
              <a:t>01100101  01001001  01101110  01110110  01101111  01101001  01100011  01101001  01101110  01100111</a:t>
            </a:r>
          </a:p>
          <a:p>
            <a:pPr marL="0" marR="0" lvl="0" indent="0" algn="l" defTabSz="4571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350" b="0" i="0" u="none" strike="noStrike" kern="1200" cap="none" spc="0" baseline="0">
                <a:solidFill>
                  <a:srgbClr val="8EA0AA"/>
                </a:solidFill>
                <a:uFillTx/>
                <a:latin typeface="Calibri"/>
              </a:rPr>
              <a:t>01100101  01001001  01101110  01110110  01101111  01101001  01100011  01101001  01101110  01100111</a:t>
            </a:r>
          </a:p>
          <a:p>
            <a:pPr marL="0" marR="0" lvl="0" indent="0" algn="l" defTabSz="4571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350" b="0" i="0" u="none" strike="noStrike" kern="1200" cap="none" spc="0" baseline="0">
                <a:solidFill>
                  <a:srgbClr val="8EA0AA"/>
                </a:solidFill>
                <a:uFillTx/>
                <a:latin typeface="Calibri"/>
              </a:rPr>
              <a:t>01100101  01001001  01101110  01110110  01101111  01101001  01100011  01101001  01101110  01100111</a:t>
            </a:r>
          </a:p>
          <a:p>
            <a:pPr marL="0" marR="0" lvl="0" indent="0" algn="l" defTabSz="4571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350" b="0" i="0" u="none" strike="noStrike" kern="1200" cap="none" spc="0" baseline="0">
                <a:solidFill>
                  <a:srgbClr val="8EA0AA"/>
                </a:solidFill>
                <a:uFillTx/>
                <a:latin typeface="Calibri"/>
              </a:rPr>
              <a:t>01100101  01001001  01101110  01110110  01101111  01101001  01100011  01101001  01101110  01100111</a:t>
            </a:r>
          </a:p>
          <a:p>
            <a:pPr marL="0" marR="0" lvl="0" indent="0" algn="l" defTabSz="4571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350" b="0" i="0" u="none" strike="noStrike" kern="1200" cap="none" spc="0" baseline="0">
                <a:solidFill>
                  <a:srgbClr val="8EA0AA"/>
                </a:solidFill>
                <a:uFillTx/>
                <a:latin typeface="Calibri"/>
              </a:rPr>
              <a:t>01100101  01001001  01101110  01110110  01101111  01101001  01100011  01101001  01101110  01100111</a:t>
            </a:r>
          </a:p>
          <a:p>
            <a:pPr marL="0" marR="0" lvl="0" indent="0" algn="l" defTabSz="4571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350" b="0" i="0" u="none" strike="noStrike" kern="1200" cap="none" spc="0" baseline="0">
                <a:solidFill>
                  <a:srgbClr val="8EA0AA"/>
                </a:solidFill>
                <a:uFillTx/>
                <a:latin typeface="Calibri"/>
              </a:rPr>
              <a:t>01100101  01001001  01101110  01110110  01101111  01101001  01100011  01101001  01101110  01100111</a:t>
            </a:r>
          </a:p>
          <a:p>
            <a:pPr marL="0" marR="0" lvl="0" indent="0" algn="l" defTabSz="4571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350" b="0" i="0" u="none" strike="noStrike" kern="1200" cap="none" spc="0" baseline="0">
                <a:solidFill>
                  <a:srgbClr val="8EA0AA"/>
                </a:solidFill>
                <a:uFillTx/>
                <a:latin typeface="Calibri"/>
              </a:rPr>
              <a:t>01100101  01001001  01101110  01110110  01101111  01101001  01100011  01101001  01101110  01100111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D682B5-9F66-0B4E-9868-EF0734133B51}"/>
              </a:ext>
            </a:extLst>
          </p:cNvPr>
          <p:cNvSpPr/>
          <p:nvPr/>
        </p:nvSpPr>
        <p:spPr>
          <a:xfrm>
            <a:off x="410310" y="6410329"/>
            <a:ext cx="3236875" cy="361946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1" tIns="45719" rIns="91441" bIns="45719" anchor="ctr" anchorCtr="1" compatLnSpc="1">
            <a:normAutofit lnSpcReduction="10000"/>
          </a:bodyPr>
          <a:lstStyle/>
          <a:p>
            <a:pPr marL="0" marR="0" lvl="0" indent="0" algn="ctr" defTabSz="4571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1799" b="0" i="0" u="none" strike="noStrike" kern="1200" cap="none" spc="0" baseline="0">
              <a:solidFill>
                <a:srgbClr val="212C3B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0636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9D13E-190F-E340-AA35-F959E02A8EE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DBE54-7B60-3C4C-BFA3-44C4FDC3CD6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buNone/>
              <a:defRPr/>
            </a:lvl3pPr>
            <a:lvl4pPr>
              <a:buNone/>
              <a:defRPr/>
            </a:lvl4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3FC01DE-6605-5E4C-A554-A01606BC0FA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defTabSz="914334">
              <a:defRPr/>
            </a:lvl1pPr>
          </a:lstStyle>
          <a:p>
            <a:pPr lvl="0"/>
            <a:fld id="{3904E28D-5694-3E40-B65B-45121C6F8E83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7483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28A1E-3E2C-5E4E-97F8-53E09386831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53528-0442-F44C-952F-FAA733DF1A5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56853" y="1096641"/>
            <a:ext cx="3254925" cy="488949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buNone/>
              <a:defRPr/>
            </a:lvl3pPr>
            <a:lvl4pPr>
              <a:buNone/>
              <a:defRPr/>
            </a:lvl4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C3B064C-5D63-8A45-9600-697029B260C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defTabSz="914334">
              <a:defRPr/>
            </a:lvl1pPr>
          </a:lstStyle>
          <a:p>
            <a:pPr lvl="0"/>
            <a:fld id="{4421B592-A1CF-1D47-91E1-87E74C61EFE3}" type="slidenum">
              <a:t>‹#›</a:t>
            </a:fld>
            <a:endParaRPr lang="en-AU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BD47FE08-F299-3D45-8EEE-7838E5B2EA8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10063" y="1096642"/>
            <a:ext cx="3503998" cy="4894691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buNone/>
              <a:defRPr lang="en-US"/>
            </a:lvl3pPr>
            <a:lvl4pPr>
              <a:buNone/>
              <a:defRPr lang="en-US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8D8B937D-852D-4A44-92CE-04CB60456E9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312337" y="1096641"/>
            <a:ext cx="3503998" cy="4889497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buNone/>
              <a:defRPr lang="en-US"/>
            </a:lvl3pPr>
            <a:lvl4pPr>
              <a:buNone/>
              <a:defRPr lang="en-US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79068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97755-B55F-0F41-9170-7571377F18E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393B"/>
                </a:solidFill>
              </a:defRPr>
            </a:lvl1pPr>
          </a:lstStyle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279BE-77FF-B940-93FF-F3637F0CEE1F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307779" y="1096641"/>
            <a:ext cx="2543997" cy="4889497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rgbClr val="212C3B"/>
                </a:solidFill>
              </a:defRPr>
            </a:lvl2pPr>
            <a:lvl3pPr>
              <a:buNone/>
              <a:defRPr>
                <a:solidFill>
                  <a:srgbClr val="212C3B"/>
                </a:solidFill>
              </a:defRPr>
            </a:lvl3pPr>
            <a:lvl4pPr>
              <a:buNone/>
              <a:defRPr>
                <a:solidFill>
                  <a:srgbClr val="212C3B"/>
                </a:solidFill>
              </a:defRPr>
            </a:lvl4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1A01943-9B82-984B-B42A-C90286453AD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defTabSz="914334">
              <a:defRPr/>
            </a:lvl1pPr>
          </a:lstStyle>
          <a:p>
            <a:pPr lvl="0"/>
            <a:fld id="{B3D13FF4-723E-C14A-BB67-78247F674FC5}" type="slidenum">
              <a:t>‹#›</a:t>
            </a:fld>
            <a:endParaRPr lang="en-AU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D6359E6A-5FC7-0E40-864F-8F8C7BA7098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294394" y="1096642"/>
            <a:ext cx="2543997" cy="4894691"/>
          </a:xfrm>
        </p:spPr>
        <p:txBody>
          <a:bodyPr/>
          <a:lstStyle>
            <a:lvl1pPr>
              <a:defRPr lang="en-US"/>
            </a:lvl1pPr>
            <a:lvl2pPr>
              <a:defRPr lang="en-US">
                <a:solidFill>
                  <a:srgbClr val="212C3B"/>
                </a:solidFill>
              </a:defRPr>
            </a:lvl2pPr>
            <a:lvl3pPr>
              <a:buNone/>
              <a:defRPr lang="en-US">
                <a:solidFill>
                  <a:srgbClr val="212C3B"/>
                </a:solidFill>
              </a:defRPr>
            </a:lvl3pPr>
            <a:lvl4pPr>
              <a:buNone/>
              <a:defRPr lang="en-US">
                <a:solidFill>
                  <a:srgbClr val="212C3B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6C7CE398-1C7C-F14F-B16C-19AA72F577C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81015" y="1096641"/>
            <a:ext cx="2543997" cy="4889497"/>
          </a:xfrm>
        </p:spPr>
        <p:txBody>
          <a:bodyPr/>
          <a:lstStyle>
            <a:lvl1pPr>
              <a:defRPr lang="en-US"/>
            </a:lvl1pPr>
            <a:lvl2pPr>
              <a:defRPr lang="en-US">
                <a:solidFill>
                  <a:srgbClr val="212C3B"/>
                </a:solidFill>
              </a:defRPr>
            </a:lvl2pPr>
            <a:lvl3pPr>
              <a:buNone/>
              <a:defRPr lang="en-US">
                <a:solidFill>
                  <a:srgbClr val="212C3B"/>
                </a:solidFill>
              </a:defRPr>
            </a:lvl3pPr>
            <a:lvl4pPr>
              <a:buNone/>
              <a:defRPr lang="en-US">
                <a:solidFill>
                  <a:srgbClr val="212C3B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22A6CD1B-EE27-8648-8B6B-88AB7E91E61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267637" y="1096641"/>
            <a:ext cx="2543997" cy="4889497"/>
          </a:xfrm>
        </p:spPr>
        <p:txBody>
          <a:bodyPr/>
          <a:lstStyle>
            <a:lvl1pPr>
              <a:defRPr lang="en-US"/>
            </a:lvl1pPr>
            <a:lvl2pPr>
              <a:defRPr lang="en-US">
                <a:solidFill>
                  <a:srgbClr val="212C3B"/>
                </a:solidFill>
              </a:defRPr>
            </a:lvl2pPr>
            <a:lvl3pPr>
              <a:buNone/>
              <a:defRPr lang="en-US">
                <a:solidFill>
                  <a:srgbClr val="212C3B"/>
                </a:solidFill>
              </a:defRPr>
            </a:lvl3pPr>
            <a:lvl4pPr>
              <a:buNone/>
              <a:defRPr lang="en-US">
                <a:solidFill>
                  <a:srgbClr val="212C3B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6310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97C5C-E45F-7D43-8F6A-C9484A2DCA5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88D36-C502-024E-92C2-8979C9B887E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62382-AEE7-6F45-BF5D-31155E4603C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AAC05B-BC42-2F49-94B4-DA9DB5C9712D}" type="datetime1">
              <a:rPr lang="en-AU"/>
              <a:pPr lvl="0"/>
              <a:t>23/5/18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7C878-AD3B-694C-8819-3BA596BC1D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eInvoicing Diagrams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C646E-6AE1-3441-A1F5-3FC2DAE9DB7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DEA8D1-1B92-C644-A37B-AF95EB34A331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2204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0C836-85DF-F841-A3E2-81673D1BF61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0AC6E41-4697-6343-B152-CFAA0259D1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defTabSz="914334">
              <a:defRPr/>
            </a:lvl1pPr>
          </a:lstStyle>
          <a:p>
            <a:pPr lvl="0"/>
            <a:fld id="{1004A1B9-12FB-354A-85AE-F7DE86903E5D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7642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EA6B85F-76FB-2647-BBA2-6A4002FD2A8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defTabSz="914334">
              <a:defRPr/>
            </a:lvl1pPr>
          </a:lstStyle>
          <a:p>
            <a:pPr lvl="0"/>
            <a:fld id="{58DC4584-9648-764A-970C-D2A496990AA3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901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42CBA-687D-CA45-8A85-4FBDF29758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6" y="1709738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B653E0-8532-BD4E-9CEB-6B05E91116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6" y="4589466"/>
            <a:ext cx="10515600" cy="1500181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74DA8-DBC9-C244-AE27-D5D1D5B1708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3DEB97-71C0-8747-9651-7956B331B6D9}" type="datetime1">
              <a:rPr lang="en-AU"/>
              <a:pPr lvl="0"/>
              <a:t>23/5/18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E1E82-8B3D-7E47-B57C-65B40A6899C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eInvoicing Diagrams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AF0D4-E6AE-414A-887D-10E597B364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AE2449-4D7C-D24F-9519-1B3CEF8CE685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449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7458-40DE-AF43-8E3A-83CEB078B5E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F790B-C10B-8E4D-826B-33B37C3DCFA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4" y="1825627"/>
            <a:ext cx="5181604" cy="4351336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81126E-85C1-CB45-A49F-788E157E2D4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2" y="1825627"/>
            <a:ext cx="5181604" cy="4351336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7C6A0-757E-8D4E-B733-5D36641F15A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E8E963-B9E1-514F-8975-D34B45245041}" type="datetime1">
              <a:rPr lang="en-AU"/>
              <a:pPr lvl="0"/>
              <a:t>23/5/18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BA8C1-EA20-A644-A638-557A22D5A1F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eInvoicing Diagrams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C1C08-445C-014D-A457-9B2E0530C3F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B4BE0E-89F4-6144-8013-794510064A69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667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D98AC-ECE0-C54F-85F3-43EACEFDC3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3" y="365132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2439A-589F-FE4B-8D14-9AA51F1B02A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5" y="1681159"/>
            <a:ext cx="5157783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146D97-9D9A-874C-A807-546DB69CA57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5" y="2505073"/>
            <a:ext cx="5157783" cy="3684583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4611F0-5133-5A45-936A-21E06CA9B026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59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BCE19A-1EE9-EF44-AB25-0765445A88DB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3"/>
            <a:ext cx="5183184" cy="3684583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BE329E-E7B6-5F40-B323-2F20AD03DC1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2A7642-2C8D-8543-98B7-257665C0EA9C}" type="datetime1">
              <a:rPr lang="en-AU"/>
              <a:pPr lvl="0"/>
              <a:t>23/5/18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CBAA4A-1338-AF4F-8980-E16EE64C1C8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eInvoicing Diagrams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550FA6-C8B5-474E-8D3B-DFA25992042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8BE54C-D4A1-3F4E-8867-4DF3D143275A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813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480B7-A15F-2148-BE30-B97E363DB0F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DFC2B6-381D-D640-A327-AA202707294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1A2EF5-2C95-CE41-9BB0-811485B52B3C}" type="datetime1">
              <a:rPr lang="en-AU"/>
              <a:pPr lvl="0"/>
              <a:t>23/5/18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32902D-03A9-CF46-9FF8-D53832B2695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eInvoicing Diagrams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6341E-BE04-8A4E-A881-97C87C15ED8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239D0A-B35D-2C4C-813E-01F85B2BD2BD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744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37FC5A-8638-E845-80AD-A06945917E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8F6579-3120-AC48-BC41-0626F15100F8}" type="datetime1">
              <a:rPr lang="en-AU"/>
              <a:pPr lvl="0"/>
              <a:t>23/5/18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AF830E-714C-A84E-9A48-AC942AE1189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eInvoicing Diagrams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6EAB92-C2DE-C04A-9E4F-670D9C423C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7899ED-20BA-FB41-8C1B-BC92EF245325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672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A20D4-5206-634E-B46B-4278693848A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6" y="457201"/>
            <a:ext cx="3932240" cy="1600200"/>
          </a:xfrm>
        </p:spPr>
        <p:txBody>
          <a:bodyPr anchor="b"/>
          <a:lstStyle>
            <a:lvl1pPr>
              <a:defRPr sz="3201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D55AC-EB00-7C4E-8B8E-6C4A6656210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5"/>
            <a:ext cx="6172200" cy="4873623"/>
          </a:xfrm>
        </p:spPr>
        <p:txBody>
          <a:bodyPr/>
          <a:lstStyle>
            <a:lvl1pPr>
              <a:buNone/>
              <a:defRPr sz="3201"/>
            </a:lvl1pPr>
            <a:lvl2pPr>
              <a:buNone/>
              <a:defRPr sz="2799"/>
            </a:lvl2pPr>
            <a:lvl3pPr>
              <a:buNone/>
              <a:defRPr sz="24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2D1375-1220-F743-9FD9-590CE2B8E51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6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0FD4F-AF07-0A40-B641-9890CDE85F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A24DBF-E0A8-1344-8CDC-6B2E8780C8B0}" type="datetime1">
              <a:rPr lang="en-AU"/>
              <a:pPr lvl="0"/>
              <a:t>23/5/18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DEC55-11EF-A44C-8873-239E21C0B39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eInvoicing Diagrams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4A285-33D6-4249-B11A-B5AD71B1C1B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CD4FED-3FAC-414B-BAAD-12FFE498D022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75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1EC47-5634-0449-BF4C-B98B5706F1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6" y="457201"/>
            <a:ext cx="3932240" cy="1600200"/>
          </a:xfrm>
        </p:spPr>
        <p:txBody>
          <a:bodyPr anchor="b"/>
          <a:lstStyle>
            <a:lvl1pPr>
              <a:defRPr sz="3201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CFDFAA-B95D-4943-AB5F-6EE78341CB9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5"/>
            <a:ext cx="6172200" cy="4873623"/>
          </a:xfrm>
        </p:spPr>
        <p:txBody>
          <a:bodyPr/>
          <a:lstStyle>
            <a:lvl1pPr marL="0" indent="0">
              <a:buNone/>
              <a:defRPr lang="en-AU" sz="3201"/>
            </a:lvl1pPr>
          </a:lstStyle>
          <a:p>
            <a:pPr lvl="0"/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6EA767-6F92-FD47-9283-3C170DB786E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6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0F454-4AE4-2B48-9C15-3AE0507298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C821D8-62D5-E942-95A9-E2888B9334C5}" type="datetime1">
              <a:rPr lang="en-AU"/>
              <a:pPr lvl="0"/>
              <a:t>23/5/18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53892-393D-5D44-AA92-27B909398F1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eInvoicing Diagrams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6FDB6-F9B6-5144-8759-3D0F7699D74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3CD9FA-C6BC-684F-B72D-16D309E182A3}" type="slidenum"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469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E2141E-9D6B-3C4B-89AC-1AA54F4029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32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98C0F-45E2-274D-B4F2-9B9BE27EBA5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847E1-464B-1F43-A0D2-5B70B459C7C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4" y="6356354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AU" sz="1201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F257DC7-D96E-9D4A-9BA5-6E61B9FE7A6B}" type="datetime1">
              <a:rPr lang="en-AU"/>
              <a:pPr lvl="0"/>
              <a:t>23/5/18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9341E-C618-184C-8FF5-4E398079212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4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>
            <a:lvl1pPr marL="0" marR="0" lvl="0" indent="0" algn="ctr" defTabSz="914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AU" sz="1201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en-AU"/>
              <a:t>eInvoicing Diagrams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E0F83-ED80-8447-8C2B-11D4A17404A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4" y="6356354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r" defTabSz="914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AU" sz="1201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33F16A8-861F-744C-BFB2-E4304578F1AF}" type="slidenum"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334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399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583" marR="0" lvl="0" indent="-228583" algn="l" defTabSz="914334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799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750" marR="0" lvl="1" indent="-228583" algn="l" defTabSz="914334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2917" marR="0" lvl="2" indent="-228583" algn="l" defTabSz="914334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084" marR="0" lvl="3" indent="-228583" algn="l" defTabSz="914334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799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252" marR="0" lvl="4" indent="-228583" algn="l" defTabSz="914334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799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419" indent="-228583" algn="l" defTabSz="9143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586" indent="-228583" algn="l" defTabSz="9143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1" indent="-228583" algn="l" defTabSz="9143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0" indent="-228583" algn="l" defTabSz="9143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34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2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7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4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1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9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336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1" hidden="1">
            <a:extLst>
              <a:ext uri="{FF2B5EF4-FFF2-40B4-BE49-F238E27FC236}">
                <a16:creationId xmlns:a16="http://schemas.microsoft.com/office/drawing/2014/main" id="{35A7C1ED-D243-E845-B7C2-CF4C6CCDEE78}"/>
              </a:ext>
            </a:extLst>
          </p:cNvPr>
          <p:cNvGraphicFramePr/>
          <p:nvPr/>
        </p:nvGraphicFramePr>
        <p:xfrm>
          <a:off x="0" y="1"/>
          <a:ext cx="194731" cy="158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r:id="rId7" imgW="1041400" imgH="1041400" progId="">
                  <p:embed/>
                </p:oleObj>
              </mc:Choice>
              <mc:Fallback>
                <p:oleObj r:id="rId7" imgW="1041400" imgH="10414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1"/>
                        <a:ext cx="194731" cy="158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BA638841-587B-1740-9F96-0CEC88308F2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554577" y="6554796"/>
            <a:ext cx="376769" cy="1428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>
            <a:lvl1pPr marL="0" marR="0" lvl="0" indent="0" algn="l" defTabSz="912028" rtl="0" fontAlgn="auto" hangingPunct="1">
              <a:lnSpc>
                <a:spcPts val="1126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1" i="0" u="none" strike="noStrike" kern="1200" cap="none" spc="0" baseline="0">
                <a:solidFill>
                  <a:srgbClr val="002776"/>
                </a:solidFill>
                <a:uFillTx/>
                <a:latin typeface="Arial"/>
                <a:cs typeface="Arial"/>
              </a:defRPr>
            </a:lvl1pPr>
          </a:lstStyle>
          <a:p>
            <a:pPr lvl="0"/>
            <a:fld id="{8D31E99E-DB22-EC45-BDEA-C114A9F8D54A}" type="slidenum">
              <a:t>‹#›</a:t>
            </a:fld>
            <a:endParaRPr lang="en-US"/>
          </a:p>
        </p:txBody>
      </p:sp>
      <p:sp>
        <p:nvSpPr>
          <p:cNvPr id="4" name="Footer Placeholder 10">
            <a:extLst>
              <a:ext uri="{FF2B5EF4-FFF2-40B4-BE49-F238E27FC236}">
                <a16:creationId xmlns:a16="http://schemas.microsoft.com/office/drawing/2014/main" id="{41574503-16AC-DA46-AB1F-C4E6E5E200C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028702" y="6554785"/>
            <a:ext cx="65" cy="12907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t" anchorCtr="0" compatLnSpc="1">
            <a:spAutoFit/>
          </a:bodyPr>
          <a:lstStyle>
            <a:lvl1pPr marL="0" marR="0" lvl="0" indent="0" algn="l" defTabSz="912028" rtl="0" fontAlgn="auto" hangingPunct="1">
              <a:lnSpc>
                <a:spcPts val="1126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799" b="0" i="0" u="none" strike="noStrike" kern="1200" cap="none" spc="0" baseline="0">
                <a:solidFill>
                  <a:srgbClr val="002776"/>
                </a:solidFill>
                <a:uFillTx/>
                <a:latin typeface="Arial"/>
                <a:cs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DE5818B-54EC-E249-A7FD-7D262056FFD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9174" y="296860"/>
            <a:ext cx="11133670" cy="60166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C07E290E-1897-9043-A114-6521FEC896B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818044" y="6434919"/>
            <a:ext cx="284479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r" defTabSz="45601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AU" sz="799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63CBF335-0130-A840-B02F-D2BEB002DC8A}" type="datetime3">
              <a:rPr lang="en-AU"/>
              <a:pPr lvl="0"/>
              <a:t>23 May, 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marL="0" marR="0" lvl="0" indent="0" algn="l" defTabSz="954783" rtl="0" fontAlgn="auto" hangingPunct="1">
        <a:lnSpc>
          <a:spcPct val="106000"/>
        </a:lnSpc>
        <a:spcBef>
          <a:spcPts val="0"/>
        </a:spcBef>
        <a:spcAft>
          <a:spcPts val="0"/>
        </a:spcAft>
        <a:buNone/>
        <a:tabLst/>
        <a:defRPr lang="en-US" sz="2799" b="0" i="0" u="none" strike="noStrike" kern="1200" cap="none" spc="0" baseline="0">
          <a:solidFill>
            <a:srgbClr val="002776"/>
          </a:solidFill>
          <a:uFillTx/>
          <a:latin typeface="Arial"/>
        </a:defRPr>
      </a:lvl1pPr>
    </p:titleStyle>
    <p:bodyStyle>
      <a:lvl1pPr marL="228583" indent="-228583" algn="l" defTabSz="9143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3" algn="l" defTabSz="9143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7" indent="-228583" algn="l" defTabSz="9143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4" indent="-228583" algn="l" defTabSz="9143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7252" indent="-228583" algn="l" defTabSz="9143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9" indent="-228583" algn="l" defTabSz="9143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586" indent="-228583" algn="l" defTabSz="9143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1" indent="-228583" algn="l" defTabSz="9143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0" indent="-228583" algn="l" defTabSz="9143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34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2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7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4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1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9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336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7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A5BE56-A6E8-E24A-B9E0-0B6A10B7268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8822" y="226808"/>
            <a:ext cx="11038956" cy="67725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91440" bIns="45720" anchor="b" anchorCtr="0" compatLnSpc="1">
            <a:normAutofit/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AF472-D757-CA46-A904-8B67594D4E9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68823" y="1096632"/>
            <a:ext cx="11078303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35999" bIns="45720" anchor="t" anchorCtr="0" compatLnSpc="1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A586C9F-D6AB-1F44-B3D7-F9C5D63B8F3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788922" y="6591223"/>
            <a:ext cx="2844799" cy="3021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71999" rIns="0" bIns="35999" anchor="t" anchorCtr="0" compatLnSpc="1">
            <a:normAutofit/>
          </a:bodyPr>
          <a:lstStyle>
            <a:lvl1pPr marL="0" marR="0" lvl="0" indent="0" algn="r" defTabSz="4571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AU" sz="799" b="0" i="0" u="none" strike="noStrike" kern="1200" cap="none" spc="0" baseline="0">
                <a:solidFill>
                  <a:srgbClr val="222D59"/>
                </a:solidFill>
                <a:uFillTx/>
                <a:latin typeface="Calibri"/>
                <a:ea typeface="ＭＳ Ｐゴシック"/>
              </a:defRPr>
            </a:lvl1pPr>
          </a:lstStyle>
          <a:p>
            <a:pPr lvl="0"/>
            <a:fld id="{C629F84E-9B99-3242-B38A-64F50E147182}" type="slidenum">
              <a:t>‹#›</a:t>
            </a:fld>
            <a:endParaRPr lang="en-A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339B70A-A7F8-5B49-A84E-0A400B753936}"/>
              </a:ext>
            </a:extLst>
          </p:cNvPr>
          <p:cNvSpPr/>
          <p:nvPr/>
        </p:nvSpPr>
        <p:spPr>
          <a:xfrm>
            <a:off x="12562414" y="2550975"/>
            <a:ext cx="726015" cy="533396"/>
          </a:xfrm>
          <a:prstGeom prst="rect">
            <a:avLst/>
          </a:prstGeom>
          <a:solidFill>
            <a:srgbClr val="262626"/>
          </a:solidFill>
          <a:ln cap="flat">
            <a:noFill/>
            <a:prstDash val="solid"/>
          </a:ln>
        </p:spPr>
        <p:txBody>
          <a:bodyPr vert="horz" wrap="square" lIns="91441" tIns="45719" rIns="91441" bIns="45719" anchor="ctr" anchorCtr="1" compatLnSpc="1">
            <a:normAutofit/>
          </a:bodyPr>
          <a:lstStyle/>
          <a:p>
            <a:pPr marL="0" marR="0" lvl="0" indent="0" algn="ctr" defTabSz="4571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799" b="0" i="0" u="none" strike="noStrike" kern="1200" cap="none" spc="0" baseline="0">
              <a:solidFill>
                <a:srgbClr val="8EA0AA"/>
              </a:solidFill>
              <a:uFillTx/>
              <a:latin typeface="Calibri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118CDCE-CECA-664C-AD51-97D37BCA9A98}"/>
              </a:ext>
            </a:extLst>
          </p:cNvPr>
          <p:cNvSpPr/>
          <p:nvPr/>
        </p:nvSpPr>
        <p:spPr>
          <a:xfrm>
            <a:off x="12549722" y="1884294"/>
            <a:ext cx="726015" cy="533396"/>
          </a:xfrm>
          <a:prstGeom prst="rect">
            <a:avLst/>
          </a:prstGeom>
          <a:solidFill>
            <a:srgbClr val="222D59"/>
          </a:solidFill>
          <a:ln cap="flat">
            <a:noFill/>
            <a:prstDash val="solid"/>
          </a:ln>
        </p:spPr>
        <p:txBody>
          <a:bodyPr vert="horz" wrap="square" lIns="91441" tIns="45719" rIns="91441" bIns="45719" anchor="ctr" anchorCtr="1" compatLnSpc="1">
            <a:normAutofit/>
          </a:bodyPr>
          <a:lstStyle/>
          <a:p>
            <a:pPr marL="0" marR="0" lvl="0" indent="0" algn="ctr" defTabSz="4571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799" b="0" i="0" u="none" strike="noStrike" kern="1200" cap="none" spc="0" baseline="0">
              <a:solidFill>
                <a:srgbClr val="8EA0AA"/>
              </a:solidFill>
              <a:uFillTx/>
              <a:latin typeface="Calibri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1CD8680A-F6BC-F342-B730-B08FA4640104}"/>
              </a:ext>
            </a:extLst>
          </p:cNvPr>
          <p:cNvSpPr/>
          <p:nvPr/>
        </p:nvSpPr>
        <p:spPr>
          <a:xfrm>
            <a:off x="12549722" y="577041"/>
            <a:ext cx="726015" cy="533396"/>
          </a:xfrm>
          <a:prstGeom prst="rect">
            <a:avLst/>
          </a:prstGeom>
          <a:solidFill>
            <a:srgbClr val="D2D9DA"/>
          </a:solidFill>
          <a:ln cap="flat">
            <a:noFill/>
            <a:prstDash val="solid"/>
          </a:ln>
        </p:spPr>
        <p:txBody>
          <a:bodyPr vert="horz" wrap="square" lIns="91441" tIns="45719" rIns="91441" bIns="45719" anchor="ctr" anchorCtr="1" compatLnSpc="1">
            <a:normAutofit/>
          </a:bodyPr>
          <a:lstStyle/>
          <a:p>
            <a:pPr marL="0" marR="0" lvl="0" indent="0" algn="ctr" defTabSz="4571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799" b="0" i="0" u="none" strike="noStrike" kern="1200" cap="none" spc="0" baseline="0">
              <a:solidFill>
                <a:srgbClr val="8EA0AA"/>
              </a:solidFill>
              <a:uFillTx/>
              <a:latin typeface="Calibri"/>
            </a:endParaRPr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357F9DD8-CF5A-0D41-B95A-777734C2D985}"/>
              </a:ext>
            </a:extLst>
          </p:cNvPr>
          <p:cNvSpPr/>
          <p:nvPr/>
        </p:nvSpPr>
        <p:spPr>
          <a:xfrm>
            <a:off x="12549722" y="1217615"/>
            <a:ext cx="726015" cy="533396"/>
          </a:xfrm>
          <a:prstGeom prst="rect">
            <a:avLst/>
          </a:prstGeom>
          <a:solidFill>
            <a:srgbClr val="8EA0AA"/>
          </a:solidFill>
          <a:ln cap="flat">
            <a:noFill/>
            <a:prstDash val="solid"/>
          </a:ln>
        </p:spPr>
        <p:txBody>
          <a:bodyPr vert="horz" wrap="square" lIns="91441" tIns="45719" rIns="91441" bIns="45719" anchor="ctr" anchorCtr="1" compatLnSpc="1">
            <a:normAutofit/>
          </a:bodyPr>
          <a:lstStyle/>
          <a:p>
            <a:pPr marL="0" marR="0" lvl="0" indent="0" algn="ctr" defTabSz="4571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799" b="0" i="0" u="none" strike="noStrike" kern="1200" cap="none" spc="0" baseline="0">
              <a:solidFill>
                <a:srgbClr val="8EA0AA"/>
              </a:solidFill>
              <a:uFillTx/>
              <a:latin typeface="Calibri"/>
            </a:endParaRPr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id="{1EA3982F-B540-3F4C-A95F-D6E47B1172DE}"/>
              </a:ext>
            </a:extLst>
          </p:cNvPr>
          <p:cNvSpPr txBox="1"/>
          <p:nvPr/>
        </p:nvSpPr>
        <p:spPr>
          <a:xfrm>
            <a:off x="571181" y="6591225"/>
            <a:ext cx="3583706" cy="24092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71999" rIns="91441" bIns="38999" anchor="t" anchorCtr="0" compatLnSpc="1">
            <a:spAutoFit/>
          </a:bodyPr>
          <a:lstStyle/>
          <a:p>
            <a:pPr marL="0" marR="0" lvl="0" indent="0" algn="l" defTabSz="4571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799" b="1" i="0" u="none" strike="noStrike" kern="1200" cap="none" spc="0" baseline="0">
                <a:solidFill>
                  <a:srgbClr val="30393B"/>
                </a:solidFill>
                <a:uFillTx/>
                <a:latin typeface="Calibri"/>
                <a:ea typeface="ＭＳ Ｐゴシック"/>
              </a:rPr>
              <a:t>January 2016</a:t>
            </a:r>
            <a:endParaRPr lang="en-AU" sz="799" b="0" i="0" u="none" strike="noStrike" kern="1200" cap="none" spc="0" baseline="0">
              <a:solidFill>
                <a:srgbClr val="30393B"/>
              </a:solidFill>
              <a:uFillTx/>
              <a:latin typeface="Calibri"/>
              <a:ea typeface="ＭＳ Ｐゴシック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txStyles>
    <p:titleStyle>
      <a:lvl1pPr marL="0" marR="0" lvl="0" indent="0" algn="l" defTabSz="495249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AU" sz="2799" b="0" i="0" u="none" strike="noStrike" kern="1200" cap="none" spc="0" baseline="0">
          <a:solidFill>
            <a:srgbClr val="222D59"/>
          </a:solidFill>
          <a:uFillTx/>
          <a:latin typeface="Calibri Light" pitchFamily="34"/>
          <a:ea typeface="ＭＳ Ｐゴシック"/>
          <a:cs typeface="Arial"/>
        </a:defRPr>
      </a:lvl1pPr>
    </p:titleStyle>
    <p:bodyStyle>
      <a:lvl1pPr marL="0" marR="0" lvl="0" indent="0" algn="l" defTabSz="495249" rtl="0" fontAlgn="auto" hangingPunct="0">
        <a:lnSpc>
          <a:spcPct val="100000"/>
        </a:lnSpc>
        <a:spcBef>
          <a:spcPts val="299"/>
        </a:spcBef>
        <a:spcAft>
          <a:spcPts val="0"/>
        </a:spcAft>
        <a:buNone/>
        <a:tabLst/>
        <a:defRPr lang="en-AU" sz="1299" b="1" i="0" u="none" strike="noStrike" kern="1200" cap="none" spc="0" baseline="0">
          <a:solidFill>
            <a:srgbClr val="222D59"/>
          </a:solidFill>
          <a:uFillTx/>
          <a:latin typeface="Calibri"/>
          <a:ea typeface="ＭＳ Ｐゴシック"/>
          <a:cs typeface="Arial"/>
        </a:defRPr>
      </a:lvl1pPr>
      <a:lvl2pPr marL="0" marR="0" lvl="1" indent="0" algn="l" defTabSz="495249" rtl="0" fontAlgn="auto" hangingPunct="0">
        <a:lnSpc>
          <a:spcPct val="105000"/>
        </a:lnSpc>
        <a:spcBef>
          <a:spcPts val="651"/>
        </a:spcBef>
        <a:spcAft>
          <a:spcPts val="0"/>
        </a:spcAft>
        <a:buNone/>
        <a:tabLst/>
        <a:defRPr lang="en-AU" sz="1100" b="0" i="0" u="none" strike="noStrike" kern="1200" cap="none" spc="0" baseline="0">
          <a:solidFill>
            <a:srgbClr val="262626"/>
          </a:solidFill>
          <a:uFillTx/>
          <a:latin typeface="Calibri"/>
          <a:ea typeface="ＭＳ Ｐゴシック"/>
          <a:cs typeface="Arial"/>
        </a:defRPr>
      </a:lvl2pPr>
      <a:lvl3pPr marL="194314" marR="0" lvl="2" indent="-194314" algn="l" defTabSz="495249" rtl="0" fontAlgn="auto" hangingPunct="0">
        <a:lnSpc>
          <a:spcPct val="100000"/>
        </a:lnSpc>
        <a:spcBef>
          <a:spcPts val="325"/>
        </a:spcBef>
        <a:spcAft>
          <a:spcPts val="0"/>
        </a:spcAft>
        <a:buSzPct val="100000"/>
        <a:buFont typeface="Arial"/>
        <a:buChar char="•"/>
        <a:tabLst/>
        <a:defRPr lang="en-AU" sz="1100" b="0" i="0" u="none" strike="noStrike" kern="1200" cap="none" spc="0" baseline="0">
          <a:solidFill>
            <a:srgbClr val="262626"/>
          </a:solidFill>
          <a:uFillTx/>
          <a:latin typeface="Calibri"/>
          <a:ea typeface="ＭＳ Ｐゴシック"/>
          <a:cs typeface="Arial"/>
        </a:defRPr>
      </a:lvl3pPr>
      <a:lvl4pPr marL="390356" marR="0" lvl="3" indent="-196033" algn="l" defTabSz="495249" rtl="0" fontAlgn="auto" hangingPunct="0">
        <a:lnSpc>
          <a:spcPct val="100000"/>
        </a:lnSpc>
        <a:spcBef>
          <a:spcPts val="214"/>
        </a:spcBef>
        <a:spcAft>
          <a:spcPts val="0"/>
        </a:spcAft>
        <a:buSzPct val="100000"/>
        <a:buFont typeface="Arial"/>
        <a:buChar char="–"/>
        <a:tabLst/>
        <a:defRPr lang="en-AU" sz="1100" b="0" i="0" u="none" strike="noStrike" kern="1200" cap="none" spc="0" baseline="0">
          <a:solidFill>
            <a:srgbClr val="262626"/>
          </a:solidFill>
          <a:uFillTx/>
          <a:latin typeface="Calibri"/>
          <a:ea typeface="ＭＳ Ｐゴシック"/>
          <a:cs typeface="Arial"/>
        </a:defRPr>
      </a:lvl4pPr>
      <a:lvl5pPr marL="2057252" indent="-228583" algn="l" defTabSz="9143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9" indent="-228583" algn="l" defTabSz="9143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586" indent="-228583" algn="l" defTabSz="9143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1" indent="-228583" algn="l" defTabSz="9143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0" indent="-228583" algn="l" defTabSz="9143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34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2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7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4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1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9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336" algn="l" defTabSz="914334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51">
            <a:extLst>
              <a:ext uri="{FF2B5EF4-FFF2-40B4-BE49-F238E27FC236}">
                <a16:creationId xmlns:a16="http://schemas.microsoft.com/office/drawing/2014/main" id="{468F8434-58F7-804F-9771-F40C65D5D041}"/>
              </a:ext>
            </a:extLst>
          </p:cNvPr>
          <p:cNvSpPr txBox="1"/>
          <p:nvPr/>
        </p:nvSpPr>
        <p:spPr>
          <a:xfrm>
            <a:off x="95106" y="6443721"/>
            <a:ext cx="2055373" cy="33855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1" tIns="45719" rIns="91441" bIns="45719" anchor="t" anchorCtr="0" compatLnSpc="1">
            <a:spAutoFit/>
          </a:bodyPr>
          <a:lstStyle/>
          <a:p>
            <a:pPr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600" b="1" kern="0">
                <a:solidFill>
                  <a:srgbClr val="78697B"/>
                </a:solidFill>
                <a:latin typeface="Arial"/>
              </a:rPr>
              <a:t>the 4-Corner Model</a:t>
            </a:r>
          </a:p>
        </p:txBody>
      </p:sp>
      <p:sp>
        <p:nvSpPr>
          <p:cNvPr id="3" name="Rounded Rectangle 28">
            <a:extLst>
              <a:ext uri="{FF2B5EF4-FFF2-40B4-BE49-F238E27FC236}">
                <a16:creationId xmlns:a16="http://schemas.microsoft.com/office/drawing/2014/main" id="{A7409DDB-8BF9-804C-8F90-5DCF56B0ECF0}"/>
              </a:ext>
            </a:extLst>
          </p:cNvPr>
          <p:cNvSpPr/>
          <p:nvPr/>
        </p:nvSpPr>
        <p:spPr>
          <a:xfrm>
            <a:off x="3296376" y="579604"/>
            <a:ext cx="2159995" cy="64799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2701" cap="flat">
            <a:solidFill>
              <a:srgbClr val="78697B"/>
            </a:solidFill>
            <a:prstDash val="solid"/>
          </a:ln>
        </p:spPr>
        <p:txBody>
          <a:bodyPr vert="horz" wrap="square" lIns="91441" tIns="45719" rIns="91441" bIns="45719" anchor="ctr" anchorCtr="1" compatLnSpc="1">
            <a:normAutofit/>
          </a:bodyPr>
          <a:lstStyle/>
          <a:p>
            <a:pPr algn="ctr"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600" b="1" kern="0">
                <a:solidFill>
                  <a:srgbClr val="6A6A6A"/>
                </a:solidFill>
                <a:latin typeface="Arial"/>
              </a:rPr>
              <a:t>Digital Capability Locator (DCL)</a:t>
            </a:r>
          </a:p>
        </p:txBody>
      </p:sp>
      <p:sp>
        <p:nvSpPr>
          <p:cNvPr id="4" name="Rounded Rectangle 29">
            <a:extLst>
              <a:ext uri="{FF2B5EF4-FFF2-40B4-BE49-F238E27FC236}">
                <a16:creationId xmlns:a16="http://schemas.microsoft.com/office/drawing/2014/main" id="{40BA44C8-4144-7A47-B7CA-BDC96B1431FA}"/>
              </a:ext>
            </a:extLst>
          </p:cNvPr>
          <p:cNvSpPr/>
          <p:nvPr/>
        </p:nvSpPr>
        <p:spPr>
          <a:xfrm>
            <a:off x="3454833" y="5405038"/>
            <a:ext cx="2159995" cy="64799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2701" cap="flat">
            <a:solidFill>
              <a:srgbClr val="D8D3D9"/>
            </a:solidFill>
            <a:prstDash val="solid"/>
          </a:ln>
        </p:spPr>
        <p:txBody>
          <a:bodyPr vert="horz" wrap="square" lIns="91441" tIns="45719" rIns="91441" bIns="45719" anchor="ctr" anchorCtr="1" compatLnSpc="1">
            <a:normAutofit/>
          </a:bodyPr>
          <a:lstStyle/>
          <a:p>
            <a:pPr algn="ctr"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1600" b="1" kern="0">
              <a:solidFill>
                <a:srgbClr val="6A6A6A"/>
              </a:solidFill>
              <a:latin typeface="Arial"/>
            </a:endParaRPr>
          </a:p>
        </p:txBody>
      </p:sp>
      <p:sp>
        <p:nvSpPr>
          <p:cNvPr id="5" name="Rounded Rectangle 30">
            <a:extLst>
              <a:ext uri="{FF2B5EF4-FFF2-40B4-BE49-F238E27FC236}">
                <a16:creationId xmlns:a16="http://schemas.microsoft.com/office/drawing/2014/main" id="{D777CD69-A4EB-2C45-BCFB-0C40C28F4799}"/>
              </a:ext>
            </a:extLst>
          </p:cNvPr>
          <p:cNvSpPr/>
          <p:nvPr/>
        </p:nvSpPr>
        <p:spPr>
          <a:xfrm>
            <a:off x="3378096" y="5319039"/>
            <a:ext cx="2159995" cy="64799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2701" cap="flat">
            <a:solidFill>
              <a:srgbClr val="D8D3D9"/>
            </a:solidFill>
            <a:prstDash val="solid"/>
          </a:ln>
        </p:spPr>
        <p:txBody>
          <a:bodyPr vert="horz" wrap="square" lIns="91441" tIns="45719" rIns="91441" bIns="45719" anchor="ctr" anchorCtr="1" compatLnSpc="1">
            <a:normAutofit/>
          </a:bodyPr>
          <a:lstStyle/>
          <a:p>
            <a:pPr algn="ctr"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1600" b="1" kern="0">
              <a:solidFill>
                <a:srgbClr val="6A6A6A"/>
              </a:solidFill>
              <a:latin typeface="Arial"/>
            </a:endParaRPr>
          </a:p>
        </p:txBody>
      </p:sp>
      <p:sp>
        <p:nvSpPr>
          <p:cNvPr id="6" name="Rounded Rectangle 31">
            <a:extLst>
              <a:ext uri="{FF2B5EF4-FFF2-40B4-BE49-F238E27FC236}">
                <a16:creationId xmlns:a16="http://schemas.microsoft.com/office/drawing/2014/main" id="{57B80E42-F244-D743-AC3F-4FEBF8E3A7BD}"/>
              </a:ext>
            </a:extLst>
          </p:cNvPr>
          <p:cNvSpPr/>
          <p:nvPr/>
        </p:nvSpPr>
        <p:spPr>
          <a:xfrm>
            <a:off x="3296376" y="5210856"/>
            <a:ext cx="2159995" cy="647999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2701" cap="flat">
            <a:solidFill>
              <a:srgbClr val="78697B"/>
            </a:solidFill>
            <a:prstDash val="solid"/>
          </a:ln>
        </p:spPr>
        <p:txBody>
          <a:bodyPr vert="horz" wrap="square" lIns="91441" tIns="45719" rIns="91441" bIns="45719" anchor="ctr" anchorCtr="1" compatLnSpc="1">
            <a:normAutofit/>
          </a:bodyPr>
          <a:lstStyle/>
          <a:p>
            <a:pPr algn="ctr"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600" b="1" kern="0">
                <a:solidFill>
                  <a:srgbClr val="6A6A6A"/>
                </a:solidFill>
                <a:latin typeface="Arial"/>
              </a:rPr>
              <a:t>Digital Capability Publishers (DCP)</a:t>
            </a:r>
          </a:p>
        </p:txBody>
      </p:sp>
      <p:sp>
        <p:nvSpPr>
          <p:cNvPr id="7" name="Rounded Rectangle 33">
            <a:extLst>
              <a:ext uri="{FF2B5EF4-FFF2-40B4-BE49-F238E27FC236}">
                <a16:creationId xmlns:a16="http://schemas.microsoft.com/office/drawing/2014/main" id="{789C83FF-8052-9641-85A2-73CEF805CD1A}"/>
              </a:ext>
            </a:extLst>
          </p:cNvPr>
          <p:cNvSpPr/>
          <p:nvPr/>
        </p:nvSpPr>
        <p:spPr>
          <a:xfrm>
            <a:off x="9678861" y="2723989"/>
            <a:ext cx="2056027" cy="1204631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cap="flat">
            <a:solidFill>
              <a:schemeClr val="bg2">
                <a:lumMod val="50000"/>
              </a:schemeClr>
            </a:solidFill>
            <a:prstDash val="solid"/>
          </a:ln>
        </p:spPr>
        <p:txBody>
          <a:bodyPr vert="horz" wrap="square" lIns="91441" tIns="45719" rIns="91441" bIns="45719" anchor="ctr" anchorCtr="1" compatLnSpc="1">
            <a:normAutofit/>
          </a:bodyPr>
          <a:lstStyle/>
          <a:p>
            <a:pPr algn="ctr"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32" b="1" ker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Access</a:t>
            </a:r>
          </a:p>
          <a:p>
            <a:pPr algn="ctr"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32" b="1" ker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Point</a:t>
            </a:r>
          </a:p>
        </p:txBody>
      </p:sp>
      <p:sp>
        <p:nvSpPr>
          <p:cNvPr id="8" name="Rounded Rectangle 34">
            <a:extLst>
              <a:ext uri="{FF2B5EF4-FFF2-40B4-BE49-F238E27FC236}">
                <a16:creationId xmlns:a16="http://schemas.microsoft.com/office/drawing/2014/main" id="{9FA79A70-D045-B741-BEA5-93EAEF66CCB6}"/>
              </a:ext>
            </a:extLst>
          </p:cNvPr>
          <p:cNvSpPr/>
          <p:nvPr/>
        </p:nvSpPr>
        <p:spPr>
          <a:xfrm>
            <a:off x="442268" y="2743694"/>
            <a:ext cx="2056027" cy="1204631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cap="flat">
            <a:solidFill>
              <a:schemeClr val="bg2">
                <a:lumMod val="50000"/>
              </a:schemeClr>
            </a:solidFill>
            <a:prstDash val="solid"/>
          </a:ln>
        </p:spPr>
        <p:txBody>
          <a:bodyPr vert="horz" wrap="square" lIns="91441" tIns="45719" rIns="91441" bIns="45719" anchor="ctr" anchorCtr="1" compatLnSpc="1">
            <a:normAutofit/>
          </a:bodyPr>
          <a:lstStyle/>
          <a:p>
            <a:pPr algn="ctr"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32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Access</a:t>
            </a:r>
          </a:p>
          <a:p>
            <a:pPr algn="ctr"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32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Point</a:t>
            </a:r>
          </a:p>
        </p:txBody>
      </p:sp>
      <p:sp>
        <p:nvSpPr>
          <p:cNvPr id="9" name="Rounded Rectangle 35">
            <a:extLst>
              <a:ext uri="{FF2B5EF4-FFF2-40B4-BE49-F238E27FC236}">
                <a16:creationId xmlns:a16="http://schemas.microsoft.com/office/drawing/2014/main" id="{5437EA59-3448-EC4F-BEA9-B425B7F1BDC7}"/>
              </a:ext>
            </a:extLst>
          </p:cNvPr>
          <p:cNvSpPr/>
          <p:nvPr/>
        </p:nvSpPr>
        <p:spPr>
          <a:xfrm>
            <a:off x="442268" y="550898"/>
            <a:ext cx="2056027" cy="1204631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cap="flat">
            <a:solidFill>
              <a:schemeClr val="bg2">
                <a:lumMod val="50000"/>
              </a:schemeClr>
            </a:solidFill>
            <a:prstDash val="solid"/>
          </a:ln>
        </p:spPr>
        <p:txBody>
          <a:bodyPr vert="horz" wrap="square" lIns="91441" tIns="45719" rIns="91441" bIns="45719" anchor="ctr" anchorCtr="1" compatLnSpc="1">
            <a:normAutofit/>
          </a:bodyPr>
          <a:lstStyle/>
          <a:p>
            <a:pPr algn="ctr"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32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Suppliers’</a:t>
            </a:r>
          </a:p>
          <a:p>
            <a:pPr algn="ctr"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32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Natural</a:t>
            </a:r>
          </a:p>
          <a:p>
            <a:pPr algn="ctr"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32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Systems</a:t>
            </a:r>
          </a:p>
        </p:txBody>
      </p:sp>
      <p:sp>
        <p:nvSpPr>
          <p:cNvPr id="10" name="Rounded Rectangle 36">
            <a:extLst>
              <a:ext uri="{FF2B5EF4-FFF2-40B4-BE49-F238E27FC236}">
                <a16:creationId xmlns:a16="http://schemas.microsoft.com/office/drawing/2014/main" id="{30F8D3FF-BAAD-504D-B096-F0DAC970A27A}"/>
              </a:ext>
            </a:extLst>
          </p:cNvPr>
          <p:cNvSpPr/>
          <p:nvPr/>
        </p:nvSpPr>
        <p:spPr>
          <a:xfrm>
            <a:off x="9678861" y="550898"/>
            <a:ext cx="2056027" cy="1204631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cap="flat">
            <a:solidFill>
              <a:schemeClr val="bg2">
                <a:lumMod val="50000"/>
              </a:schemeClr>
            </a:solidFill>
            <a:prstDash val="solid"/>
          </a:ln>
        </p:spPr>
        <p:txBody>
          <a:bodyPr vert="horz" wrap="square" lIns="91441" tIns="45719" rIns="91441" bIns="45719" anchor="ctr" anchorCtr="1" compatLnSpc="1">
            <a:normAutofit/>
          </a:bodyPr>
          <a:lstStyle/>
          <a:p>
            <a:pPr algn="ctr"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32" b="1" ker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Buyers’</a:t>
            </a:r>
          </a:p>
          <a:p>
            <a:pPr algn="ctr"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32" b="1" ker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Natural</a:t>
            </a:r>
          </a:p>
          <a:p>
            <a:pPr algn="ctr"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32" b="1" ker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Systems</a:t>
            </a:r>
          </a:p>
        </p:txBody>
      </p:sp>
      <p:sp>
        <p:nvSpPr>
          <p:cNvPr id="11" name="TextBox 37">
            <a:extLst>
              <a:ext uri="{FF2B5EF4-FFF2-40B4-BE49-F238E27FC236}">
                <a16:creationId xmlns:a16="http://schemas.microsoft.com/office/drawing/2014/main" id="{C0821968-DD1B-B644-9387-7B0C1987F551}"/>
              </a:ext>
            </a:extLst>
          </p:cNvPr>
          <p:cNvSpPr txBox="1"/>
          <p:nvPr/>
        </p:nvSpPr>
        <p:spPr>
          <a:xfrm>
            <a:off x="708698" y="3955211"/>
            <a:ext cx="1523176" cy="483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1" tIns="45719" rIns="91441" bIns="45719" anchor="t" anchorCtr="0" compatLnSpc="1">
            <a:spAutoFit/>
          </a:bodyPr>
          <a:lstStyle/>
          <a:p>
            <a:pPr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541" b="1" kern="0">
                <a:solidFill>
                  <a:srgbClr val="7F7F7F"/>
                </a:solidFill>
                <a:latin typeface="Arial"/>
              </a:rPr>
              <a:t>Corner 2</a:t>
            </a:r>
          </a:p>
        </p:txBody>
      </p:sp>
      <p:sp>
        <p:nvSpPr>
          <p:cNvPr id="12" name="TextBox 38">
            <a:extLst>
              <a:ext uri="{FF2B5EF4-FFF2-40B4-BE49-F238E27FC236}">
                <a16:creationId xmlns:a16="http://schemas.microsoft.com/office/drawing/2014/main" id="{30A93267-098F-B341-8B0A-39AE567A6FED}"/>
              </a:ext>
            </a:extLst>
          </p:cNvPr>
          <p:cNvSpPr txBox="1"/>
          <p:nvPr/>
        </p:nvSpPr>
        <p:spPr>
          <a:xfrm>
            <a:off x="9945289" y="3941420"/>
            <a:ext cx="1523176" cy="483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1" tIns="45719" rIns="91441" bIns="45719" anchor="t" anchorCtr="0" compatLnSpc="1">
            <a:spAutoFit/>
          </a:bodyPr>
          <a:lstStyle/>
          <a:p>
            <a:pPr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541" b="1" kern="0">
                <a:solidFill>
                  <a:srgbClr val="7F7F7F"/>
                </a:solidFill>
                <a:latin typeface="Arial"/>
              </a:rPr>
              <a:t>Corner 3</a:t>
            </a:r>
          </a:p>
        </p:txBody>
      </p:sp>
      <p:sp>
        <p:nvSpPr>
          <p:cNvPr id="13" name="TextBox 39">
            <a:extLst>
              <a:ext uri="{FF2B5EF4-FFF2-40B4-BE49-F238E27FC236}">
                <a16:creationId xmlns:a16="http://schemas.microsoft.com/office/drawing/2014/main" id="{4E7FB7CF-A352-3D48-85E1-4F0FC159B2A3}"/>
              </a:ext>
            </a:extLst>
          </p:cNvPr>
          <p:cNvSpPr txBox="1"/>
          <p:nvPr/>
        </p:nvSpPr>
        <p:spPr>
          <a:xfrm>
            <a:off x="708698" y="96397"/>
            <a:ext cx="1523176" cy="483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1" tIns="45719" rIns="91441" bIns="45719" anchor="t" anchorCtr="0" compatLnSpc="1">
            <a:spAutoFit/>
          </a:bodyPr>
          <a:lstStyle/>
          <a:p>
            <a:pPr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541" b="1" kern="0">
                <a:solidFill>
                  <a:srgbClr val="7F7F7F"/>
                </a:solidFill>
                <a:latin typeface="Arial"/>
              </a:rPr>
              <a:t>Corner 1</a:t>
            </a:r>
          </a:p>
        </p:txBody>
      </p:sp>
      <p:sp>
        <p:nvSpPr>
          <p:cNvPr id="14" name="TextBox 40">
            <a:extLst>
              <a:ext uri="{FF2B5EF4-FFF2-40B4-BE49-F238E27FC236}">
                <a16:creationId xmlns:a16="http://schemas.microsoft.com/office/drawing/2014/main" id="{A129B127-3B71-8E4E-A652-19D60319C5B4}"/>
              </a:ext>
            </a:extLst>
          </p:cNvPr>
          <p:cNvSpPr txBox="1"/>
          <p:nvPr/>
        </p:nvSpPr>
        <p:spPr>
          <a:xfrm>
            <a:off x="9945289" y="96397"/>
            <a:ext cx="1523176" cy="483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1" tIns="45719" rIns="91441" bIns="45719" anchor="t" anchorCtr="0" compatLnSpc="1">
            <a:spAutoFit/>
          </a:bodyPr>
          <a:lstStyle/>
          <a:p>
            <a:pPr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541" b="1" kern="0">
                <a:solidFill>
                  <a:srgbClr val="7F7F7F"/>
                </a:solidFill>
                <a:latin typeface="Arial"/>
              </a:rPr>
              <a:t>Corner 4</a:t>
            </a:r>
          </a:p>
        </p:txBody>
      </p:sp>
      <p:cxnSp>
        <p:nvCxnSpPr>
          <p:cNvPr id="15" name="Straight Arrow Connector 41">
            <a:extLst>
              <a:ext uri="{FF2B5EF4-FFF2-40B4-BE49-F238E27FC236}">
                <a16:creationId xmlns:a16="http://schemas.microsoft.com/office/drawing/2014/main" id="{63D62707-A8F8-BA48-A711-8F3ACE0D71A6}"/>
              </a:ext>
            </a:extLst>
          </p:cNvPr>
          <p:cNvCxnSpPr/>
          <p:nvPr/>
        </p:nvCxnSpPr>
        <p:spPr>
          <a:xfrm flipV="1">
            <a:off x="10706876" y="1793112"/>
            <a:ext cx="0" cy="899999"/>
          </a:xfrm>
          <a:prstGeom prst="straightConnector1">
            <a:avLst/>
          </a:prstGeom>
          <a:noFill/>
          <a:ln w="19046" cap="flat">
            <a:solidFill>
              <a:srgbClr val="78697B"/>
            </a:solidFill>
            <a:prstDash val="solid"/>
            <a:headEnd type="arrow"/>
            <a:tailEnd type="arrow"/>
          </a:ln>
        </p:spPr>
      </p:cxnSp>
      <p:cxnSp>
        <p:nvCxnSpPr>
          <p:cNvPr id="16" name="Straight Arrow Connector 42">
            <a:extLst>
              <a:ext uri="{FF2B5EF4-FFF2-40B4-BE49-F238E27FC236}">
                <a16:creationId xmlns:a16="http://schemas.microsoft.com/office/drawing/2014/main" id="{0C4857C2-BADF-8C40-879F-EFE9F578AEA5}"/>
              </a:ext>
            </a:extLst>
          </p:cNvPr>
          <p:cNvCxnSpPr/>
          <p:nvPr/>
        </p:nvCxnSpPr>
        <p:spPr>
          <a:xfrm>
            <a:off x="1470283" y="1793112"/>
            <a:ext cx="0" cy="899999"/>
          </a:xfrm>
          <a:prstGeom prst="straightConnector1">
            <a:avLst/>
          </a:prstGeom>
          <a:noFill/>
          <a:ln w="19046" cap="flat">
            <a:solidFill>
              <a:srgbClr val="7F7F7F"/>
            </a:solidFill>
            <a:prstDash val="solid"/>
            <a:headEnd type="arrow"/>
            <a:tailEnd type="arrow"/>
          </a:ln>
        </p:spPr>
      </p:cxnSp>
      <p:sp>
        <p:nvSpPr>
          <p:cNvPr id="17" name="TextBox 44">
            <a:extLst>
              <a:ext uri="{FF2B5EF4-FFF2-40B4-BE49-F238E27FC236}">
                <a16:creationId xmlns:a16="http://schemas.microsoft.com/office/drawing/2014/main" id="{A05C5759-CB1F-EF4B-8C8D-495DCE037FEF}"/>
              </a:ext>
            </a:extLst>
          </p:cNvPr>
          <p:cNvSpPr txBox="1"/>
          <p:nvPr/>
        </p:nvSpPr>
        <p:spPr>
          <a:xfrm>
            <a:off x="2473920" y="3071086"/>
            <a:ext cx="2228497" cy="36612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1" tIns="45719" rIns="91441" bIns="45719" anchor="t" anchorCtr="0" compatLnSpc="1">
            <a:spAutoFit/>
          </a:bodyPr>
          <a:lstStyle/>
          <a:p>
            <a:pPr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779" b="1" kern="0" dirty="0">
                <a:solidFill>
                  <a:srgbClr val="78697B"/>
                </a:solidFill>
                <a:latin typeface="Arial"/>
              </a:rPr>
              <a:t>  Message Delivery</a:t>
            </a:r>
          </a:p>
        </p:txBody>
      </p:sp>
      <p:cxnSp>
        <p:nvCxnSpPr>
          <p:cNvPr id="18" name="Straight Arrow Connector 45">
            <a:extLst>
              <a:ext uri="{FF2B5EF4-FFF2-40B4-BE49-F238E27FC236}">
                <a16:creationId xmlns:a16="http://schemas.microsoft.com/office/drawing/2014/main" id="{0714F1BE-CF6B-964E-815E-58C5AD5743B5}"/>
              </a:ext>
            </a:extLst>
          </p:cNvPr>
          <p:cNvCxnSpPr/>
          <p:nvPr/>
        </p:nvCxnSpPr>
        <p:spPr>
          <a:xfrm>
            <a:off x="2537134" y="3401705"/>
            <a:ext cx="7039225" cy="0"/>
          </a:xfrm>
          <a:prstGeom prst="straightConnector1">
            <a:avLst/>
          </a:prstGeom>
          <a:noFill/>
          <a:ln w="19046" cap="flat">
            <a:solidFill>
              <a:srgbClr val="78697B"/>
            </a:solidFill>
            <a:prstDash val="solid"/>
            <a:tailEnd type="arrow"/>
          </a:ln>
        </p:spPr>
      </p:cxnSp>
      <p:cxnSp>
        <p:nvCxnSpPr>
          <p:cNvPr id="19" name="Straight Arrow Connector 46">
            <a:extLst>
              <a:ext uri="{FF2B5EF4-FFF2-40B4-BE49-F238E27FC236}">
                <a16:creationId xmlns:a16="http://schemas.microsoft.com/office/drawing/2014/main" id="{92845B22-28CE-4B47-AC1C-7A9143862F41}"/>
              </a:ext>
            </a:extLst>
          </p:cNvPr>
          <p:cNvCxnSpPr/>
          <p:nvPr/>
        </p:nvCxnSpPr>
        <p:spPr>
          <a:xfrm flipH="1">
            <a:off x="8385587" y="3540766"/>
            <a:ext cx="1190767" cy="0"/>
          </a:xfrm>
          <a:prstGeom prst="straightConnector1">
            <a:avLst/>
          </a:prstGeom>
          <a:noFill/>
          <a:ln w="19046" cap="flat">
            <a:solidFill>
              <a:srgbClr val="78697B"/>
            </a:solidFill>
            <a:prstDash val="solid"/>
            <a:tailEnd type="arrow"/>
          </a:ln>
        </p:spPr>
      </p:cxnSp>
      <p:sp>
        <p:nvSpPr>
          <p:cNvPr id="22" name="TextBox 49">
            <a:extLst>
              <a:ext uri="{FF2B5EF4-FFF2-40B4-BE49-F238E27FC236}">
                <a16:creationId xmlns:a16="http://schemas.microsoft.com/office/drawing/2014/main" id="{E82A629A-D21C-D84A-A1FA-8499407F1F2D}"/>
              </a:ext>
            </a:extLst>
          </p:cNvPr>
          <p:cNvSpPr txBox="1"/>
          <p:nvPr/>
        </p:nvSpPr>
        <p:spPr>
          <a:xfrm>
            <a:off x="3591415" y="1831153"/>
            <a:ext cx="1077958" cy="738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1" tIns="45719" rIns="91441" bIns="45719" anchor="t" anchorCtr="0" compatLnSpc="1">
            <a:spAutoFit/>
          </a:bodyPr>
          <a:lstStyle/>
          <a:p>
            <a:pPr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400" b="1" kern="0">
                <a:solidFill>
                  <a:srgbClr val="78697B"/>
                </a:solidFill>
                <a:latin typeface="Arial"/>
              </a:rPr>
              <a:t>Get</a:t>
            </a:r>
          </a:p>
          <a:p>
            <a:pPr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400" b="1" kern="0">
                <a:solidFill>
                  <a:srgbClr val="78697B"/>
                </a:solidFill>
                <a:latin typeface="Arial"/>
              </a:rPr>
              <a:t>DCP</a:t>
            </a:r>
          </a:p>
          <a:p>
            <a:pPr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400" b="1" kern="0">
                <a:solidFill>
                  <a:srgbClr val="78697B"/>
                </a:solidFill>
                <a:latin typeface="Arial"/>
              </a:rPr>
              <a:t>Address</a:t>
            </a:r>
          </a:p>
        </p:txBody>
      </p:sp>
      <p:sp>
        <p:nvSpPr>
          <p:cNvPr id="23" name="TextBox 50">
            <a:extLst>
              <a:ext uri="{FF2B5EF4-FFF2-40B4-BE49-F238E27FC236}">
                <a16:creationId xmlns:a16="http://schemas.microsoft.com/office/drawing/2014/main" id="{9DC3461E-3B03-AC47-A406-522135B7CC97}"/>
              </a:ext>
            </a:extLst>
          </p:cNvPr>
          <p:cNvSpPr txBox="1"/>
          <p:nvPr/>
        </p:nvSpPr>
        <p:spPr>
          <a:xfrm>
            <a:off x="3604943" y="4127905"/>
            <a:ext cx="1138455" cy="738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1" tIns="45719" rIns="91441" bIns="45719" anchor="t" anchorCtr="0" compatLnSpc="1">
            <a:spAutoFit/>
          </a:bodyPr>
          <a:lstStyle/>
          <a:p>
            <a:pPr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400" b="1" kern="0">
                <a:solidFill>
                  <a:srgbClr val="78697B"/>
                </a:solidFill>
                <a:latin typeface="Arial"/>
              </a:rPr>
              <a:t>Get</a:t>
            </a:r>
          </a:p>
          <a:p>
            <a:pPr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400" b="1" kern="0">
                <a:solidFill>
                  <a:srgbClr val="78697B"/>
                </a:solidFill>
                <a:latin typeface="Arial"/>
              </a:rPr>
              <a:t>Capability</a:t>
            </a:r>
          </a:p>
          <a:p>
            <a:pPr defTabSz="116102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400" b="1" kern="0">
                <a:solidFill>
                  <a:srgbClr val="78697B"/>
                </a:solidFill>
                <a:latin typeface="Arial"/>
              </a:rPr>
              <a:t>Details</a:t>
            </a:r>
          </a:p>
        </p:txBody>
      </p:sp>
      <p:cxnSp>
        <p:nvCxnSpPr>
          <p:cNvPr id="25" name="Elbow Connector 47">
            <a:extLst>
              <a:ext uri="{FF2B5EF4-FFF2-40B4-BE49-F238E27FC236}">
                <a16:creationId xmlns:a16="http://schemas.microsoft.com/office/drawing/2014/main" id="{8C41ED06-7B74-7742-84D8-97441CF7E348}"/>
              </a:ext>
            </a:extLst>
          </p:cNvPr>
          <p:cNvCxnSpPr/>
          <p:nvPr/>
        </p:nvCxnSpPr>
        <p:spPr>
          <a:xfrm rot="5399996" flipH="1">
            <a:off x="2386188" y="3914078"/>
            <a:ext cx="1355333" cy="1047007"/>
          </a:xfrm>
          <a:prstGeom prst="bentConnector3">
            <a:avLst>
              <a:gd name="adj1" fmla="val 99412"/>
            </a:avLst>
          </a:prstGeom>
          <a:noFill/>
          <a:ln w="19046" cap="flat">
            <a:solidFill>
              <a:srgbClr val="A6A6A6"/>
            </a:solidFill>
            <a:custDash>
              <a:ds d="800184" sp="800184"/>
            </a:custDash>
            <a:headEnd type="arrow"/>
            <a:tailEnd type="none"/>
          </a:ln>
        </p:spPr>
      </p:cxnSp>
      <p:cxnSp>
        <p:nvCxnSpPr>
          <p:cNvPr id="26" name="Elbow Connector 48">
            <a:extLst>
              <a:ext uri="{FF2B5EF4-FFF2-40B4-BE49-F238E27FC236}">
                <a16:creationId xmlns:a16="http://schemas.microsoft.com/office/drawing/2014/main" id="{954478A4-B7B0-404A-B9E1-A2F591E889C5}"/>
              </a:ext>
            </a:extLst>
          </p:cNvPr>
          <p:cNvCxnSpPr/>
          <p:nvPr/>
        </p:nvCxnSpPr>
        <p:spPr>
          <a:xfrm rot="5400013" flipH="1" flipV="1">
            <a:off x="2285694" y="1666874"/>
            <a:ext cx="1502287" cy="983135"/>
          </a:xfrm>
          <a:prstGeom prst="bentConnector3">
            <a:avLst>
              <a:gd name="adj1" fmla="val -580"/>
            </a:avLst>
          </a:prstGeom>
          <a:noFill/>
          <a:ln w="19046" cap="flat">
            <a:solidFill>
              <a:srgbClr val="A6A6A6"/>
            </a:solidFill>
            <a:custDash>
              <a:ds d="800184" sp="800184"/>
            </a:custDash>
            <a:tailEnd type="arrow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63"/>
    </mc:Choice>
    <mc:Fallback xmlns="">
      <p:transition spd="slow" advTm="4763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js28844 ABR Powerpoint te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</TotalTime>
  <Words>45</Words>
  <Application>Microsoft Macintosh PowerPoint</Application>
  <PresentationFormat>Widescreen</PresentationFormat>
  <Paragraphs>25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Times New Roman</vt:lpstr>
      <vt:lpstr>Office Theme</vt:lpstr>
      <vt:lpstr>blank</vt:lpstr>
      <vt:lpstr>1_js28844 ABR Powerpoint temp</vt:lpstr>
      <vt:lpstr>PowerPoint Presentation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Levine</dc:creator>
  <cp:lastModifiedBy>Levine Naidoo</cp:lastModifiedBy>
  <cp:revision>193</cp:revision>
  <dcterms:created xsi:type="dcterms:W3CDTF">2015-08-25T11:22:02Z</dcterms:created>
  <dcterms:modified xsi:type="dcterms:W3CDTF">2018-05-23T05:29:36Z</dcterms:modified>
</cp:coreProperties>
</file>