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5"/>
  </p:notesMasterIdLst>
  <p:handoutMasterIdLst>
    <p:handoutMasterId r:id="rId16"/>
  </p:handoutMasterIdLst>
  <p:sldIdLst>
    <p:sldId id="302" r:id="rId2"/>
    <p:sldId id="346" r:id="rId3"/>
    <p:sldId id="352" r:id="rId4"/>
    <p:sldId id="349" r:id="rId5"/>
    <p:sldId id="350" r:id="rId6"/>
    <p:sldId id="341" r:id="rId7"/>
    <p:sldId id="351" r:id="rId8"/>
    <p:sldId id="314" r:id="rId9"/>
    <p:sldId id="353" r:id="rId10"/>
    <p:sldId id="329" r:id="rId11"/>
    <p:sldId id="347" r:id="rId12"/>
    <p:sldId id="348" r:id="rId13"/>
    <p:sldId id="340" r:id="rId14"/>
  </p:sldIdLst>
  <p:sldSz cx="9144000" cy="5143500" type="screen16x9"/>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32">
          <p15:clr>
            <a:srgbClr val="A4A3A4"/>
          </p15:clr>
        </p15:guide>
        <p15:guide id="2" pos="4416">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D00"/>
    <a:srgbClr val="B79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304" autoAdjust="0"/>
    <p:restoredTop sz="98605" autoAdjust="0"/>
  </p:normalViewPr>
  <p:slideViewPr>
    <p:cSldViewPr snapToGrid="0" snapToObjects="1">
      <p:cViewPr varScale="1">
        <p:scale>
          <a:sx n="116" d="100"/>
          <a:sy n="116" d="100"/>
        </p:scale>
        <p:origin x="-80" y="-512"/>
      </p:cViewPr>
      <p:guideLst>
        <p:guide orient="horz" pos="3239"/>
        <p:guide pos="4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34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4A3AE-761F-F947-A208-7753BAE704B9}" type="datetimeFigureOut">
              <a:rPr lang="en-US" smtClean="0"/>
              <a:t>2016-02-02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033581-410C-7748-A44D-317938C97499}" type="slidenum">
              <a:rPr lang="en-US" smtClean="0"/>
              <a:t>‹#›</a:t>
            </a:fld>
            <a:endParaRPr lang="en-US"/>
          </a:p>
        </p:txBody>
      </p:sp>
    </p:spTree>
    <p:extLst>
      <p:ext uri="{BB962C8B-B14F-4D97-AF65-F5344CB8AC3E}">
        <p14:creationId xmlns:p14="http://schemas.microsoft.com/office/powerpoint/2010/main" val="327101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C0775-A437-6E4C-BBFA-014547F7B86A}" type="datetimeFigureOut">
              <a:rPr lang="en-US" smtClean="0"/>
              <a:t>2016-02-02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A7386-845E-9746-AD9D-D1F435DC3B1E}" type="slidenum">
              <a:rPr lang="en-US" smtClean="0"/>
              <a:t>‹#›</a:t>
            </a:fld>
            <a:endParaRPr lang="en-US"/>
          </a:p>
        </p:txBody>
      </p:sp>
    </p:spTree>
    <p:extLst>
      <p:ext uri="{BB962C8B-B14F-4D97-AF65-F5344CB8AC3E}">
        <p14:creationId xmlns:p14="http://schemas.microsoft.com/office/powerpoint/2010/main" val="600240432"/>
      </p:ext>
    </p:extLst>
  </p:cSld>
  <p:clrMap bg1="lt1" tx1="dk1" bg2="lt2" tx2="dk2" accent1="accent1" accent2="accent2" accent3="accent3" accent4="accent4" accent5="accent5" accent6="accent6" hlink="hlink" folHlink="folHlink"/>
  <p:hf hdr="0" ftr="0" dt="0"/>
  <p:notesStyle>
    <a:lvl1pPr marL="0" algn="l" defTabSz="457148" rtl="0" eaLnBrk="1" latinLnBrk="0" hangingPunct="1">
      <a:defRPr sz="1200" kern="1200">
        <a:solidFill>
          <a:schemeClr val="tx1"/>
        </a:solidFill>
        <a:latin typeface="+mn-lt"/>
        <a:ea typeface="+mn-ea"/>
        <a:cs typeface="+mn-cs"/>
      </a:defRPr>
    </a:lvl1pPr>
    <a:lvl2pPr marL="457148" algn="l" defTabSz="457148" rtl="0" eaLnBrk="1" latinLnBrk="0" hangingPunct="1">
      <a:defRPr sz="1200" kern="1200">
        <a:solidFill>
          <a:schemeClr val="tx1"/>
        </a:solidFill>
        <a:latin typeface="+mn-lt"/>
        <a:ea typeface="+mn-ea"/>
        <a:cs typeface="+mn-cs"/>
      </a:defRPr>
    </a:lvl2pPr>
    <a:lvl3pPr marL="914296" algn="l" defTabSz="457148" rtl="0" eaLnBrk="1" latinLnBrk="0" hangingPunct="1">
      <a:defRPr sz="1200" kern="1200">
        <a:solidFill>
          <a:schemeClr val="tx1"/>
        </a:solidFill>
        <a:latin typeface="+mn-lt"/>
        <a:ea typeface="+mn-ea"/>
        <a:cs typeface="+mn-cs"/>
      </a:defRPr>
    </a:lvl3pPr>
    <a:lvl4pPr marL="1371444" algn="l" defTabSz="457148" rtl="0" eaLnBrk="1" latinLnBrk="0" hangingPunct="1">
      <a:defRPr sz="1200" kern="1200">
        <a:solidFill>
          <a:schemeClr val="tx1"/>
        </a:solidFill>
        <a:latin typeface="+mn-lt"/>
        <a:ea typeface="+mn-ea"/>
        <a:cs typeface="+mn-cs"/>
      </a:defRPr>
    </a:lvl4pPr>
    <a:lvl5pPr marL="1828592" algn="l" defTabSz="457148" rtl="0" eaLnBrk="1" latinLnBrk="0" hangingPunct="1">
      <a:defRPr sz="1200" kern="1200">
        <a:solidFill>
          <a:schemeClr val="tx1"/>
        </a:solidFill>
        <a:latin typeface="+mn-lt"/>
        <a:ea typeface="+mn-ea"/>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1315" y="2038351"/>
            <a:ext cx="7244644" cy="628916"/>
          </a:xfrm>
        </p:spPr>
        <p:txBody>
          <a:bodyPr/>
          <a:lstStyle>
            <a:lvl1pPr>
              <a:defRPr sz="4000" baseline="0"/>
            </a:lvl1pPr>
          </a:lstStyle>
          <a:p>
            <a:r>
              <a:rPr lang="en-US" dirty="0" smtClean="0"/>
              <a:t>CLICK HERE TO ADD TITLE</a:t>
            </a:r>
            <a:endParaRPr lang="en-US" dirty="0"/>
          </a:p>
        </p:txBody>
      </p:sp>
      <p:sp>
        <p:nvSpPr>
          <p:cNvPr id="9" name="Text Placeholder 8"/>
          <p:cNvSpPr>
            <a:spLocks noGrp="1"/>
          </p:cNvSpPr>
          <p:nvPr>
            <p:ph type="body" sz="quarter" idx="13" hasCustomPrompt="1"/>
          </p:nvPr>
        </p:nvSpPr>
        <p:spPr>
          <a:xfrm>
            <a:off x="1282444" y="2724151"/>
            <a:ext cx="7259460" cy="517619"/>
          </a:xfrm>
          <a:prstGeom prst="rect">
            <a:avLst/>
          </a:prstGeom>
        </p:spPr>
        <p:txBody>
          <a:bodyPr vert="horz" lIns="91430" tIns="45715" rIns="91430" bIns="45715"/>
          <a:lstStyle>
            <a:lvl1pPr marL="0" indent="0" algn="r">
              <a:buNone/>
              <a:defRPr b="1">
                <a:solidFill>
                  <a:schemeClr val="accent1"/>
                </a:solidFill>
              </a:defRPr>
            </a:lvl1pPr>
          </a:lstStyle>
          <a:p>
            <a:pPr lvl="0"/>
            <a:r>
              <a:rPr lang="en-US" dirty="0" smtClean="0"/>
              <a:t>Click to add Subtitle</a:t>
            </a:r>
          </a:p>
        </p:txBody>
      </p:sp>
      <p:sp>
        <p:nvSpPr>
          <p:cNvPr id="10" name="Text Placeholder 8"/>
          <p:cNvSpPr>
            <a:spLocks noGrp="1"/>
          </p:cNvSpPr>
          <p:nvPr>
            <p:ph type="body" sz="quarter" idx="14" hasCustomPrompt="1"/>
          </p:nvPr>
        </p:nvSpPr>
        <p:spPr>
          <a:xfrm>
            <a:off x="1285483" y="3562350"/>
            <a:ext cx="7245350" cy="359832"/>
          </a:xfrm>
          <a:prstGeom prst="rect">
            <a:avLst/>
          </a:prstGeom>
        </p:spPr>
        <p:txBody>
          <a:bodyPr vert="horz" lIns="91430" tIns="45715" rIns="91430" bIns="45715"/>
          <a:lstStyle>
            <a:lvl1pPr marL="0" indent="0" algn="r">
              <a:buNone/>
              <a:defRPr sz="2000">
                <a:solidFill>
                  <a:srgbClr val="7F7F7F"/>
                </a:solidFill>
              </a:defRPr>
            </a:lvl1pPr>
          </a:lstStyle>
          <a:p>
            <a:pPr lvl="0"/>
            <a:r>
              <a:rPr lang="en-US" dirty="0" smtClean="0"/>
              <a:t>Click to add Author</a:t>
            </a:r>
          </a:p>
        </p:txBody>
      </p:sp>
      <p:sp>
        <p:nvSpPr>
          <p:cNvPr id="11" name="Text Placeholder 8"/>
          <p:cNvSpPr>
            <a:spLocks noGrp="1"/>
          </p:cNvSpPr>
          <p:nvPr>
            <p:ph type="body" sz="quarter" idx="15" hasCustomPrompt="1"/>
          </p:nvPr>
        </p:nvSpPr>
        <p:spPr>
          <a:xfrm>
            <a:off x="1289051" y="4019551"/>
            <a:ext cx="7245350" cy="317498"/>
          </a:xfrm>
          <a:prstGeom prst="rect">
            <a:avLst/>
          </a:prstGeom>
        </p:spPr>
        <p:txBody>
          <a:bodyPr vert="horz" lIns="91430" tIns="45715" rIns="91430" bIns="45715"/>
          <a:lstStyle>
            <a:lvl1pPr marL="0" indent="0" algn="r">
              <a:buNone/>
              <a:defRPr sz="1600">
                <a:solidFill>
                  <a:srgbClr val="7F7F7F"/>
                </a:solidFill>
              </a:defRPr>
            </a:lvl1pPr>
          </a:lstStyle>
          <a:p>
            <a:pPr lvl="0"/>
            <a:r>
              <a:rPr lang="en-US" dirty="0" smtClean="0"/>
              <a:t>Click to add date</a:t>
            </a:r>
          </a:p>
        </p:txBody>
      </p:sp>
      <p:sp>
        <p:nvSpPr>
          <p:cNvPr id="6" name="Footer Placeholder 4"/>
          <p:cNvSpPr>
            <a:spLocks noGrp="1"/>
          </p:cNvSpPr>
          <p:nvPr>
            <p:ph type="ftr" sz="quarter" idx="3"/>
          </p:nvPr>
        </p:nvSpPr>
        <p:spPr>
          <a:xfrm>
            <a:off x="1534475" y="4616094"/>
            <a:ext cx="6180667" cy="518584"/>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sz="1000" b="1" dirty="0" smtClean="0">
                <a:solidFill>
                  <a:prstClr val="black">
                    <a:tint val="75000"/>
                  </a:prstClr>
                </a:solidFill>
              </a:rPr>
              <a:t>Confidential &amp; Proprietary</a:t>
            </a:r>
            <a:endParaRPr lang="en-US" dirty="0">
              <a:solidFill>
                <a:prstClr val="black">
                  <a:tint val="75000"/>
                </a:prstClr>
              </a:solidFill>
            </a:endParaRPr>
          </a:p>
        </p:txBody>
      </p:sp>
    </p:spTree>
    <p:extLst>
      <p:ext uri="{BB962C8B-B14F-4D97-AF65-F5344CB8AC3E}">
        <p14:creationId xmlns:p14="http://schemas.microsoft.com/office/powerpoint/2010/main" val="11030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Descriptor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grpSp>
        <p:nvGrpSpPr>
          <p:cNvPr id="13" name="Group 12"/>
          <p:cNvGrpSpPr/>
          <p:nvPr userDrawn="1"/>
        </p:nvGrpSpPr>
        <p:grpSpPr>
          <a:xfrm>
            <a:off x="2743200" y="879276"/>
            <a:ext cx="5868810" cy="852029"/>
            <a:chOff x="2667003" y="19768"/>
            <a:chExt cx="5218176" cy="852029"/>
          </a:xfrm>
        </p:grpSpPr>
        <p:sp>
          <p:nvSpPr>
            <p:cNvPr id="14" name="Round Same Side Corner Rectangle 13"/>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10" name="Group 9"/>
          <p:cNvGrpSpPr/>
          <p:nvPr userDrawn="1"/>
        </p:nvGrpSpPr>
        <p:grpSpPr>
          <a:xfrm>
            <a:off x="601134" y="846254"/>
            <a:ext cx="2406648" cy="885052"/>
            <a:chOff x="264287" y="1840"/>
            <a:chExt cx="2406648" cy="885052"/>
          </a:xfrm>
        </p:grpSpPr>
        <p:sp>
          <p:nvSpPr>
            <p:cNvPr id="11" name="Rounded Rectangle 10"/>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sp>
        <p:nvSpPr>
          <p:cNvPr id="3" name="Text Placeholder 2"/>
          <p:cNvSpPr>
            <a:spLocks noGrp="1"/>
          </p:cNvSpPr>
          <p:nvPr>
            <p:ph type="body" sz="quarter" idx="13"/>
          </p:nvPr>
        </p:nvSpPr>
        <p:spPr>
          <a:xfrm>
            <a:off x="3200400" y="920751"/>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grpSp>
        <p:nvGrpSpPr>
          <p:cNvPr id="16" name="Group 15"/>
          <p:cNvGrpSpPr/>
          <p:nvPr userDrawn="1"/>
        </p:nvGrpSpPr>
        <p:grpSpPr>
          <a:xfrm>
            <a:off x="2740278" y="1852414"/>
            <a:ext cx="5868810" cy="852029"/>
            <a:chOff x="2667003" y="19768"/>
            <a:chExt cx="5218176" cy="852029"/>
          </a:xfrm>
        </p:grpSpPr>
        <p:sp>
          <p:nvSpPr>
            <p:cNvPr id="17" name="Round Same Side Corner Rectangle 16"/>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19" name="Group 18"/>
          <p:cNvGrpSpPr/>
          <p:nvPr userDrawn="1"/>
        </p:nvGrpSpPr>
        <p:grpSpPr>
          <a:xfrm>
            <a:off x="598212" y="1819392"/>
            <a:ext cx="2406648" cy="885052"/>
            <a:chOff x="264287" y="1840"/>
            <a:chExt cx="2406648" cy="885052"/>
          </a:xfrm>
        </p:grpSpPr>
        <p:sp>
          <p:nvSpPr>
            <p:cNvPr id="20" name="Rounded Rectangle 19"/>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grpSp>
        <p:nvGrpSpPr>
          <p:cNvPr id="23" name="Group 22"/>
          <p:cNvGrpSpPr/>
          <p:nvPr userDrawn="1"/>
        </p:nvGrpSpPr>
        <p:grpSpPr>
          <a:xfrm>
            <a:off x="2743200" y="2800351"/>
            <a:ext cx="5868810" cy="852029"/>
            <a:chOff x="2667003" y="19768"/>
            <a:chExt cx="5218176" cy="852029"/>
          </a:xfrm>
        </p:grpSpPr>
        <p:sp>
          <p:nvSpPr>
            <p:cNvPr id="24" name="Round Same Side Corner Rectangle 23"/>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26" name="Group 25"/>
          <p:cNvGrpSpPr/>
          <p:nvPr userDrawn="1"/>
        </p:nvGrpSpPr>
        <p:grpSpPr>
          <a:xfrm>
            <a:off x="601134" y="2767329"/>
            <a:ext cx="2406648" cy="885052"/>
            <a:chOff x="264287" y="1840"/>
            <a:chExt cx="2406648" cy="885052"/>
          </a:xfrm>
        </p:grpSpPr>
        <p:sp>
          <p:nvSpPr>
            <p:cNvPr id="27" name="Rounded Rectangle 26"/>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grpSp>
        <p:nvGrpSpPr>
          <p:cNvPr id="37" name="Group 36"/>
          <p:cNvGrpSpPr/>
          <p:nvPr userDrawn="1"/>
        </p:nvGrpSpPr>
        <p:grpSpPr>
          <a:xfrm>
            <a:off x="2740277" y="3769447"/>
            <a:ext cx="5868810" cy="852029"/>
            <a:chOff x="2667003" y="19768"/>
            <a:chExt cx="5218176" cy="852029"/>
          </a:xfrm>
        </p:grpSpPr>
        <p:sp>
          <p:nvSpPr>
            <p:cNvPr id="38" name="Round Same Side Corner Rectangle 37"/>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40" name="Group 39"/>
          <p:cNvGrpSpPr/>
          <p:nvPr userDrawn="1"/>
        </p:nvGrpSpPr>
        <p:grpSpPr>
          <a:xfrm>
            <a:off x="598211" y="3736425"/>
            <a:ext cx="2406648" cy="885052"/>
            <a:chOff x="264287" y="1840"/>
            <a:chExt cx="2406648" cy="885052"/>
          </a:xfrm>
        </p:grpSpPr>
        <p:sp>
          <p:nvSpPr>
            <p:cNvPr id="41" name="Rounded Rectangle 40"/>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sp>
        <p:nvSpPr>
          <p:cNvPr id="5" name="Text Placeholder 4"/>
          <p:cNvSpPr>
            <a:spLocks noGrp="1"/>
          </p:cNvSpPr>
          <p:nvPr>
            <p:ph type="body" sz="quarter" idx="17"/>
          </p:nvPr>
        </p:nvSpPr>
        <p:spPr>
          <a:xfrm>
            <a:off x="762000" y="920868"/>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7" name="Text Placeholder 4"/>
          <p:cNvSpPr>
            <a:spLocks noGrp="1"/>
          </p:cNvSpPr>
          <p:nvPr>
            <p:ph type="body" sz="quarter" idx="18"/>
          </p:nvPr>
        </p:nvSpPr>
        <p:spPr>
          <a:xfrm>
            <a:off x="762000" y="1894006"/>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8" name="Text Placeholder 4"/>
          <p:cNvSpPr>
            <a:spLocks noGrp="1"/>
          </p:cNvSpPr>
          <p:nvPr>
            <p:ph type="body" sz="quarter" idx="19"/>
          </p:nvPr>
        </p:nvSpPr>
        <p:spPr>
          <a:xfrm>
            <a:off x="762000" y="2841825"/>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9" name="Text Placeholder 4"/>
          <p:cNvSpPr>
            <a:spLocks noGrp="1"/>
          </p:cNvSpPr>
          <p:nvPr>
            <p:ph type="body" sz="quarter" idx="20"/>
          </p:nvPr>
        </p:nvSpPr>
        <p:spPr>
          <a:xfrm>
            <a:off x="762000" y="3829027"/>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4" name="Text Placeholder 2"/>
          <p:cNvSpPr>
            <a:spLocks noGrp="1"/>
          </p:cNvSpPr>
          <p:nvPr>
            <p:ph type="body" sz="quarter" idx="21"/>
          </p:nvPr>
        </p:nvSpPr>
        <p:spPr>
          <a:xfrm>
            <a:off x="3200400" y="1896087"/>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
        <p:nvSpPr>
          <p:cNvPr id="45" name="Text Placeholder 2"/>
          <p:cNvSpPr>
            <a:spLocks noGrp="1"/>
          </p:cNvSpPr>
          <p:nvPr>
            <p:ph type="body" sz="quarter" idx="22"/>
          </p:nvPr>
        </p:nvSpPr>
        <p:spPr>
          <a:xfrm>
            <a:off x="3200400" y="2839211"/>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
        <p:nvSpPr>
          <p:cNvPr id="46" name="Text Placeholder 2"/>
          <p:cNvSpPr>
            <a:spLocks noGrp="1"/>
          </p:cNvSpPr>
          <p:nvPr>
            <p:ph type="body" sz="quarter" idx="23"/>
          </p:nvPr>
        </p:nvSpPr>
        <p:spPr>
          <a:xfrm>
            <a:off x="3200400" y="3829028"/>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311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ntent with titles Layou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Rounded Rectangle 9"/>
          <p:cNvSpPr/>
          <p:nvPr userDrawn="1"/>
        </p:nvSpPr>
        <p:spPr>
          <a:xfrm>
            <a:off x="550800" y="1995605"/>
            <a:ext cx="1909078" cy="251969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5" name="Rounded Rectangle 24"/>
          <p:cNvSpPr/>
          <p:nvPr userDrawn="1"/>
        </p:nvSpPr>
        <p:spPr>
          <a:xfrm>
            <a:off x="533867" y="1995604"/>
            <a:ext cx="1929146" cy="72854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endParaRPr lang="en-US" dirty="0" smtClean="0"/>
          </a:p>
          <a:p>
            <a:endParaRPr lang="en-US" dirty="0"/>
          </a:p>
        </p:txBody>
      </p:sp>
      <p:sp>
        <p:nvSpPr>
          <p:cNvPr id="11" name="Off-page Connector 11"/>
          <p:cNvSpPr/>
          <p:nvPr userDrawn="1"/>
        </p:nvSpPr>
        <p:spPr>
          <a:xfrm>
            <a:off x="530732" y="935978"/>
            <a:ext cx="1929146" cy="949971"/>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000" dirty="0">
              <a:solidFill>
                <a:srgbClr val="FFFFFF"/>
              </a:solidFill>
              <a:latin typeface="+mj-lt"/>
            </a:endParaRPr>
          </a:p>
        </p:txBody>
      </p:sp>
      <p:sp>
        <p:nvSpPr>
          <p:cNvPr id="4" name="Text Placeholder 3"/>
          <p:cNvSpPr>
            <a:spLocks noGrp="1"/>
          </p:cNvSpPr>
          <p:nvPr>
            <p:ph type="body" sz="quarter" idx="17"/>
          </p:nvPr>
        </p:nvSpPr>
        <p:spPr>
          <a:xfrm>
            <a:off x="762000" y="1044656"/>
            <a:ext cx="1524000" cy="690159"/>
          </a:xfrm>
          <a:prstGeom prst="rect">
            <a:avLst/>
          </a:prstGeom>
        </p:spPr>
        <p:txBody>
          <a:bodyPr vert="horz" lIns="91430" tIns="45715" rIns="91430" bIns="45715" anchor="ctr" anchorCtr="0"/>
          <a:lstStyle>
            <a:lvl1pPr marL="285717" indent="-285717" algn="ctr">
              <a:buFontTx/>
              <a:buNone/>
              <a:defRPr lang="en-US" sz="1600" b="1" dirty="0" smtClean="0">
                <a:solidFill>
                  <a:schemeClr val="bg1"/>
                </a:solidFill>
                <a:latin typeface="+mj-lt"/>
              </a:defRPr>
            </a:lvl1pPr>
          </a:lstStyle>
          <a:p>
            <a:pPr marL="0" lvl="0" indent="0" algn="ctr">
              <a:spcBef>
                <a:spcPts val="0"/>
              </a:spcBef>
              <a:buNone/>
            </a:pPr>
            <a:endParaRPr lang="en-US" dirty="0" smtClean="0"/>
          </a:p>
        </p:txBody>
      </p:sp>
      <p:sp>
        <p:nvSpPr>
          <p:cNvPr id="3" name="Text Placeholder 2"/>
          <p:cNvSpPr>
            <a:spLocks noGrp="1"/>
          </p:cNvSpPr>
          <p:nvPr>
            <p:ph type="body" sz="quarter" idx="13"/>
          </p:nvPr>
        </p:nvSpPr>
        <p:spPr>
          <a:xfrm>
            <a:off x="606932" y="2724150"/>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5" name="Text Placeholder 4"/>
          <p:cNvSpPr>
            <a:spLocks noGrp="1"/>
          </p:cNvSpPr>
          <p:nvPr>
            <p:ph type="body" sz="quarter" idx="18"/>
          </p:nvPr>
        </p:nvSpPr>
        <p:spPr>
          <a:xfrm>
            <a:off x="606934" y="2177024"/>
            <a:ext cx="1755267" cy="470927"/>
          </a:xfrm>
          <a:prstGeom prst="rect">
            <a:avLst/>
          </a:prstGeom>
        </p:spPr>
        <p:txBody>
          <a:bodyPr vert="horz" lIns="91430" tIns="45715" rIns="91430" bIns="45715" anchor="ctr" anchorCtr="0"/>
          <a:lstStyle>
            <a:lvl1pPr marL="0" indent="0" algn="ctr">
              <a:spcBef>
                <a:spcPts val="0"/>
              </a:spcBef>
              <a:buNone/>
              <a:defRPr sz="1200">
                <a:latin typeface="+mj-lt"/>
              </a:defRPr>
            </a:lvl1pPr>
          </a:lstStyle>
          <a:p>
            <a:pPr lvl="0"/>
            <a:endParaRPr lang="en-US" dirty="0" smtClean="0"/>
          </a:p>
        </p:txBody>
      </p:sp>
      <p:sp>
        <p:nvSpPr>
          <p:cNvPr id="26" name="Rounded Rectangle 25"/>
          <p:cNvSpPr/>
          <p:nvPr userDrawn="1"/>
        </p:nvSpPr>
        <p:spPr>
          <a:xfrm>
            <a:off x="2603641" y="1995605"/>
            <a:ext cx="1909078" cy="251969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7" name="Rounded Rectangle 26"/>
          <p:cNvSpPr/>
          <p:nvPr userDrawn="1"/>
        </p:nvSpPr>
        <p:spPr>
          <a:xfrm>
            <a:off x="2586708" y="1995604"/>
            <a:ext cx="1929146" cy="72854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buFontTx/>
              <a:buNone/>
            </a:pPr>
            <a:endParaRPr lang="en-US" dirty="0" smtClean="0"/>
          </a:p>
          <a:p>
            <a:pPr lvl="0">
              <a:buFontTx/>
              <a:buNone/>
            </a:pPr>
            <a:endParaRPr lang="en-US" dirty="0"/>
          </a:p>
        </p:txBody>
      </p:sp>
      <p:sp>
        <p:nvSpPr>
          <p:cNvPr id="28" name="Off-page Connector 11"/>
          <p:cNvSpPr/>
          <p:nvPr userDrawn="1"/>
        </p:nvSpPr>
        <p:spPr>
          <a:xfrm>
            <a:off x="2603641" y="935979"/>
            <a:ext cx="1929146" cy="949970"/>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29" name="Text Placeholder 3"/>
          <p:cNvSpPr>
            <a:spLocks noGrp="1"/>
          </p:cNvSpPr>
          <p:nvPr>
            <p:ph type="body" sz="quarter" idx="19"/>
          </p:nvPr>
        </p:nvSpPr>
        <p:spPr>
          <a:xfrm>
            <a:off x="2834909" y="1044656"/>
            <a:ext cx="1524000" cy="690159"/>
          </a:xfrm>
          <a:prstGeom prst="rect">
            <a:avLst/>
          </a:prstGeom>
        </p:spPr>
        <p:txBody>
          <a:bodyPr vert="horz" lIns="91430" tIns="45715" rIns="91430" bIns="45715" anchor="ctr" anchorCtr="0"/>
          <a:lstStyle>
            <a:lvl1pPr marL="342861" indent="-342861"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31" name="Text Placeholder 4"/>
          <p:cNvSpPr>
            <a:spLocks noGrp="1"/>
          </p:cNvSpPr>
          <p:nvPr>
            <p:ph type="body" sz="quarter" idx="21"/>
          </p:nvPr>
        </p:nvSpPr>
        <p:spPr>
          <a:xfrm>
            <a:off x="2659775" y="2177024"/>
            <a:ext cx="1755267" cy="470927"/>
          </a:xfrm>
          <a:prstGeom prst="rect">
            <a:avLst/>
          </a:prstGeom>
        </p:spPr>
        <p:txBody>
          <a:bodyPr vert="horz" lIns="91430" tIns="45715" rIns="91430" bIns="45715" anchor="ctr" anchorCtr="0"/>
          <a:lstStyle>
            <a:lvl1pPr marL="342861" indent="-342861" algn="ctr">
              <a:buFontTx/>
              <a:buNone/>
              <a:defRPr lang="en-US" sz="1200" dirty="0" smtClean="0">
                <a:latin typeface="+mj-lt"/>
              </a:defRPr>
            </a:lvl1pPr>
          </a:lstStyle>
          <a:p>
            <a:pPr marL="0" lvl="0" indent="0" algn="ctr">
              <a:spcBef>
                <a:spcPts val="0"/>
              </a:spcBef>
              <a:buNone/>
            </a:pPr>
            <a:endParaRPr lang="en-US" dirty="0" smtClean="0"/>
          </a:p>
        </p:txBody>
      </p:sp>
      <p:sp>
        <p:nvSpPr>
          <p:cNvPr id="32" name="Rounded Rectangle 31"/>
          <p:cNvSpPr/>
          <p:nvPr userDrawn="1"/>
        </p:nvSpPr>
        <p:spPr>
          <a:xfrm>
            <a:off x="4665600" y="1995606"/>
            <a:ext cx="1909078" cy="2524907"/>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3" name="Rounded Rectangle 32"/>
          <p:cNvSpPr/>
          <p:nvPr userDrawn="1"/>
        </p:nvSpPr>
        <p:spPr>
          <a:xfrm>
            <a:off x="4648667" y="1995606"/>
            <a:ext cx="1929146" cy="73375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a:p>
            <a:pPr lvl="0"/>
            <a:endParaRPr lang="en-US" dirty="0"/>
          </a:p>
        </p:txBody>
      </p:sp>
      <p:sp>
        <p:nvSpPr>
          <p:cNvPr id="34" name="Off-page Connector 11"/>
          <p:cNvSpPr/>
          <p:nvPr userDrawn="1"/>
        </p:nvSpPr>
        <p:spPr>
          <a:xfrm>
            <a:off x="4645532" y="941188"/>
            <a:ext cx="1929146" cy="949971"/>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5" name="Text Placeholder 3"/>
          <p:cNvSpPr>
            <a:spLocks noGrp="1"/>
          </p:cNvSpPr>
          <p:nvPr>
            <p:ph type="body" sz="quarter" idx="22"/>
          </p:nvPr>
        </p:nvSpPr>
        <p:spPr>
          <a:xfrm>
            <a:off x="4876800" y="1049867"/>
            <a:ext cx="1524000" cy="684949"/>
          </a:xfrm>
          <a:prstGeom prst="rect">
            <a:avLst/>
          </a:prstGeom>
        </p:spPr>
        <p:txBody>
          <a:bodyPr vert="horz" lIns="91430" tIns="45715" rIns="91430" bIns="45715" anchor="ctr" anchorCtr="0"/>
          <a:lstStyle>
            <a:lvl1pPr marL="342861" indent="-342861"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37" name="Text Placeholder 4"/>
          <p:cNvSpPr>
            <a:spLocks noGrp="1"/>
          </p:cNvSpPr>
          <p:nvPr>
            <p:ph type="body" sz="quarter" idx="24"/>
          </p:nvPr>
        </p:nvSpPr>
        <p:spPr>
          <a:xfrm>
            <a:off x="4721734" y="2177024"/>
            <a:ext cx="1755267" cy="476137"/>
          </a:xfrm>
          <a:prstGeom prst="rect">
            <a:avLst/>
          </a:prstGeom>
        </p:spPr>
        <p:txBody>
          <a:bodyPr vert="horz" lIns="91430" tIns="45715" rIns="91430" bIns="45715" anchor="ctr" anchorCtr="0"/>
          <a:lstStyle>
            <a:lvl1pPr marL="342861" indent="-342861" algn="ctr">
              <a:buFontTx/>
              <a:buNone/>
              <a:defRPr lang="en-US" sz="1200" dirty="0" smtClean="0">
                <a:latin typeface="+mj-lt"/>
              </a:defRPr>
            </a:lvl1pPr>
          </a:lstStyle>
          <a:p>
            <a:pPr marL="0" lvl="0" indent="0" algn="ctr">
              <a:spcBef>
                <a:spcPts val="0"/>
              </a:spcBef>
              <a:buNone/>
            </a:pPr>
            <a:endParaRPr lang="en-US" dirty="0" smtClean="0"/>
          </a:p>
        </p:txBody>
      </p:sp>
      <p:sp>
        <p:nvSpPr>
          <p:cNvPr id="38" name="Rounded Rectangle 37"/>
          <p:cNvSpPr/>
          <p:nvPr userDrawn="1"/>
        </p:nvSpPr>
        <p:spPr>
          <a:xfrm>
            <a:off x="6666363" y="1995604"/>
            <a:ext cx="1909078" cy="252490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9" name="Rounded Rectangle 38"/>
          <p:cNvSpPr/>
          <p:nvPr userDrawn="1"/>
        </p:nvSpPr>
        <p:spPr>
          <a:xfrm>
            <a:off x="6649430" y="1995605"/>
            <a:ext cx="1929146" cy="733755"/>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buFontTx/>
              <a:buNone/>
            </a:pPr>
            <a:endParaRPr lang="en-US" dirty="0" smtClean="0"/>
          </a:p>
          <a:p>
            <a:pPr lvl="0">
              <a:buFontTx/>
              <a:buNone/>
            </a:pPr>
            <a:endParaRPr lang="en-US" dirty="0"/>
          </a:p>
        </p:txBody>
      </p:sp>
      <p:sp>
        <p:nvSpPr>
          <p:cNvPr id="40" name="Off-page Connector 11"/>
          <p:cNvSpPr/>
          <p:nvPr userDrawn="1"/>
        </p:nvSpPr>
        <p:spPr>
          <a:xfrm>
            <a:off x="6646295" y="941189"/>
            <a:ext cx="1929146" cy="944760"/>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1" name="Text Placeholder 3"/>
          <p:cNvSpPr>
            <a:spLocks noGrp="1"/>
          </p:cNvSpPr>
          <p:nvPr>
            <p:ph type="body" sz="quarter" idx="25"/>
          </p:nvPr>
        </p:nvSpPr>
        <p:spPr>
          <a:xfrm>
            <a:off x="6877563" y="1049867"/>
            <a:ext cx="1524000" cy="684949"/>
          </a:xfrm>
          <a:prstGeom prst="rect">
            <a:avLst/>
          </a:prstGeom>
        </p:spPr>
        <p:txBody>
          <a:bodyPr vert="horz" lIns="91430" tIns="45715" rIns="91430" bIns="45715" anchor="ctr" anchorCtr="0"/>
          <a:lstStyle>
            <a:lvl1pPr marL="285717" indent="-285717"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43" name="Text Placeholder 4"/>
          <p:cNvSpPr>
            <a:spLocks noGrp="1"/>
          </p:cNvSpPr>
          <p:nvPr>
            <p:ph type="body" sz="quarter" idx="27"/>
          </p:nvPr>
        </p:nvSpPr>
        <p:spPr>
          <a:xfrm>
            <a:off x="6722497" y="2177024"/>
            <a:ext cx="1755267" cy="476137"/>
          </a:xfrm>
          <a:prstGeom prst="rect">
            <a:avLst/>
          </a:prstGeom>
        </p:spPr>
        <p:txBody>
          <a:bodyPr vert="horz" lIns="91430" tIns="45715" rIns="91430" bIns="45715" anchor="ctr" anchorCtr="0"/>
          <a:lstStyle>
            <a:lvl1pPr marL="171430" indent="-171430" algn="ctr">
              <a:buFontTx/>
              <a:buNone/>
              <a:defRPr lang="en-US" sz="1200" dirty="0" smtClean="0">
                <a:latin typeface="+mj-lt"/>
              </a:defRPr>
            </a:lvl1pPr>
          </a:lstStyle>
          <a:p>
            <a:pPr marL="0" lvl="0" indent="0" algn="ctr">
              <a:spcBef>
                <a:spcPts val="0"/>
              </a:spcBef>
              <a:buNone/>
            </a:pPr>
            <a:endParaRPr lang="en-US" dirty="0" smtClean="0"/>
          </a:p>
        </p:txBody>
      </p:sp>
      <p:sp>
        <p:nvSpPr>
          <p:cNvPr id="44" name="Text Placeholder 2"/>
          <p:cNvSpPr>
            <a:spLocks noGrp="1"/>
          </p:cNvSpPr>
          <p:nvPr>
            <p:ph type="body" sz="quarter" idx="28"/>
          </p:nvPr>
        </p:nvSpPr>
        <p:spPr>
          <a:xfrm>
            <a:off x="2659774"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45" name="Text Placeholder 2"/>
          <p:cNvSpPr>
            <a:spLocks noGrp="1"/>
          </p:cNvSpPr>
          <p:nvPr>
            <p:ph type="body" sz="quarter" idx="29"/>
          </p:nvPr>
        </p:nvSpPr>
        <p:spPr>
          <a:xfrm>
            <a:off x="4721733"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46" name="Text Placeholder 2"/>
          <p:cNvSpPr>
            <a:spLocks noGrp="1"/>
          </p:cNvSpPr>
          <p:nvPr>
            <p:ph type="body" sz="quarter" idx="30"/>
          </p:nvPr>
        </p:nvSpPr>
        <p:spPr>
          <a:xfrm>
            <a:off x="6722496"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Tree>
    <p:extLst>
      <p:ext uri="{BB962C8B-B14F-4D97-AF65-F5344CB8AC3E}">
        <p14:creationId xmlns:p14="http://schemas.microsoft.com/office/powerpoint/2010/main" val="15419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Flow Char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Chevron 9"/>
          <p:cNvSpPr/>
          <p:nvPr userDrawn="1"/>
        </p:nvSpPr>
        <p:spPr>
          <a:xfrm>
            <a:off x="1868310" y="3209317"/>
            <a:ext cx="1751062" cy="1154846"/>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11" name="Chevron 10"/>
          <p:cNvSpPr/>
          <p:nvPr userDrawn="1"/>
        </p:nvSpPr>
        <p:spPr>
          <a:xfrm>
            <a:off x="3431787" y="3200401"/>
            <a:ext cx="1733226" cy="1163762"/>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12" name="Chevron 11"/>
          <p:cNvSpPr/>
          <p:nvPr userDrawn="1"/>
        </p:nvSpPr>
        <p:spPr>
          <a:xfrm>
            <a:off x="4963777" y="3200401"/>
            <a:ext cx="1742834" cy="1163762"/>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13" name="Chevron 12"/>
          <p:cNvSpPr/>
          <p:nvPr userDrawn="1"/>
        </p:nvSpPr>
        <p:spPr>
          <a:xfrm>
            <a:off x="6531045" y="3200401"/>
            <a:ext cx="1633330" cy="1163762"/>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18" name="Chevron 17"/>
          <p:cNvSpPr/>
          <p:nvPr userDrawn="1"/>
        </p:nvSpPr>
        <p:spPr>
          <a:xfrm>
            <a:off x="1868310" y="1485900"/>
            <a:ext cx="1751062" cy="1231704"/>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19" name="Chevron 18"/>
          <p:cNvSpPr/>
          <p:nvPr userDrawn="1"/>
        </p:nvSpPr>
        <p:spPr>
          <a:xfrm>
            <a:off x="3431787" y="1487570"/>
            <a:ext cx="1733226" cy="1230035"/>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0" name="Chevron 19"/>
          <p:cNvSpPr/>
          <p:nvPr userDrawn="1"/>
        </p:nvSpPr>
        <p:spPr>
          <a:xfrm>
            <a:off x="4963777" y="1485900"/>
            <a:ext cx="1742834" cy="1231704"/>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21" name="Chevron 20"/>
          <p:cNvSpPr/>
          <p:nvPr userDrawn="1"/>
        </p:nvSpPr>
        <p:spPr>
          <a:xfrm>
            <a:off x="6517747" y="1485901"/>
            <a:ext cx="1646627" cy="1230035"/>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6" name="Chevron 25"/>
          <p:cNvSpPr/>
          <p:nvPr userDrawn="1"/>
        </p:nvSpPr>
        <p:spPr>
          <a:xfrm>
            <a:off x="457200" y="1487571"/>
            <a:ext cx="1621809" cy="1230034"/>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endParaRPr lang="en-US" sz="1400" dirty="0">
              <a:ln w="76200" cmpd="sng">
                <a:solidFill>
                  <a:schemeClr val="tx1"/>
                </a:solidFill>
              </a:ln>
              <a:solidFill>
                <a:schemeClr val="tx1"/>
              </a:solidFill>
              <a:latin typeface="+mj-lt"/>
            </a:endParaRPr>
          </a:p>
        </p:txBody>
      </p:sp>
      <p:sp>
        <p:nvSpPr>
          <p:cNvPr id="27" name="Text Placeholder 3"/>
          <p:cNvSpPr>
            <a:spLocks noGrp="1"/>
          </p:cNvSpPr>
          <p:nvPr>
            <p:ph type="body" sz="quarter" idx="17"/>
          </p:nvPr>
        </p:nvSpPr>
        <p:spPr>
          <a:xfrm>
            <a:off x="668436" y="1734816"/>
            <a:ext cx="1199874" cy="811718"/>
          </a:xfrm>
          <a:prstGeom prst="rect">
            <a:avLst/>
          </a:prstGeom>
        </p:spPr>
        <p:txBody>
          <a:bodyPr vert="horz" lIns="91430" tIns="45715" rIns="91430" bIns="45715" anchor="ctr" anchorCtr="0"/>
          <a:lstStyle>
            <a:lvl1pPr marL="0" indent="0" algn="ctr">
              <a:buNone/>
              <a:defRPr sz="1600" b="1">
                <a:solidFill>
                  <a:srgbClr val="000000"/>
                </a:solidFill>
                <a:latin typeface="+mj-lt"/>
              </a:defRPr>
            </a:lvl1pPr>
          </a:lstStyle>
          <a:p>
            <a:pPr lvl="0"/>
            <a:r>
              <a:rPr lang="en-US" dirty="0" smtClean="0"/>
              <a:t>Click</a:t>
            </a:r>
          </a:p>
        </p:txBody>
      </p:sp>
      <p:sp>
        <p:nvSpPr>
          <p:cNvPr id="28" name="Text Placeholder 3"/>
          <p:cNvSpPr>
            <a:spLocks noGrp="1"/>
          </p:cNvSpPr>
          <p:nvPr>
            <p:ph type="body" sz="quarter" idx="18"/>
          </p:nvPr>
        </p:nvSpPr>
        <p:spPr>
          <a:xfrm>
            <a:off x="2150040" y="1734816"/>
            <a:ext cx="1199874" cy="811718"/>
          </a:xfrm>
          <a:prstGeom prst="rect">
            <a:avLst/>
          </a:prstGeom>
        </p:spPr>
        <p:txBody>
          <a:bodyPr vert="horz" lIns="91430" tIns="45715" rIns="91430" bIns="45715" anchor="ctr" anchorCtr="0"/>
          <a:lstStyle>
            <a:lvl1pPr marL="0" indent="0" algn="ctr">
              <a:buNone/>
              <a:defRPr sz="1600" b="1">
                <a:solidFill>
                  <a:schemeClr val="bg1"/>
                </a:solidFill>
                <a:latin typeface="+mj-lt"/>
              </a:defRPr>
            </a:lvl1pPr>
          </a:lstStyle>
          <a:p>
            <a:pPr lvl="0"/>
            <a:r>
              <a:rPr lang="en-US" dirty="0" smtClean="0"/>
              <a:t>Click</a:t>
            </a:r>
          </a:p>
        </p:txBody>
      </p:sp>
      <p:sp>
        <p:nvSpPr>
          <p:cNvPr id="29" name="Text Placeholder 3"/>
          <p:cNvSpPr>
            <a:spLocks noGrp="1"/>
          </p:cNvSpPr>
          <p:nvPr>
            <p:ph type="body" sz="quarter" idx="19"/>
          </p:nvPr>
        </p:nvSpPr>
        <p:spPr>
          <a:xfrm>
            <a:off x="3697880" y="1734816"/>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0" name="Text Placeholder 3"/>
          <p:cNvSpPr>
            <a:spLocks noGrp="1"/>
          </p:cNvSpPr>
          <p:nvPr>
            <p:ph type="body" sz="quarter" idx="20"/>
          </p:nvPr>
        </p:nvSpPr>
        <p:spPr>
          <a:xfrm>
            <a:off x="5232492" y="1734816"/>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1" name="Text Placeholder 3"/>
          <p:cNvSpPr>
            <a:spLocks noGrp="1"/>
          </p:cNvSpPr>
          <p:nvPr>
            <p:ph type="body" sz="quarter" idx="21"/>
          </p:nvPr>
        </p:nvSpPr>
        <p:spPr>
          <a:xfrm>
            <a:off x="6726337" y="1734816"/>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2" name="Text Placeholder 3"/>
          <p:cNvSpPr>
            <a:spLocks noGrp="1"/>
          </p:cNvSpPr>
          <p:nvPr>
            <p:ph type="body" sz="quarter" idx="22"/>
          </p:nvPr>
        </p:nvSpPr>
        <p:spPr>
          <a:xfrm>
            <a:off x="3697880" y="3416335"/>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3" name="Text Placeholder 3"/>
          <p:cNvSpPr>
            <a:spLocks noGrp="1"/>
          </p:cNvSpPr>
          <p:nvPr>
            <p:ph type="body" sz="quarter" idx="23"/>
          </p:nvPr>
        </p:nvSpPr>
        <p:spPr>
          <a:xfrm>
            <a:off x="6726337" y="3411589"/>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4" name="Text Placeholder 3"/>
          <p:cNvSpPr>
            <a:spLocks noGrp="1"/>
          </p:cNvSpPr>
          <p:nvPr>
            <p:ph type="body" sz="quarter" idx="24"/>
          </p:nvPr>
        </p:nvSpPr>
        <p:spPr>
          <a:xfrm>
            <a:off x="5232492" y="3411589"/>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5" name="Text Placeholder 3"/>
          <p:cNvSpPr>
            <a:spLocks noGrp="1"/>
          </p:cNvSpPr>
          <p:nvPr>
            <p:ph type="body" sz="quarter" idx="25"/>
          </p:nvPr>
        </p:nvSpPr>
        <p:spPr>
          <a:xfrm>
            <a:off x="2150040" y="3411589"/>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6" name="Text Placeholder 3"/>
          <p:cNvSpPr>
            <a:spLocks noGrp="1"/>
          </p:cNvSpPr>
          <p:nvPr>
            <p:ph type="body" sz="quarter" idx="36"/>
          </p:nvPr>
        </p:nvSpPr>
        <p:spPr>
          <a:xfrm>
            <a:off x="2359217"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7" name="Text Placeholder 3"/>
          <p:cNvSpPr>
            <a:spLocks noGrp="1"/>
          </p:cNvSpPr>
          <p:nvPr>
            <p:ph type="body" sz="quarter" idx="37"/>
          </p:nvPr>
        </p:nvSpPr>
        <p:spPr>
          <a:xfrm>
            <a:off x="3845865"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8" name="Text Placeholder 3"/>
          <p:cNvSpPr>
            <a:spLocks noGrp="1"/>
          </p:cNvSpPr>
          <p:nvPr>
            <p:ph type="body" sz="quarter" idx="38"/>
          </p:nvPr>
        </p:nvSpPr>
        <p:spPr>
          <a:xfrm>
            <a:off x="5429630"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9" name="Text Placeholder 3"/>
          <p:cNvSpPr>
            <a:spLocks noGrp="1"/>
          </p:cNvSpPr>
          <p:nvPr>
            <p:ph type="body" sz="quarter" idx="39"/>
          </p:nvPr>
        </p:nvSpPr>
        <p:spPr>
          <a:xfrm>
            <a:off x="6952133"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0" name="Text Placeholder 3"/>
          <p:cNvSpPr>
            <a:spLocks noGrp="1"/>
          </p:cNvSpPr>
          <p:nvPr>
            <p:ph type="body" sz="quarter" idx="40"/>
          </p:nvPr>
        </p:nvSpPr>
        <p:spPr>
          <a:xfrm>
            <a:off x="2359217"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1" name="Text Placeholder 3"/>
          <p:cNvSpPr>
            <a:spLocks noGrp="1"/>
          </p:cNvSpPr>
          <p:nvPr>
            <p:ph type="body" sz="quarter" idx="41"/>
          </p:nvPr>
        </p:nvSpPr>
        <p:spPr>
          <a:xfrm>
            <a:off x="3845865"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2" name="Text Placeholder 3"/>
          <p:cNvSpPr>
            <a:spLocks noGrp="1"/>
          </p:cNvSpPr>
          <p:nvPr>
            <p:ph type="body" sz="quarter" idx="42"/>
          </p:nvPr>
        </p:nvSpPr>
        <p:spPr>
          <a:xfrm>
            <a:off x="5429630"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3" name="Text Placeholder 3"/>
          <p:cNvSpPr>
            <a:spLocks noGrp="1"/>
          </p:cNvSpPr>
          <p:nvPr>
            <p:ph type="body" sz="quarter" idx="43"/>
          </p:nvPr>
        </p:nvSpPr>
        <p:spPr>
          <a:xfrm>
            <a:off x="6952133"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Tree>
    <p:extLst>
      <p:ext uri="{BB962C8B-B14F-4D97-AF65-F5344CB8AC3E}">
        <p14:creationId xmlns:p14="http://schemas.microsoft.com/office/powerpoint/2010/main" val="108047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Flow Char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8" name="Chevron 17"/>
          <p:cNvSpPr/>
          <p:nvPr userDrawn="1"/>
        </p:nvSpPr>
        <p:spPr>
          <a:xfrm>
            <a:off x="1868310" y="1943797"/>
            <a:ext cx="1751062" cy="773807"/>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19" name="Chevron 18"/>
          <p:cNvSpPr/>
          <p:nvPr userDrawn="1"/>
        </p:nvSpPr>
        <p:spPr>
          <a:xfrm>
            <a:off x="3431787" y="1943796"/>
            <a:ext cx="1733226" cy="773808"/>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0" name="Chevron 19"/>
          <p:cNvSpPr/>
          <p:nvPr userDrawn="1"/>
        </p:nvSpPr>
        <p:spPr>
          <a:xfrm>
            <a:off x="4963777" y="1943795"/>
            <a:ext cx="1742834" cy="779865"/>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21" name="Chevron 20"/>
          <p:cNvSpPr/>
          <p:nvPr userDrawn="1"/>
        </p:nvSpPr>
        <p:spPr>
          <a:xfrm>
            <a:off x="6517747" y="1943797"/>
            <a:ext cx="1646627" cy="772139"/>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6" name="Chevron 25"/>
          <p:cNvSpPr/>
          <p:nvPr userDrawn="1"/>
        </p:nvSpPr>
        <p:spPr>
          <a:xfrm>
            <a:off x="457200" y="1943797"/>
            <a:ext cx="1621809" cy="772139"/>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endParaRPr lang="en-US" sz="1400" dirty="0">
              <a:ln w="76200" cmpd="sng">
                <a:solidFill>
                  <a:schemeClr val="tx1"/>
                </a:solidFill>
              </a:ln>
              <a:solidFill>
                <a:schemeClr val="tx1"/>
              </a:solidFill>
              <a:latin typeface="+mj-lt"/>
            </a:endParaRPr>
          </a:p>
        </p:txBody>
      </p:sp>
      <p:sp>
        <p:nvSpPr>
          <p:cNvPr id="27" name="Text Placeholder 3"/>
          <p:cNvSpPr>
            <a:spLocks noGrp="1"/>
          </p:cNvSpPr>
          <p:nvPr>
            <p:ph type="body" sz="quarter" idx="17"/>
          </p:nvPr>
        </p:nvSpPr>
        <p:spPr>
          <a:xfrm>
            <a:off x="668436" y="2084295"/>
            <a:ext cx="1199874" cy="545352"/>
          </a:xfrm>
          <a:prstGeom prst="rect">
            <a:avLst/>
          </a:prstGeom>
        </p:spPr>
        <p:txBody>
          <a:bodyPr vert="horz" lIns="91430" tIns="45715" rIns="91430" bIns="45715" anchor="ctr" anchorCtr="0"/>
          <a:lstStyle>
            <a:lvl1pPr>
              <a:defRPr lang="en-US" sz="1400" b="1" dirty="0" smtClean="0">
                <a:solidFill>
                  <a:srgbClr val="000000"/>
                </a:solidFill>
                <a:latin typeface="+mj-lt"/>
              </a:defRPr>
            </a:lvl1pPr>
          </a:lstStyle>
          <a:p>
            <a:pPr marL="0" lvl="0" indent="0" algn="ctr">
              <a:buNone/>
            </a:pPr>
            <a:r>
              <a:rPr lang="en-US" dirty="0" smtClean="0"/>
              <a:t>Click</a:t>
            </a:r>
          </a:p>
        </p:txBody>
      </p:sp>
      <p:sp>
        <p:nvSpPr>
          <p:cNvPr id="28" name="Text Placeholder 3"/>
          <p:cNvSpPr>
            <a:spLocks noGrp="1"/>
          </p:cNvSpPr>
          <p:nvPr>
            <p:ph type="body" sz="quarter" idx="18"/>
          </p:nvPr>
        </p:nvSpPr>
        <p:spPr>
          <a:xfrm>
            <a:off x="2150040" y="1943797"/>
            <a:ext cx="1199874" cy="772139"/>
          </a:xfrm>
          <a:prstGeom prst="rect">
            <a:avLst/>
          </a:prstGeom>
        </p:spPr>
        <p:txBody>
          <a:bodyPr vert="horz" lIns="91430" tIns="45715" rIns="91430" bIns="45715" anchor="ctr" anchorCtr="0"/>
          <a:lstStyle>
            <a:lvl1pPr marL="0" indent="0" algn="ctr">
              <a:buNone/>
              <a:defRPr sz="1200" b="1">
                <a:solidFill>
                  <a:schemeClr val="bg1"/>
                </a:solidFill>
                <a:latin typeface="+mj-lt"/>
              </a:defRPr>
            </a:lvl1pPr>
          </a:lstStyle>
          <a:p>
            <a:pPr lvl="0"/>
            <a:r>
              <a:rPr lang="en-US" dirty="0" smtClean="0"/>
              <a:t>Click</a:t>
            </a:r>
          </a:p>
        </p:txBody>
      </p:sp>
      <p:sp>
        <p:nvSpPr>
          <p:cNvPr id="29" name="Text Placeholder 3"/>
          <p:cNvSpPr>
            <a:spLocks noGrp="1"/>
          </p:cNvSpPr>
          <p:nvPr>
            <p:ph type="body" sz="quarter" idx="19"/>
          </p:nvPr>
        </p:nvSpPr>
        <p:spPr>
          <a:xfrm>
            <a:off x="3697880" y="1943797"/>
            <a:ext cx="1199874" cy="772139"/>
          </a:xfrm>
          <a:prstGeom prst="rect">
            <a:avLst/>
          </a:prstGeom>
        </p:spPr>
        <p:txBody>
          <a:bodyPr vert="horz" lIns="91430" tIns="45715" rIns="91430" bIns="45715" anchor="ctr" anchorCtr="0"/>
          <a:lstStyle>
            <a:lvl1pPr>
              <a:spcBef>
                <a:spcPts val="0"/>
              </a:spcBef>
              <a:defRPr lang="en-US" sz="1200" b="1" dirty="0" smtClean="0">
                <a:solidFill>
                  <a:srgbClr val="000000"/>
                </a:solidFill>
                <a:latin typeface="+mj-lt"/>
              </a:defRPr>
            </a:lvl1pPr>
          </a:lstStyle>
          <a:p>
            <a:pPr marL="0" lvl="0" indent="0" algn="ctr">
              <a:buNone/>
            </a:pPr>
            <a:r>
              <a:rPr lang="en-US" dirty="0" smtClean="0"/>
              <a:t>Click</a:t>
            </a:r>
          </a:p>
        </p:txBody>
      </p:sp>
      <p:sp>
        <p:nvSpPr>
          <p:cNvPr id="30" name="Text Placeholder 3"/>
          <p:cNvSpPr>
            <a:spLocks noGrp="1"/>
          </p:cNvSpPr>
          <p:nvPr>
            <p:ph type="body" sz="quarter" idx="20"/>
          </p:nvPr>
        </p:nvSpPr>
        <p:spPr>
          <a:xfrm>
            <a:off x="5232492" y="1943797"/>
            <a:ext cx="1199874" cy="779863"/>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31" name="Text Placeholder 3"/>
          <p:cNvSpPr>
            <a:spLocks noGrp="1"/>
          </p:cNvSpPr>
          <p:nvPr>
            <p:ph type="body" sz="quarter" idx="21"/>
          </p:nvPr>
        </p:nvSpPr>
        <p:spPr>
          <a:xfrm>
            <a:off x="6726337" y="1943797"/>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36" name="Chevron 35"/>
          <p:cNvSpPr/>
          <p:nvPr userDrawn="1"/>
        </p:nvSpPr>
        <p:spPr>
          <a:xfrm>
            <a:off x="457200" y="1169988"/>
            <a:ext cx="162180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37" name="Chevron 36"/>
          <p:cNvSpPr/>
          <p:nvPr userDrawn="1"/>
        </p:nvSpPr>
        <p:spPr>
          <a:xfrm>
            <a:off x="1947334" y="1169988"/>
            <a:ext cx="1621809"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38" name="Chevron 37"/>
          <p:cNvSpPr/>
          <p:nvPr userDrawn="1"/>
        </p:nvSpPr>
        <p:spPr>
          <a:xfrm>
            <a:off x="3431788" y="1169988"/>
            <a:ext cx="1666203"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0" lvl="0" indent="0">
              <a:lnSpc>
                <a:spcPct val="90000"/>
              </a:lnSpc>
              <a:buClr>
                <a:schemeClr val="accent2"/>
              </a:buClr>
              <a:buFontTx/>
              <a:buNone/>
            </a:pPr>
            <a:endParaRPr lang="en-US" sz="1200" b="1" dirty="0"/>
          </a:p>
        </p:txBody>
      </p:sp>
      <p:sp>
        <p:nvSpPr>
          <p:cNvPr id="39" name="Chevron 38"/>
          <p:cNvSpPr/>
          <p:nvPr userDrawn="1"/>
        </p:nvSpPr>
        <p:spPr>
          <a:xfrm>
            <a:off x="4963777" y="1169988"/>
            <a:ext cx="16719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buFontTx/>
              <a:buNone/>
            </a:pPr>
            <a:endParaRPr lang="en-US" sz="1400" dirty="0">
              <a:ln w="76200" cmpd="sng">
                <a:solidFill>
                  <a:schemeClr val="tx1"/>
                </a:solidFill>
              </a:ln>
              <a:solidFill>
                <a:schemeClr val="tx1"/>
              </a:solidFill>
              <a:latin typeface="+mj-lt"/>
            </a:endParaRPr>
          </a:p>
        </p:txBody>
      </p:sp>
      <p:sp>
        <p:nvSpPr>
          <p:cNvPr id="40" name="Chevron 39"/>
          <p:cNvSpPr/>
          <p:nvPr userDrawn="1"/>
        </p:nvSpPr>
        <p:spPr>
          <a:xfrm>
            <a:off x="6531043" y="1169988"/>
            <a:ext cx="163332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41" name="Chevron 40"/>
          <p:cNvSpPr/>
          <p:nvPr userDrawn="1"/>
        </p:nvSpPr>
        <p:spPr>
          <a:xfrm>
            <a:off x="1868311" y="3845951"/>
            <a:ext cx="1751062" cy="773807"/>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42" name="Chevron 41"/>
          <p:cNvSpPr/>
          <p:nvPr userDrawn="1"/>
        </p:nvSpPr>
        <p:spPr>
          <a:xfrm>
            <a:off x="3431788" y="3845950"/>
            <a:ext cx="1733226" cy="773808"/>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43" name="Chevron 42"/>
          <p:cNvSpPr/>
          <p:nvPr userDrawn="1"/>
        </p:nvSpPr>
        <p:spPr>
          <a:xfrm>
            <a:off x="4963778" y="3845950"/>
            <a:ext cx="1742835" cy="773808"/>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44" name="Chevron 43"/>
          <p:cNvSpPr/>
          <p:nvPr userDrawn="1"/>
        </p:nvSpPr>
        <p:spPr>
          <a:xfrm>
            <a:off x="6517747" y="3845951"/>
            <a:ext cx="1646627" cy="772139"/>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51" name="Text Placeholder 3"/>
          <p:cNvSpPr>
            <a:spLocks noGrp="1"/>
          </p:cNvSpPr>
          <p:nvPr>
            <p:ph type="body" sz="quarter" idx="23"/>
          </p:nvPr>
        </p:nvSpPr>
        <p:spPr>
          <a:xfrm>
            <a:off x="2150041" y="3845951"/>
            <a:ext cx="1199874" cy="772139"/>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52" name="Text Placeholder 3"/>
          <p:cNvSpPr>
            <a:spLocks noGrp="1"/>
          </p:cNvSpPr>
          <p:nvPr>
            <p:ph type="body" sz="quarter" idx="24"/>
          </p:nvPr>
        </p:nvSpPr>
        <p:spPr>
          <a:xfrm>
            <a:off x="3697881" y="3845951"/>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53" name="Text Placeholder 3"/>
          <p:cNvSpPr>
            <a:spLocks noGrp="1"/>
          </p:cNvSpPr>
          <p:nvPr>
            <p:ph type="body" sz="quarter" idx="25"/>
          </p:nvPr>
        </p:nvSpPr>
        <p:spPr>
          <a:xfrm>
            <a:off x="5232493" y="3845951"/>
            <a:ext cx="1199874" cy="772139"/>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54" name="Text Placeholder 3"/>
          <p:cNvSpPr>
            <a:spLocks noGrp="1"/>
          </p:cNvSpPr>
          <p:nvPr>
            <p:ph type="body" sz="quarter" idx="26"/>
          </p:nvPr>
        </p:nvSpPr>
        <p:spPr>
          <a:xfrm>
            <a:off x="6726338" y="3845951"/>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56" name="Chevron 55"/>
          <p:cNvSpPr/>
          <p:nvPr userDrawn="1"/>
        </p:nvSpPr>
        <p:spPr>
          <a:xfrm>
            <a:off x="1868312" y="3072142"/>
            <a:ext cx="17008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57" name="Chevron 56"/>
          <p:cNvSpPr/>
          <p:nvPr userDrawn="1"/>
        </p:nvSpPr>
        <p:spPr>
          <a:xfrm>
            <a:off x="3431789" y="3072142"/>
            <a:ext cx="1666203"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58" name="Chevron 57"/>
          <p:cNvSpPr/>
          <p:nvPr userDrawn="1"/>
        </p:nvSpPr>
        <p:spPr>
          <a:xfrm>
            <a:off x="4963778" y="3072142"/>
            <a:ext cx="16719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59" name="Chevron 58"/>
          <p:cNvSpPr/>
          <p:nvPr userDrawn="1"/>
        </p:nvSpPr>
        <p:spPr>
          <a:xfrm>
            <a:off x="6531044" y="3072142"/>
            <a:ext cx="163332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60" name="Text Placeholder 3"/>
          <p:cNvSpPr>
            <a:spLocks noGrp="1"/>
          </p:cNvSpPr>
          <p:nvPr>
            <p:ph type="body" sz="quarter" idx="27"/>
          </p:nvPr>
        </p:nvSpPr>
        <p:spPr>
          <a:xfrm>
            <a:off x="668437" y="1292413"/>
            <a:ext cx="1199874" cy="537881"/>
          </a:xfrm>
          <a:prstGeom prst="rect">
            <a:avLst/>
          </a:prstGeom>
        </p:spPr>
        <p:txBody>
          <a:bodyPr vert="horz" lIns="91430" tIns="45715" rIns="91430" bIns="45715" anchor="ctr" anchorCtr="0"/>
          <a:lstStyle>
            <a:lvl1pPr marL="0" indent="0" algn="ctr">
              <a:buNone/>
              <a:defRPr sz="1400" b="1">
                <a:solidFill>
                  <a:srgbClr val="000000"/>
                </a:solidFill>
                <a:latin typeface="+mj-lt"/>
              </a:defRPr>
            </a:lvl1pPr>
          </a:lstStyle>
          <a:p>
            <a:pPr lvl="0"/>
            <a:r>
              <a:rPr lang="en-US" dirty="0" smtClean="0"/>
              <a:t>Click</a:t>
            </a:r>
          </a:p>
        </p:txBody>
      </p:sp>
      <p:sp>
        <p:nvSpPr>
          <p:cNvPr id="61" name="Text Placeholder 3"/>
          <p:cNvSpPr>
            <a:spLocks noGrp="1"/>
          </p:cNvSpPr>
          <p:nvPr>
            <p:ph type="body" sz="quarter" idx="28"/>
          </p:nvPr>
        </p:nvSpPr>
        <p:spPr>
          <a:xfrm>
            <a:off x="2150041" y="1169990"/>
            <a:ext cx="1199874" cy="773806"/>
          </a:xfrm>
          <a:prstGeom prst="rect">
            <a:avLst/>
          </a:prstGeom>
        </p:spPr>
        <p:txBody>
          <a:bodyPr vert="horz" lIns="91430" tIns="45715" rIns="91430" bIns="45715" anchor="ctr" anchorCtr="0"/>
          <a:lstStyle>
            <a:lvl1pPr marL="0" indent="0" algn="ctr">
              <a:buNone/>
              <a:defRPr sz="1200" b="1">
                <a:solidFill>
                  <a:srgbClr val="000000"/>
                </a:solidFill>
                <a:latin typeface="+mj-lt"/>
              </a:defRPr>
            </a:lvl1pPr>
          </a:lstStyle>
          <a:p>
            <a:pPr lvl="0"/>
            <a:r>
              <a:rPr lang="en-US" dirty="0" smtClean="0"/>
              <a:t>Click</a:t>
            </a:r>
          </a:p>
        </p:txBody>
      </p:sp>
      <p:sp>
        <p:nvSpPr>
          <p:cNvPr id="62" name="Text Placeholder 3"/>
          <p:cNvSpPr>
            <a:spLocks noGrp="1"/>
          </p:cNvSpPr>
          <p:nvPr>
            <p:ph type="body" sz="quarter" idx="29"/>
          </p:nvPr>
        </p:nvSpPr>
        <p:spPr>
          <a:xfrm>
            <a:off x="3697881"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3" name="Text Placeholder 3"/>
          <p:cNvSpPr>
            <a:spLocks noGrp="1"/>
          </p:cNvSpPr>
          <p:nvPr>
            <p:ph type="body" sz="quarter" idx="30"/>
          </p:nvPr>
        </p:nvSpPr>
        <p:spPr>
          <a:xfrm>
            <a:off x="5232492"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4" name="Text Placeholder 3"/>
          <p:cNvSpPr>
            <a:spLocks noGrp="1"/>
          </p:cNvSpPr>
          <p:nvPr>
            <p:ph type="body" sz="quarter" idx="31"/>
          </p:nvPr>
        </p:nvSpPr>
        <p:spPr>
          <a:xfrm>
            <a:off x="6726338"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5" name="Text Placeholder 3"/>
          <p:cNvSpPr>
            <a:spLocks noGrp="1"/>
          </p:cNvSpPr>
          <p:nvPr>
            <p:ph type="body" sz="quarter" idx="32"/>
          </p:nvPr>
        </p:nvSpPr>
        <p:spPr>
          <a:xfrm>
            <a:off x="2150040" y="3072145"/>
            <a:ext cx="1199874" cy="773804"/>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6" name="Text Placeholder 3"/>
          <p:cNvSpPr>
            <a:spLocks noGrp="1"/>
          </p:cNvSpPr>
          <p:nvPr>
            <p:ph type="body" sz="quarter" idx="33"/>
          </p:nvPr>
        </p:nvSpPr>
        <p:spPr>
          <a:xfrm>
            <a:off x="3697880" y="3072143"/>
            <a:ext cx="1199874" cy="773805"/>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7" name="Text Placeholder 3"/>
          <p:cNvSpPr>
            <a:spLocks noGrp="1"/>
          </p:cNvSpPr>
          <p:nvPr>
            <p:ph type="body" sz="quarter" idx="34"/>
          </p:nvPr>
        </p:nvSpPr>
        <p:spPr>
          <a:xfrm>
            <a:off x="5232493" y="3072144"/>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8" name="Text Placeholder 3"/>
          <p:cNvSpPr>
            <a:spLocks noGrp="1"/>
          </p:cNvSpPr>
          <p:nvPr>
            <p:ph type="body" sz="quarter" idx="35"/>
          </p:nvPr>
        </p:nvSpPr>
        <p:spPr>
          <a:xfrm>
            <a:off x="6726338" y="3072143"/>
            <a:ext cx="1199874" cy="773807"/>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76" name="Text Placeholder 3"/>
          <p:cNvSpPr>
            <a:spLocks noGrp="1"/>
          </p:cNvSpPr>
          <p:nvPr>
            <p:ph type="body" sz="quarter" idx="36"/>
          </p:nvPr>
        </p:nvSpPr>
        <p:spPr>
          <a:xfrm>
            <a:off x="2359217" y="814294"/>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77" name="Text Placeholder 3"/>
          <p:cNvSpPr>
            <a:spLocks noGrp="1"/>
          </p:cNvSpPr>
          <p:nvPr>
            <p:ph type="body" sz="quarter" idx="37"/>
          </p:nvPr>
        </p:nvSpPr>
        <p:spPr>
          <a:xfrm>
            <a:off x="3901146"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78" name="Text Placeholder 3"/>
          <p:cNvSpPr>
            <a:spLocks noGrp="1"/>
          </p:cNvSpPr>
          <p:nvPr>
            <p:ph type="body" sz="quarter" idx="38"/>
          </p:nvPr>
        </p:nvSpPr>
        <p:spPr>
          <a:xfrm>
            <a:off x="5469971"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79" name="Text Placeholder 3"/>
          <p:cNvSpPr>
            <a:spLocks noGrp="1"/>
          </p:cNvSpPr>
          <p:nvPr>
            <p:ph type="body" sz="quarter" idx="39"/>
          </p:nvPr>
        </p:nvSpPr>
        <p:spPr>
          <a:xfrm>
            <a:off x="6952133"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0" name="Text Placeholder 3"/>
          <p:cNvSpPr>
            <a:spLocks noGrp="1"/>
          </p:cNvSpPr>
          <p:nvPr>
            <p:ph type="body" sz="quarter" idx="40"/>
          </p:nvPr>
        </p:nvSpPr>
        <p:spPr>
          <a:xfrm>
            <a:off x="2359217"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1" name="Text Placeholder 3"/>
          <p:cNvSpPr>
            <a:spLocks noGrp="1"/>
          </p:cNvSpPr>
          <p:nvPr>
            <p:ph type="body" sz="quarter" idx="41"/>
          </p:nvPr>
        </p:nvSpPr>
        <p:spPr>
          <a:xfrm>
            <a:off x="3901146"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2" name="Text Placeholder 3"/>
          <p:cNvSpPr>
            <a:spLocks noGrp="1"/>
          </p:cNvSpPr>
          <p:nvPr>
            <p:ph type="body" sz="quarter" idx="42"/>
          </p:nvPr>
        </p:nvSpPr>
        <p:spPr>
          <a:xfrm>
            <a:off x="5469971"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3" name="Text Placeholder 3"/>
          <p:cNvSpPr>
            <a:spLocks noGrp="1"/>
          </p:cNvSpPr>
          <p:nvPr>
            <p:ph type="body" sz="quarter" idx="43"/>
          </p:nvPr>
        </p:nvSpPr>
        <p:spPr>
          <a:xfrm>
            <a:off x="6952133"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Tree>
    <p:extLst>
      <p:ext uri="{BB962C8B-B14F-4D97-AF65-F5344CB8AC3E}">
        <p14:creationId xmlns:p14="http://schemas.microsoft.com/office/powerpoint/2010/main" val="35648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2" y="285751"/>
            <a:ext cx="6959599" cy="446089"/>
          </a:xfrm>
        </p:spPr>
        <p:txBody>
          <a:bodyPr>
            <a:normAutofit/>
          </a:bodyPr>
          <a:lstStyle>
            <a:lvl1pPr algn="l">
              <a:defRPr sz="3000"/>
            </a:lvl1pPr>
          </a:lstStyle>
          <a:p>
            <a:r>
              <a:rPr lang="en-US" dirty="0" smtClean="0"/>
              <a:t>CLICK TO EDIT TITLE</a:t>
            </a:r>
            <a:endParaRPr lang="en-US" dirty="0"/>
          </a:p>
        </p:txBody>
      </p:sp>
      <p:sp>
        <p:nvSpPr>
          <p:cNvPr id="3" name="Content Placeholder 2"/>
          <p:cNvSpPr>
            <a:spLocks noGrp="1"/>
          </p:cNvSpPr>
          <p:nvPr>
            <p:ph idx="1" hasCustomPrompt="1"/>
          </p:nvPr>
        </p:nvSpPr>
        <p:spPr>
          <a:xfrm>
            <a:off x="584202" y="1028701"/>
            <a:ext cx="8051798" cy="3596216"/>
          </a:xfrm>
          <a:prstGeom prst="rect">
            <a:avLst/>
          </a:prstGeom>
        </p:spPr>
        <p:txBody>
          <a:bodyPr lIns="91430" tIns="45715" rIns="91430" bIns="45715">
            <a:normAutofit/>
          </a:bodyPr>
          <a:lstStyle>
            <a:lvl1pPr marL="0" indent="0">
              <a:lnSpc>
                <a:spcPct val="110000"/>
              </a:lnSpc>
              <a:buClr>
                <a:schemeClr val="accent1"/>
              </a:buClr>
              <a:buFont typeface="Arial"/>
              <a:buNone/>
              <a:defRPr sz="1600" b="1" i="0">
                <a:solidFill>
                  <a:schemeClr val="accent1"/>
                </a:solidFill>
                <a:latin typeface="Arial"/>
                <a:cs typeface="Arial"/>
              </a:defRPr>
            </a:lvl1pPr>
            <a:lvl2pPr>
              <a:defRPr sz="1400">
                <a:solidFill>
                  <a:schemeClr val="tx1"/>
                </a:solidFill>
              </a:defRPr>
            </a:lvl2pPr>
            <a:lvl3pPr marL="594293" indent="-320004">
              <a:lnSpc>
                <a:spcPct val="110000"/>
              </a:lnSpc>
              <a:spcBef>
                <a:spcPts val="200"/>
              </a:spcBef>
              <a:buClr>
                <a:schemeClr val="accent2"/>
              </a:buClr>
              <a:defRPr sz="1400">
                <a:solidFill>
                  <a:schemeClr val="tx1"/>
                </a:solidFill>
              </a:defRPr>
            </a:lvl3pPr>
            <a:lvl4pPr marL="960011" indent="-320004">
              <a:lnSpc>
                <a:spcPct val="110000"/>
              </a:lnSpc>
              <a:spcBef>
                <a:spcPts val="200"/>
              </a:spcBef>
              <a:defRPr sz="1200">
                <a:solidFill>
                  <a:schemeClr val="tx1"/>
                </a:solidFill>
              </a:defRPr>
            </a:lvl4pPr>
            <a:lvl5pPr marL="2057166" marR="0" indent="-228574" algn="l" defTabSz="457148" rtl="0" eaLnBrk="1" fontAlgn="auto" latinLnBrk="0" hangingPunct="1">
              <a:lnSpc>
                <a:spcPct val="100000"/>
              </a:lnSpc>
              <a:spcBef>
                <a:spcPct val="20000"/>
              </a:spcBef>
              <a:spcAft>
                <a:spcPts val="0"/>
              </a:spcAft>
              <a:buClr>
                <a:schemeClr val="accent1"/>
              </a:buClr>
              <a:buSzTx/>
              <a:buFont typeface="Arial"/>
              <a:buChar char="»"/>
              <a:tabLst/>
              <a:defRPr sz="1000">
                <a:solidFill>
                  <a:schemeClr val="tx1"/>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Text</a:t>
            </a:r>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p>
        </p:txBody>
      </p:sp>
      <p:sp>
        <p:nvSpPr>
          <p:cNvPr id="9"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0"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2" y="285751"/>
            <a:ext cx="6959599" cy="446089"/>
          </a:xfrm>
        </p:spPr>
        <p:txBody>
          <a:bodyPr>
            <a:normAutofit/>
          </a:bodyPr>
          <a:lstStyle>
            <a:lvl1pPr algn="l">
              <a:defRPr sz="3000"/>
            </a:lvl1pPr>
          </a:lstStyle>
          <a:p>
            <a:r>
              <a:rPr lang="en-US" dirty="0" smtClean="0"/>
              <a:t>CLICK TO EDIT TITLE</a:t>
            </a:r>
            <a:endParaRPr lang="en-US" dirty="0"/>
          </a:p>
        </p:txBody>
      </p:sp>
      <p:sp>
        <p:nvSpPr>
          <p:cNvPr id="3" name="Content Placeholder 2"/>
          <p:cNvSpPr>
            <a:spLocks noGrp="1"/>
          </p:cNvSpPr>
          <p:nvPr>
            <p:ph idx="1"/>
          </p:nvPr>
        </p:nvSpPr>
        <p:spPr>
          <a:xfrm>
            <a:off x="584202" y="1028701"/>
            <a:ext cx="8051798" cy="3596216"/>
          </a:xfrm>
          <a:prstGeom prst="rect">
            <a:avLst/>
          </a:prstGeom>
        </p:spPr>
        <p:txBody>
          <a:bodyPr lIns="91430" tIns="45715" rIns="91430" bIns="45715">
            <a:normAutofit/>
          </a:bodyPr>
          <a:lstStyle>
            <a:lvl1pPr marL="342861" indent="-342861">
              <a:buClr>
                <a:schemeClr val="accent1"/>
              </a:buClr>
              <a:buFont typeface="Arial"/>
              <a:buChar char="•"/>
              <a:defRPr sz="1600" b="0" i="0">
                <a:solidFill>
                  <a:schemeClr val="tx1"/>
                </a:solidFill>
                <a:latin typeface="Arial"/>
                <a:cs typeface="Arial"/>
              </a:defRPr>
            </a:lvl1pPr>
            <a:lvl2pPr>
              <a:defRPr sz="1400">
                <a:solidFill>
                  <a:schemeClr val="tx1"/>
                </a:solidFill>
              </a:defRPr>
            </a:lvl2pPr>
            <a:lvl3pPr>
              <a:buClr>
                <a:schemeClr val="accent2"/>
              </a:buClr>
              <a:defRPr sz="1200">
                <a:solidFill>
                  <a:schemeClr val="tx1"/>
                </a:solidFill>
              </a:defRPr>
            </a:lvl3pPr>
            <a:lvl4pPr>
              <a:defRPr sz="1100">
                <a:solidFill>
                  <a:schemeClr val="tx1"/>
                </a:solidFill>
              </a:defRPr>
            </a:lvl4pPr>
            <a:lvl5pPr marL="2057166" marR="0" indent="-228574" algn="l" defTabSz="457148" rtl="0" eaLnBrk="1" fontAlgn="auto" latinLnBrk="0" hangingPunct="1">
              <a:lnSpc>
                <a:spcPct val="100000"/>
              </a:lnSpc>
              <a:spcBef>
                <a:spcPct val="20000"/>
              </a:spcBef>
              <a:spcAft>
                <a:spcPts val="0"/>
              </a:spcAft>
              <a:buClr>
                <a:schemeClr val="accent1"/>
              </a:buClr>
              <a:buSzTx/>
              <a:buFont typeface="Arial"/>
              <a:buChar char="»"/>
              <a:tabLst/>
              <a:defRPr sz="1000">
                <a:solidFill>
                  <a:schemeClr val="tx1"/>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p>
        </p:txBody>
      </p:sp>
      <p:sp>
        <p:nvSpPr>
          <p:cNvPr id="9"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0"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0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0" y="1018232"/>
            <a:ext cx="3937704" cy="3458519"/>
          </a:xfrm>
          <a:prstGeom prst="rect">
            <a:avLst/>
          </a:prstGeom>
        </p:spPr>
        <p:txBody>
          <a:bodyPr lIns="91430" tIns="45715" rIns="91430" bIns="45715"/>
          <a:lstStyle>
            <a:lvl1pPr>
              <a:defRPr lang="es-ES_tradnl" sz="1600" dirty="0" smtClean="0">
                <a:latin typeface="Arial"/>
                <a:cs typeface="Arial"/>
              </a:defRPr>
            </a:lvl1pPr>
            <a:lvl2pPr>
              <a:defRPr lang="es-ES_tradnl" sz="1400" dirty="0" smtClean="0"/>
            </a:lvl2pPr>
            <a:lvl3pPr>
              <a:defRPr lang="es-ES_tradnl" sz="1200" dirty="0" smtClean="0"/>
            </a:lvl3pPr>
            <a:lvl4pPr>
              <a:defRPr lang="es-ES_tradnl" sz="1100" dirty="0" smtClean="0"/>
            </a:lvl4pPr>
            <a:lvl5pPr>
              <a:defRPr lang="en-US" sz="1000" dirty="0"/>
            </a:lvl5pPr>
          </a:lstStyle>
          <a:p>
            <a:pPr marL="0" lvl="0" indent="-164573">
              <a:lnSpc>
                <a:spcPct val="110000"/>
              </a:lnSpc>
              <a:spcBef>
                <a:spcPts val="0"/>
              </a:spcBef>
              <a:spcAft>
                <a:spcPts val="200"/>
              </a:spcAft>
              <a:buClr>
                <a:schemeClr val="accent1"/>
              </a:buClr>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endParaRPr lang="es-ES_tradnl" dirty="0" smtClean="0"/>
          </a:p>
          <a:p>
            <a:pPr marL="466291" lvl="1" indent="-192002">
              <a:lnSpc>
                <a:spcPct val="110000"/>
              </a:lnSpc>
              <a:spcBef>
                <a:spcPts val="0"/>
              </a:spcBef>
              <a:spcAft>
                <a:spcPts val="200"/>
              </a:spcAft>
            </a:pPr>
            <a:r>
              <a:rPr lang="es-ES_tradnl" dirty="0" err="1" smtClean="0"/>
              <a:t>Second</a:t>
            </a:r>
            <a:r>
              <a:rPr lang="es-ES_tradnl" dirty="0" smtClean="0"/>
              <a:t> </a:t>
            </a:r>
            <a:r>
              <a:rPr lang="es-ES_tradnl" dirty="0" err="1" smtClean="0"/>
              <a:t>level</a:t>
            </a:r>
            <a:endParaRPr lang="es-ES_tradnl" dirty="0" smtClean="0"/>
          </a:p>
          <a:p>
            <a:pPr marL="777152" lvl="2" indent="-137145">
              <a:lnSpc>
                <a:spcPct val="110000"/>
              </a:lnSpc>
              <a:spcBef>
                <a:spcPts val="0"/>
              </a:spcBef>
              <a:spcAft>
                <a:spcPts val="200"/>
              </a:spcAft>
              <a:buClr>
                <a:schemeClr val="accent2"/>
              </a:buClr>
            </a:pPr>
            <a:r>
              <a:rPr lang="es-ES_tradnl" dirty="0" err="1" smtClean="0"/>
              <a:t>Third</a:t>
            </a:r>
            <a:r>
              <a:rPr lang="es-ES_tradnl" dirty="0" smtClean="0"/>
              <a:t> </a:t>
            </a:r>
            <a:r>
              <a:rPr lang="es-ES_tradnl" dirty="0" err="1" smtClean="0"/>
              <a:t>level</a:t>
            </a:r>
            <a:endParaRPr lang="es-ES_tradnl" dirty="0" smtClean="0"/>
          </a:p>
          <a:p>
            <a:pPr marL="1051440" lvl="3" indent="-137145">
              <a:lnSpc>
                <a:spcPct val="110000"/>
              </a:lnSpc>
              <a:spcBef>
                <a:spcPts val="0"/>
              </a:spcBef>
              <a:spcAft>
                <a:spcPts val="200"/>
              </a:spcAft>
            </a:pPr>
            <a:r>
              <a:rPr lang="es-ES_tradnl" dirty="0" err="1" smtClean="0"/>
              <a:t>Fourth</a:t>
            </a:r>
            <a:r>
              <a:rPr lang="es-ES_tradnl" dirty="0" smtClean="0"/>
              <a:t> </a:t>
            </a:r>
            <a:r>
              <a:rPr lang="es-ES_tradnl" dirty="0" err="1" smtClean="0"/>
              <a:t>level</a:t>
            </a:r>
            <a:endParaRPr lang="es-ES_tradnl" dirty="0" smtClean="0"/>
          </a:p>
          <a:p>
            <a:pPr marL="1234299" lvl="4" indent="-137145">
              <a:lnSpc>
                <a:spcPct val="110000"/>
              </a:lnSpc>
              <a:spcBef>
                <a:spcPts val="0"/>
              </a:spcBef>
              <a:spcAft>
                <a:spcPts val="200"/>
              </a:spcAft>
              <a:buClr>
                <a:schemeClr val="accent1"/>
              </a:buClr>
            </a:pPr>
            <a:r>
              <a:rPr lang="es-ES_tradnl" dirty="0" err="1" smtClean="0"/>
              <a:t>Fifth</a:t>
            </a:r>
            <a:r>
              <a:rPr lang="es-ES_tradnl" dirty="0" smtClean="0"/>
              <a:t> </a:t>
            </a:r>
            <a:r>
              <a:rPr lang="es-ES_tradnl" dirty="0" err="1" smtClean="0"/>
              <a:t>level</a:t>
            </a:r>
            <a:endParaRPr lang="en-US" dirty="0"/>
          </a:p>
        </p:txBody>
      </p:sp>
      <p:sp>
        <p:nvSpPr>
          <p:cNvPr id="3" name="Content Placeholder 2"/>
          <p:cNvSpPr>
            <a:spLocks noGrp="1"/>
          </p:cNvSpPr>
          <p:nvPr>
            <p:ph sz="half" idx="1" hasCustomPrompt="1"/>
          </p:nvPr>
        </p:nvSpPr>
        <p:spPr>
          <a:xfrm>
            <a:off x="558096" y="1018232"/>
            <a:ext cx="3861504" cy="3458519"/>
          </a:xfrm>
          <a:prstGeom prst="rect">
            <a:avLst/>
          </a:prstGeom>
        </p:spPr>
        <p:txBody>
          <a:bodyPr lIns="91430" tIns="45715" rIns="91430" bIns="45715"/>
          <a:lstStyle>
            <a:lvl1pPr>
              <a:lnSpc>
                <a:spcPct val="110000"/>
              </a:lnSpc>
              <a:spcBef>
                <a:spcPts val="0"/>
              </a:spcBef>
              <a:spcAft>
                <a:spcPts val="200"/>
              </a:spcAft>
              <a:defRPr lang="es-ES_tradnl" sz="1600" dirty="0" smtClean="0">
                <a:latin typeface="Arial"/>
                <a:cs typeface="Arial"/>
              </a:defRPr>
            </a:lvl1pPr>
            <a:lvl2pPr>
              <a:lnSpc>
                <a:spcPct val="110000"/>
              </a:lnSpc>
              <a:spcBef>
                <a:spcPts val="0"/>
              </a:spcBef>
              <a:spcAft>
                <a:spcPts val="200"/>
              </a:spcAft>
              <a:defRPr lang="es-ES_tradnl" sz="1400" dirty="0" smtClean="0"/>
            </a:lvl2pPr>
            <a:lvl3pPr>
              <a:lnSpc>
                <a:spcPct val="110000"/>
              </a:lnSpc>
              <a:spcBef>
                <a:spcPts val="0"/>
              </a:spcBef>
              <a:spcAft>
                <a:spcPts val="200"/>
              </a:spcAft>
              <a:defRPr lang="es-ES_tradnl" sz="1200" dirty="0" smtClean="0"/>
            </a:lvl3pPr>
            <a:lvl4pPr>
              <a:lnSpc>
                <a:spcPct val="110000"/>
              </a:lnSpc>
              <a:spcBef>
                <a:spcPts val="0"/>
              </a:spcBef>
              <a:spcAft>
                <a:spcPts val="200"/>
              </a:spcAft>
              <a:defRPr lang="es-ES_tradnl" sz="1100" dirty="0" smtClean="0"/>
            </a:lvl4pPr>
            <a:lvl5pPr>
              <a:lnSpc>
                <a:spcPct val="110000"/>
              </a:lnSpc>
              <a:spcBef>
                <a:spcPts val="0"/>
              </a:spcBef>
              <a:spcAft>
                <a:spcPts val="200"/>
              </a:spcAft>
              <a:defRPr lang="en-US" sz="1000" dirty="0"/>
            </a:lvl5pPr>
          </a:lstStyle>
          <a:p>
            <a:pPr marL="0" lvl="0" indent="-164573">
              <a:spcBef>
                <a:spcPts val="0"/>
              </a:spcBef>
              <a:buClr>
                <a:schemeClr val="accent1"/>
              </a:buClr>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endParaRPr lang="es-ES_tradnl" dirty="0" smtClean="0"/>
          </a:p>
          <a:p>
            <a:pPr marL="466291" lvl="1" indent="-192002">
              <a:spcBef>
                <a:spcPts val="0"/>
              </a:spcBef>
            </a:pPr>
            <a:r>
              <a:rPr lang="es-ES_tradnl" dirty="0" err="1" smtClean="0"/>
              <a:t>Second</a:t>
            </a:r>
            <a:r>
              <a:rPr lang="es-ES_tradnl" dirty="0" smtClean="0"/>
              <a:t> </a:t>
            </a:r>
            <a:r>
              <a:rPr lang="es-ES_tradnl" dirty="0" err="1" smtClean="0"/>
              <a:t>level</a:t>
            </a:r>
            <a:endParaRPr lang="es-ES_tradnl" dirty="0" smtClean="0"/>
          </a:p>
          <a:p>
            <a:pPr marL="777152" lvl="2" indent="-137145">
              <a:spcBef>
                <a:spcPts val="0"/>
              </a:spcBef>
              <a:buClr>
                <a:schemeClr val="accent2"/>
              </a:buClr>
            </a:pPr>
            <a:r>
              <a:rPr lang="es-ES_tradnl" dirty="0" err="1" smtClean="0"/>
              <a:t>Third</a:t>
            </a:r>
            <a:r>
              <a:rPr lang="es-ES_tradnl" dirty="0" smtClean="0"/>
              <a:t> </a:t>
            </a:r>
            <a:r>
              <a:rPr lang="es-ES_tradnl" dirty="0" err="1" smtClean="0"/>
              <a:t>level</a:t>
            </a:r>
            <a:endParaRPr lang="es-ES_tradnl" dirty="0" smtClean="0"/>
          </a:p>
          <a:p>
            <a:pPr marL="1051440" lvl="3" indent="-137145">
              <a:spcBef>
                <a:spcPts val="0"/>
              </a:spcBef>
            </a:pPr>
            <a:r>
              <a:rPr lang="es-ES_tradnl" dirty="0" err="1" smtClean="0"/>
              <a:t>Fourth</a:t>
            </a:r>
            <a:r>
              <a:rPr lang="es-ES_tradnl" dirty="0" smtClean="0"/>
              <a:t> </a:t>
            </a:r>
            <a:r>
              <a:rPr lang="es-ES_tradnl" dirty="0" err="1" smtClean="0"/>
              <a:t>level</a:t>
            </a:r>
            <a:endParaRPr lang="es-ES_tradnl" dirty="0" smtClean="0"/>
          </a:p>
          <a:p>
            <a:pPr marL="1234299" lvl="4" indent="-137145">
              <a:spcBef>
                <a:spcPts val="0"/>
              </a:spcBef>
              <a:buClr>
                <a:schemeClr val="accent1"/>
              </a:buClr>
            </a:pPr>
            <a:r>
              <a:rPr lang="es-ES_tradnl" dirty="0" err="1" smtClean="0"/>
              <a:t>Fifth</a:t>
            </a:r>
            <a:r>
              <a:rPr lang="es-ES_tradnl" dirty="0" smtClean="0"/>
              <a:t> </a:t>
            </a:r>
            <a:r>
              <a:rPr lang="es-ES_tradnl" dirty="0" err="1" smtClean="0"/>
              <a:t>level</a:t>
            </a:r>
            <a:endParaRPr lang="en-US" dirty="0"/>
          </a:p>
        </p:txBody>
      </p:sp>
      <p:sp>
        <p:nvSpPr>
          <p:cNvPr id="8" name="Title 1"/>
          <p:cNvSpPr>
            <a:spLocks noGrp="1"/>
          </p:cNvSpPr>
          <p:nvPr>
            <p:ph type="title" hasCustomPrompt="1"/>
          </p:nvPr>
        </p:nvSpPr>
        <p:spPr>
          <a:xfrm>
            <a:off x="558096" y="285751"/>
            <a:ext cx="6985704" cy="435506"/>
          </a:xfrm>
        </p:spPr>
        <p:txBody>
          <a:bodyPr>
            <a:normAutofit/>
          </a:bodyPr>
          <a:lstStyle>
            <a:lvl1pPr algn="l">
              <a:defRPr sz="3000"/>
            </a:lvl1pPr>
          </a:lstStyle>
          <a:p>
            <a:r>
              <a:rPr lang="en-US" dirty="0" smtClean="0"/>
              <a:t>CLICK TO EDIT TITLE</a:t>
            </a:r>
            <a:endParaRPr lang="en-US" dirty="0"/>
          </a:p>
        </p:txBody>
      </p:sp>
      <p:sp>
        <p:nvSpPr>
          <p:cNvPr id="9"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10" name="Footer Placeholder 4"/>
          <p:cNvSpPr>
            <a:spLocks noGrp="1"/>
          </p:cNvSpPr>
          <p:nvPr>
            <p:ph type="ftr" sz="quarter" idx="11"/>
          </p:nvPr>
        </p:nvSpPr>
        <p:spPr>
          <a:xfrm>
            <a:off x="1863166"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1"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2" name="TextBox 1"/>
          <p:cNvSpPr txBox="1"/>
          <p:nvPr userDrawn="1"/>
        </p:nvSpPr>
        <p:spPr>
          <a:xfrm>
            <a:off x="558097" y="1018232"/>
            <a:ext cx="3898381" cy="3458519"/>
          </a:xfrm>
          <a:prstGeom prst="rect">
            <a:avLst/>
          </a:prstGeom>
        </p:spPr>
        <p:txBody>
          <a:bodyPr lIns="91430" tIns="45715" rIns="91430" bIns="45715"/>
          <a:lstStyle>
            <a:lvl1pPr lvl="0" indent="-164592">
              <a:spcBef>
                <a:spcPts val="0"/>
              </a:spcBef>
              <a:buClr>
                <a:schemeClr val="accent1"/>
              </a:buClr>
              <a:buFont typeface="Arial"/>
              <a:buChar char="•"/>
              <a:defRPr sz="1600"/>
            </a:lvl1pPr>
            <a:lvl2pPr marL="466344" lvl="1" indent="-192024">
              <a:spcBef>
                <a:spcPts val="0"/>
              </a:spcBef>
              <a:buFont typeface="Arial"/>
              <a:buChar char="–"/>
              <a:defRPr sz="1400"/>
            </a:lvl2pPr>
            <a:lvl3pPr marL="777240" lvl="2" indent="-137160">
              <a:spcBef>
                <a:spcPts val="0"/>
              </a:spcBef>
              <a:buClr>
                <a:schemeClr val="accent2"/>
              </a:buClr>
              <a:buFont typeface="Arial"/>
              <a:buChar char="•"/>
              <a:defRPr sz="1200"/>
            </a:lvl3pPr>
            <a:lvl4pPr marL="1051560" lvl="3" indent="-137160">
              <a:spcBef>
                <a:spcPts val="0"/>
              </a:spcBef>
              <a:buFont typeface="Arial"/>
              <a:buChar char="–"/>
              <a:defRPr sz="1100"/>
            </a:lvl4pPr>
            <a:lvl5pPr marL="1234440" lvl="4" indent="-137160">
              <a:spcBef>
                <a:spcPts val="0"/>
              </a:spcBef>
              <a:buClr>
                <a:schemeClr val="accent1"/>
              </a:buClr>
              <a:buFont typeface="Arial"/>
              <a:buChar char="»"/>
              <a:defRPr sz="1000"/>
            </a:lvl5pPr>
            <a:lvl6pPr marL="2514600" indent="-228600">
              <a:spcBef>
                <a:spcPct val="20000"/>
              </a:spcBef>
              <a:buFont typeface="Arial"/>
              <a:buChar char="•"/>
            </a:lvl6pPr>
            <a:lvl7pPr marL="2971800" indent="-228600">
              <a:spcBef>
                <a:spcPct val="20000"/>
              </a:spcBef>
              <a:buFont typeface="Arial"/>
              <a:buChar char="•"/>
            </a:lvl7pPr>
            <a:lvl8pPr marL="3429000" indent="-228600">
              <a:spcBef>
                <a:spcPct val="20000"/>
              </a:spcBef>
              <a:buFont typeface="Arial"/>
              <a:buChar char="•"/>
            </a:lvl8pPr>
            <a:lvl9pPr marL="3886200" indent="-228600">
              <a:spcBef>
                <a:spcPct val="20000"/>
              </a:spcBef>
              <a:buFont typeface="Arial"/>
              <a:buChar char="•"/>
            </a:lvl9pPr>
          </a:lstStyle>
          <a:p>
            <a:pPr lvl="0"/>
            <a:endParaRPr lang="en-US" dirty="0"/>
          </a:p>
        </p:txBody>
      </p:sp>
    </p:spTree>
    <p:extLst>
      <p:ext uri="{BB962C8B-B14F-4D97-AF65-F5344CB8AC3E}">
        <p14:creationId xmlns:p14="http://schemas.microsoft.com/office/powerpoint/2010/main" val="6078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3557" y="2179374"/>
            <a:ext cx="6857998" cy="687124"/>
          </a:xfrm>
        </p:spPr>
        <p:txBody>
          <a:bodyPr/>
          <a:lstStyle>
            <a:lvl1pPr algn="ctr">
              <a:defRPr sz="4800" baseline="0">
                <a:solidFill>
                  <a:srgbClr val="A71324"/>
                </a:solidFill>
              </a:defRPr>
            </a:lvl1pPr>
          </a:lstStyle>
          <a:p>
            <a:r>
              <a:rPr lang="en-US" dirty="0" smtClean="0"/>
              <a:t>CLICK TO ADD TITLE</a:t>
            </a:r>
            <a:endParaRPr lang="en-US" dirty="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8"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9"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038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Tree>
    <p:extLst>
      <p:ext uri="{BB962C8B-B14F-4D97-AF65-F5344CB8AC3E}">
        <p14:creationId xmlns:p14="http://schemas.microsoft.com/office/powerpoint/2010/main" val="326967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3768" y="3600451"/>
            <a:ext cx="6878019" cy="425054"/>
          </a:xfrm>
        </p:spPr>
        <p:txBody>
          <a:bodyPr anchor="b"/>
          <a:lstStyle>
            <a:lvl1pPr algn="l">
              <a:defRPr sz="2000" b="1">
                <a:solidFill>
                  <a:schemeClr val="accent1"/>
                </a:solidFill>
              </a:defRPr>
            </a:lvl1pPr>
          </a:lstStyle>
          <a:p>
            <a:r>
              <a:rPr lang="en-US" dirty="0" smtClean="0"/>
              <a:t>Click to add Title</a:t>
            </a:r>
            <a:endParaRPr lang="en-US" dirty="0"/>
          </a:p>
        </p:txBody>
      </p:sp>
      <p:sp>
        <p:nvSpPr>
          <p:cNvPr id="3" name="Picture Placeholder 2"/>
          <p:cNvSpPr>
            <a:spLocks noGrp="1"/>
          </p:cNvSpPr>
          <p:nvPr>
            <p:ph type="pic" idx="1"/>
          </p:nvPr>
        </p:nvSpPr>
        <p:spPr>
          <a:xfrm>
            <a:off x="1213769" y="984250"/>
            <a:ext cx="6878019" cy="2561432"/>
          </a:xfrm>
          <a:prstGeom prst="rect">
            <a:avLst/>
          </a:prstGeom>
        </p:spPr>
        <p:txBody>
          <a:bodyPr lIns="91430" tIns="45715" rIns="91430" bIns="45715"/>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r>
              <a:rPr lang="es-ES_tradnl" smtClean="0"/>
              <a:t>Drag picture to placeholder or click icon to add</a:t>
            </a:r>
            <a:endParaRPr lang="en-US" dirty="0"/>
          </a:p>
        </p:txBody>
      </p:sp>
      <p:sp>
        <p:nvSpPr>
          <p:cNvPr id="4" name="Text Placeholder 3"/>
          <p:cNvSpPr>
            <a:spLocks noGrp="1"/>
          </p:cNvSpPr>
          <p:nvPr>
            <p:ph type="body" sz="half" idx="2" hasCustomPrompt="1"/>
          </p:nvPr>
        </p:nvSpPr>
        <p:spPr>
          <a:xfrm>
            <a:off x="1213769" y="4025504"/>
            <a:ext cx="6878018" cy="527447"/>
          </a:xfrm>
          <a:prstGeom prst="rect">
            <a:avLst/>
          </a:prstGeom>
        </p:spPr>
        <p:txBody>
          <a:bodyPr lIns="91430" tIns="45715" rIns="91430" bIns="45715"/>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dirty="0" smtClean="0"/>
              <a:t>Click to Add Text</a:t>
            </a:r>
          </a:p>
        </p:txBody>
      </p:sp>
      <p:sp>
        <p:nvSpPr>
          <p:cNvPr id="10"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9"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a:defRPr sz="1200" b="0" i="0">
                <a:solidFill>
                  <a:schemeClr val="bg1">
                    <a:lumMod val="50000"/>
                  </a:schemeClr>
                </a:solidFill>
                <a:latin typeface="Arial Narrow Bold"/>
                <a:cs typeface="Arial Narrow Bold"/>
              </a:defRPr>
            </a:lvl1pPr>
          </a:lstStyle>
          <a:p>
            <a:endParaRPr lang="en-US" dirty="0" smtClean="0"/>
          </a:p>
        </p:txBody>
      </p:sp>
      <p:sp>
        <p:nvSpPr>
          <p:cNvPr id="11"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98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Layou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Rounded Rectangle 9"/>
          <p:cNvSpPr/>
          <p:nvPr userDrawn="1"/>
        </p:nvSpPr>
        <p:spPr>
          <a:xfrm>
            <a:off x="550800"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11" name="Off-page Connector 11"/>
          <p:cNvSpPr/>
          <p:nvPr userDrawn="1"/>
        </p:nvSpPr>
        <p:spPr>
          <a:xfrm>
            <a:off x="530732"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marL="0" indent="0" algn="ctr">
              <a:buFontTx/>
              <a:buNone/>
            </a:pPr>
            <a:endParaRPr lang="en-US" sz="2400" dirty="0">
              <a:solidFill>
                <a:srgbClr val="FFFFFF"/>
              </a:solidFill>
              <a:latin typeface="+mj-lt"/>
            </a:endParaRPr>
          </a:p>
        </p:txBody>
      </p:sp>
      <p:sp>
        <p:nvSpPr>
          <p:cNvPr id="3" name="Text Placeholder 2"/>
          <p:cNvSpPr>
            <a:spLocks noGrp="1"/>
          </p:cNvSpPr>
          <p:nvPr>
            <p:ph type="body" sz="quarter" idx="13"/>
          </p:nvPr>
        </p:nvSpPr>
        <p:spPr>
          <a:xfrm>
            <a:off x="606932"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quarter" idx="17" hasCustomPrompt="1"/>
          </p:nvPr>
        </p:nvSpPr>
        <p:spPr>
          <a:xfrm>
            <a:off x="762000" y="1044657"/>
            <a:ext cx="1524000" cy="304800"/>
          </a:xfrm>
          <a:prstGeom prst="rect">
            <a:avLst/>
          </a:prstGeom>
        </p:spPr>
        <p:txBody>
          <a:bodyPr vert="horz" lIns="91430" tIns="45715" rIns="91430" bIns="45715" anchor="ctr" anchorCtr="0"/>
          <a:lstStyle>
            <a:lvl1pPr marL="0" indent="0" algn="ctr">
              <a:buNone/>
              <a:defRPr sz="1600" b="1" baseline="0">
                <a:solidFill>
                  <a:schemeClr val="bg1"/>
                </a:solidFill>
                <a:latin typeface="+mj-lt"/>
              </a:defRPr>
            </a:lvl1pPr>
          </a:lstStyle>
          <a:p>
            <a:pPr lvl="0"/>
            <a:r>
              <a:rPr lang="en-US" dirty="0" smtClean="0"/>
              <a:t>Add Text</a:t>
            </a:r>
          </a:p>
        </p:txBody>
      </p:sp>
      <p:sp>
        <p:nvSpPr>
          <p:cNvPr id="25" name="Rounded Rectangle 24"/>
          <p:cNvSpPr/>
          <p:nvPr userDrawn="1"/>
        </p:nvSpPr>
        <p:spPr>
          <a:xfrm>
            <a:off x="2608200"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6" name="Off-page Connector 11"/>
          <p:cNvSpPr/>
          <p:nvPr userDrawn="1"/>
        </p:nvSpPr>
        <p:spPr>
          <a:xfrm>
            <a:off x="2588132"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marL="0" indent="0" algn="ctr">
              <a:buFontTx/>
              <a:buNone/>
            </a:pPr>
            <a:endParaRPr lang="en-US" sz="2400" dirty="0">
              <a:solidFill>
                <a:srgbClr val="FFFFFF"/>
              </a:solidFill>
              <a:latin typeface="+mj-lt"/>
            </a:endParaRPr>
          </a:p>
        </p:txBody>
      </p:sp>
      <p:sp>
        <p:nvSpPr>
          <p:cNvPr id="27" name="Text Placeholder 2"/>
          <p:cNvSpPr>
            <a:spLocks noGrp="1"/>
          </p:cNvSpPr>
          <p:nvPr>
            <p:ph type="body" sz="quarter" idx="18"/>
          </p:nvPr>
        </p:nvSpPr>
        <p:spPr>
          <a:xfrm>
            <a:off x="2664332"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28" name="Text Placeholder 3"/>
          <p:cNvSpPr>
            <a:spLocks noGrp="1"/>
          </p:cNvSpPr>
          <p:nvPr>
            <p:ph type="body" sz="quarter" idx="19" hasCustomPrompt="1"/>
          </p:nvPr>
        </p:nvSpPr>
        <p:spPr>
          <a:xfrm>
            <a:off x="2819400" y="1044657"/>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
        <p:nvSpPr>
          <p:cNvPr id="29" name="Rounded Rectangle 28"/>
          <p:cNvSpPr/>
          <p:nvPr userDrawn="1"/>
        </p:nvSpPr>
        <p:spPr>
          <a:xfrm>
            <a:off x="4661618"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0" name="Off-page Connector 11"/>
          <p:cNvSpPr/>
          <p:nvPr userDrawn="1"/>
        </p:nvSpPr>
        <p:spPr>
          <a:xfrm>
            <a:off x="4641550"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1" name="Text Placeholder 2"/>
          <p:cNvSpPr>
            <a:spLocks noGrp="1"/>
          </p:cNvSpPr>
          <p:nvPr>
            <p:ph type="body" sz="quarter" idx="20"/>
          </p:nvPr>
        </p:nvSpPr>
        <p:spPr>
          <a:xfrm>
            <a:off x="4717750"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32" name="Text Placeholder 3"/>
          <p:cNvSpPr>
            <a:spLocks noGrp="1"/>
          </p:cNvSpPr>
          <p:nvPr>
            <p:ph type="body" sz="quarter" idx="21" hasCustomPrompt="1"/>
          </p:nvPr>
        </p:nvSpPr>
        <p:spPr>
          <a:xfrm>
            <a:off x="4872818" y="1044657"/>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
        <p:nvSpPr>
          <p:cNvPr id="33" name="Rounded Rectangle 32"/>
          <p:cNvSpPr/>
          <p:nvPr userDrawn="1"/>
        </p:nvSpPr>
        <p:spPr>
          <a:xfrm>
            <a:off x="6728510" y="1199680"/>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4" name="Off-page Connector 11"/>
          <p:cNvSpPr/>
          <p:nvPr userDrawn="1"/>
        </p:nvSpPr>
        <p:spPr>
          <a:xfrm>
            <a:off x="6708442" y="938601"/>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5" name="Text Placeholder 2"/>
          <p:cNvSpPr>
            <a:spLocks noGrp="1"/>
          </p:cNvSpPr>
          <p:nvPr>
            <p:ph type="body" sz="quarter" idx="22"/>
          </p:nvPr>
        </p:nvSpPr>
        <p:spPr>
          <a:xfrm>
            <a:off x="6784642" y="1659972"/>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36" name="Text Placeholder 3"/>
          <p:cNvSpPr>
            <a:spLocks noGrp="1"/>
          </p:cNvSpPr>
          <p:nvPr>
            <p:ph type="body" sz="quarter" idx="23" hasCustomPrompt="1"/>
          </p:nvPr>
        </p:nvSpPr>
        <p:spPr>
          <a:xfrm>
            <a:off x="6939710" y="1047279"/>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Tree>
    <p:extLst>
      <p:ext uri="{BB962C8B-B14F-4D97-AF65-F5344CB8AC3E}">
        <p14:creationId xmlns:p14="http://schemas.microsoft.com/office/powerpoint/2010/main" val="1902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Quadrant Comparison">
    <p:spTree>
      <p:nvGrpSpPr>
        <p:cNvPr id="1" name=""/>
        <p:cNvGrpSpPr/>
        <p:nvPr/>
      </p:nvGrpSpPr>
      <p:grpSpPr>
        <a:xfrm>
          <a:off x="0" y="0"/>
          <a:ext cx="0" cy="0"/>
          <a:chOff x="0" y="0"/>
          <a:chExt cx="0" cy="0"/>
        </a:xfrm>
      </p:grpSpPr>
      <p:sp>
        <p:nvSpPr>
          <p:cNvPr id="11" name="Freeform 10"/>
          <p:cNvSpPr/>
          <p:nvPr userDrawn="1"/>
        </p:nvSpPr>
        <p:spPr>
          <a:xfrm>
            <a:off x="5063625" y="280912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27" name="Freeform 26"/>
          <p:cNvSpPr/>
          <p:nvPr userDrawn="1"/>
        </p:nvSpPr>
        <p:spPr>
          <a:xfrm>
            <a:off x="584202" y="280912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28" name="Freeform 27"/>
          <p:cNvSpPr/>
          <p:nvPr userDrawn="1"/>
        </p:nvSpPr>
        <p:spPr>
          <a:xfrm>
            <a:off x="584202" y="92790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0" lvl="0" indent="0" algn="ctr">
              <a:lnSpc>
                <a:spcPct val="100000"/>
              </a:lnSpc>
              <a:buClr>
                <a:schemeClr val="accent2"/>
              </a:buClr>
              <a:buFont typeface="Arial" panose="020B0604020202020204" pitchFamily="34" charset="0"/>
              <a:buChar char="•"/>
            </a:pPr>
            <a:endParaRPr lang="en-US" sz="1200" b="1" kern="1400" spc="0" normalizeH="0" dirty="0"/>
          </a:p>
        </p:txBody>
      </p:sp>
      <p:sp>
        <p:nvSpPr>
          <p:cNvPr id="20" name="Freeform 19"/>
          <p:cNvSpPr/>
          <p:nvPr userDrawn="1"/>
        </p:nvSpPr>
        <p:spPr>
          <a:xfrm>
            <a:off x="5063625" y="92790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15" name="Oval 14"/>
          <p:cNvSpPr/>
          <p:nvPr userDrawn="1"/>
        </p:nvSpPr>
        <p:spPr>
          <a:xfrm>
            <a:off x="3761331" y="2069353"/>
            <a:ext cx="1509006" cy="1297077"/>
          </a:xfrm>
          <a:prstGeom prst="ellipse">
            <a:avLst/>
          </a:prstGeom>
          <a:solidFill>
            <a:schemeClr val="accent1"/>
          </a:solidFill>
          <a:ln>
            <a:noFill/>
          </a:ln>
          <a:effectLst>
            <a:glow rad="63500">
              <a:schemeClr val="accent1">
                <a:satMod val="175000"/>
                <a:alpha val="34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2000" dirty="0">
              <a:solidFill>
                <a:schemeClr val="bg1"/>
              </a:solidFill>
              <a:effectLst>
                <a:outerShdw blurRad="50800" dist="38100" dir="5400000" algn="t" rotWithShape="0">
                  <a:prstClr val="black">
                    <a:alpha val="40000"/>
                  </a:prstClr>
                </a:outerShdw>
              </a:effectLst>
            </a:endParaRPr>
          </a:p>
        </p:txBody>
      </p:sp>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3" name="Text Placeholder 2"/>
          <p:cNvSpPr>
            <a:spLocks noGrp="1"/>
          </p:cNvSpPr>
          <p:nvPr>
            <p:ph type="body" sz="quarter" idx="13"/>
          </p:nvPr>
        </p:nvSpPr>
        <p:spPr>
          <a:xfrm>
            <a:off x="3888737" y="2504324"/>
            <a:ext cx="1310793" cy="381001"/>
          </a:xfrm>
          <a:prstGeom prst="rect">
            <a:avLst/>
          </a:prstGeom>
        </p:spPr>
        <p:txBody>
          <a:bodyPr vert="horz" lIns="91430" tIns="45715" rIns="91430" bIns="45715" anchor="ctr" anchorCtr="0"/>
          <a:lstStyle>
            <a:lvl1pPr marL="0" indent="0" algn="ctr">
              <a:buNone/>
              <a:defRPr sz="1800">
                <a:solidFill>
                  <a:srgbClr val="FFFFFF"/>
                </a:solidFill>
              </a:defRPr>
            </a:lvl1pPr>
          </a:lstStyle>
          <a:p>
            <a:pPr lvl="0"/>
            <a:endParaRPr lang="en-US" dirty="0" smtClean="0"/>
          </a:p>
        </p:txBody>
      </p:sp>
      <p:sp>
        <p:nvSpPr>
          <p:cNvPr id="30" name="Text Placeholder 2"/>
          <p:cNvSpPr>
            <a:spLocks noGrp="1"/>
          </p:cNvSpPr>
          <p:nvPr>
            <p:ph type="body" sz="quarter" idx="19"/>
          </p:nvPr>
        </p:nvSpPr>
        <p:spPr>
          <a:xfrm>
            <a:off x="787237" y="1322614"/>
            <a:ext cx="3030234"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20"/>
          </p:nvPr>
        </p:nvSpPr>
        <p:spPr>
          <a:xfrm>
            <a:off x="787400" y="1016001"/>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6" name="Text Placeholder 4"/>
          <p:cNvSpPr>
            <a:spLocks noGrp="1"/>
          </p:cNvSpPr>
          <p:nvPr>
            <p:ph type="body" sz="quarter" idx="21"/>
          </p:nvPr>
        </p:nvSpPr>
        <p:spPr>
          <a:xfrm>
            <a:off x="5270336" y="1015206"/>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7" name="Text Placeholder 4"/>
          <p:cNvSpPr>
            <a:spLocks noGrp="1"/>
          </p:cNvSpPr>
          <p:nvPr>
            <p:ph type="body" sz="quarter" idx="22"/>
          </p:nvPr>
        </p:nvSpPr>
        <p:spPr>
          <a:xfrm>
            <a:off x="5270336" y="2880843"/>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8" name="Text Placeholder 4"/>
          <p:cNvSpPr>
            <a:spLocks noGrp="1"/>
          </p:cNvSpPr>
          <p:nvPr>
            <p:ph type="body" sz="quarter" idx="23"/>
          </p:nvPr>
        </p:nvSpPr>
        <p:spPr>
          <a:xfrm>
            <a:off x="787942" y="2885324"/>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9" name="Text Placeholder 2"/>
          <p:cNvSpPr>
            <a:spLocks noGrp="1"/>
          </p:cNvSpPr>
          <p:nvPr>
            <p:ph type="body" sz="quarter" idx="24"/>
          </p:nvPr>
        </p:nvSpPr>
        <p:spPr>
          <a:xfrm>
            <a:off x="5270336" y="1322614"/>
            <a:ext cx="3036958"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21" name="Text Placeholder 2"/>
          <p:cNvSpPr>
            <a:spLocks noGrp="1"/>
          </p:cNvSpPr>
          <p:nvPr>
            <p:ph type="body" sz="quarter" idx="25"/>
          </p:nvPr>
        </p:nvSpPr>
        <p:spPr>
          <a:xfrm>
            <a:off x="5270336" y="3203834"/>
            <a:ext cx="3036958"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22" name="Text Placeholder 2"/>
          <p:cNvSpPr>
            <a:spLocks noGrp="1"/>
          </p:cNvSpPr>
          <p:nvPr>
            <p:ph type="body" sz="quarter" idx="26"/>
          </p:nvPr>
        </p:nvSpPr>
        <p:spPr>
          <a:xfrm>
            <a:off x="787942" y="3184730"/>
            <a:ext cx="3029529"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357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section">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9" name="Rounded Rectangle 18"/>
          <p:cNvSpPr/>
          <p:nvPr userDrawn="1"/>
        </p:nvSpPr>
        <p:spPr>
          <a:xfrm>
            <a:off x="6629400" y="876215"/>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0" name="Off-page Connector 11"/>
          <p:cNvSpPr/>
          <p:nvPr userDrawn="1"/>
        </p:nvSpPr>
        <p:spPr>
          <a:xfrm>
            <a:off x="6629400" y="875433"/>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2" name="Rounded Rectangle 41"/>
          <p:cNvSpPr/>
          <p:nvPr userDrawn="1"/>
        </p:nvSpPr>
        <p:spPr>
          <a:xfrm>
            <a:off x="2577522" y="86309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43" name="Off-page Connector 11"/>
          <p:cNvSpPr/>
          <p:nvPr userDrawn="1"/>
        </p:nvSpPr>
        <p:spPr>
          <a:xfrm>
            <a:off x="2577522" y="86231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6" name="Rounded Rectangle 45"/>
          <p:cNvSpPr/>
          <p:nvPr userDrawn="1"/>
        </p:nvSpPr>
        <p:spPr>
          <a:xfrm>
            <a:off x="4594640" y="849981"/>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47" name="Off-page Connector 11"/>
          <p:cNvSpPr/>
          <p:nvPr userDrawn="1"/>
        </p:nvSpPr>
        <p:spPr>
          <a:xfrm>
            <a:off x="4594640" y="849199"/>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0" name="Rounded Rectangle 49"/>
          <p:cNvSpPr/>
          <p:nvPr userDrawn="1"/>
        </p:nvSpPr>
        <p:spPr>
          <a:xfrm>
            <a:off x="540923" y="876215"/>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51" name="Off-page Connector 11"/>
          <p:cNvSpPr/>
          <p:nvPr userDrawn="1"/>
        </p:nvSpPr>
        <p:spPr>
          <a:xfrm>
            <a:off x="540923" y="875433"/>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2" name="Text Placeholder 2"/>
          <p:cNvSpPr>
            <a:spLocks noGrp="1"/>
          </p:cNvSpPr>
          <p:nvPr>
            <p:ph type="body" sz="quarter" idx="19"/>
          </p:nvPr>
        </p:nvSpPr>
        <p:spPr>
          <a:xfrm>
            <a:off x="619844" y="116254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62" name="Rounded Rectangle 61"/>
          <p:cNvSpPr/>
          <p:nvPr userDrawn="1"/>
        </p:nvSpPr>
        <p:spPr>
          <a:xfrm>
            <a:off x="540923"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63" name="Off-page Connector 11"/>
          <p:cNvSpPr/>
          <p:nvPr userDrawn="1"/>
        </p:nvSpPr>
        <p:spPr>
          <a:xfrm>
            <a:off x="540923"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66" name="Rounded Rectangle 65"/>
          <p:cNvSpPr/>
          <p:nvPr userDrawn="1"/>
        </p:nvSpPr>
        <p:spPr>
          <a:xfrm>
            <a:off x="2550761" y="2842973"/>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67" name="Off-page Connector 11"/>
          <p:cNvSpPr/>
          <p:nvPr userDrawn="1"/>
        </p:nvSpPr>
        <p:spPr>
          <a:xfrm>
            <a:off x="2550761" y="2842191"/>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70" name="Rounded Rectangle 69"/>
          <p:cNvSpPr/>
          <p:nvPr userDrawn="1"/>
        </p:nvSpPr>
        <p:spPr>
          <a:xfrm>
            <a:off x="4594640"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71" name="Off-page Connector 11"/>
          <p:cNvSpPr/>
          <p:nvPr userDrawn="1"/>
        </p:nvSpPr>
        <p:spPr>
          <a:xfrm>
            <a:off x="4594640"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74" name="Rounded Rectangle 73"/>
          <p:cNvSpPr/>
          <p:nvPr userDrawn="1"/>
        </p:nvSpPr>
        <p:spPr>
          <a:xfrm>
            <a:off x="6625322"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75" name="Off-page Connector 11"/>
          <p:cNvSpPr/>
          <p:nvPr userDrawn="1"/>
        </p:nvSpPr>
        <p:spPr>
          <a:xfrm>
            <a:off x="6625322"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 name="Text Placeholder 4"/>
          <p:cNvSpPr>
            <a:spLocks noGrp="1"/>
          </p:cNvSpPr>
          <p:nvPr>
            <p:ph type="body" sz="quarter" idx="24"/>
          </p:nvPr>
        </p:nvSpPr>
        <p:spPr>
          <a:xfrm>
            <a:off x="701677" y="876300"/>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41" name="Text Placeholder 4"/>
          <p:cNvSpPr>
            <a:spLocks noGrp="1"/>
          </p:cNvSpPr>
          <p:nvPr>
            <p:ph type="body" sz="quarter" idx="25"/>
          </p:nvPr>
        </p:nvSpPr>
        <p:spPr>
          <a:xfrm>
            <a:off x="2714253" y="88683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4" name="Text Placeholder 4"/>
          <p:cNvSpPr>
            <a:spLocks noGrp="1"/>
          </p:cNvSpPr>
          <p:nvPr>
            <p:ph type="body" sz="quarter" idx="26"/>
          </p:nvPr>
        </p:nvSpPr>
        <p:spPr>
          <a:xfrm>
            <a:off x="4753724" y="87189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5" name="Text Placeholder 4"/>
          <p:cNvSpPr>
            <a:spLocks noGrp="1"/>
          </p:cNvSpPr>
          <p:nvPr>
            <p:ph type="body" sz="quarter" idx="27"/>
          </p:nvPr>
        </p:nvSpPr>
        <p:spPr>
          <a:xfrm>
            <a:off x="6744168" y="87189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6" name="Text Placeholder 4"/>
          <p:cNvSpPr>
            <a:spLocks noGrp="1"/>
          </p:cNvSpPr>
          <p:nvPr>
            <p:ph type="body" sz="quarter" idx="28"/>
          </p:nvPr>
        </p:nvSpPr>
        <p:spPr>
          <a:xfrm>
            <a:off x="701677"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7" name="Text Placeholder 4"/>
          <p:cNvSpPr>
            <a:spLocks noGrp="1"/>
          </p:cNvSpPr>
          <p:nvPr>
            <p:ph type="body" sz="quarter" idx="29"/>
          </p:nvPr>
        </p:nvSpPr>
        <p:spPr>
          <a:xfrm>
            <a:off x="2714253"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8" name="Text Placeholder 4"/>
          <p:cNvSpPr>
            <a:spLocks noGrp="1"/>
          </p:cNvSpPr>
          <p:nvPr>
            <p:ph type="body" sz="quarter" idx="30"/>
          </p:nvPr>
        </p:nvSpPr>
        <p:spPr>
          <a:xfrm>
            <a:off x="4753724"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9" name="Text Placeholder 4"/>
          <p:cNvSpPr>
            <a:spLocks noGrp="1"/>
          </p:cNvSpPr>
          <p:nvPr>
            <p:ph type="body" sz="quarter" idx="31"/>
          </p:nvPr>
        </p:nvSpPr>
        <p:spPr>
          <a:xfrm>
            <a:off x="6744168"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60" name="Text Placeholder 2"/>
          <p:cNvSpPr>
            <a:spLocks noGrp="1"/>
          </p:cNvSpPr>
          <p:nvPr>
            <p:ph type="body" sz="quarter" idx="32"/>
          </p:nvPr>
        </p:nvSpPr>
        <p:spPr>
          <a:xfrm>
            <a:off x="2647360" y="1184449"/>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61" name="Text Placeholder 2"/>
          <p:cNvSpPr>
            <a:spLocks noGrp="1"/>
          </p:cNvSpPr>
          <p:nvPr>
            <p:ph type="body" sz="quarter" idx="33"/>
          </p:nvPr>
        </p:nvSpPr>
        <p:spPr>
          <a:xfrm>
            <a:off x="4679361" y="1152431"/>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78" name="Text Placeholder 2"/>
          <p:cNvSpPr>
            <a:spLocks noGrp="1"/>
          </p:cNvSpPr>
          <p:nvPr>
            <p:ph type="body" sz="quarter" idx="34"/>
          </p:nvPr>
        </p:nvSpPr>
        <p:spPr>
          <a:xfrm>
            <a:off x="6672943" y="1184567"/>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79" name="Text Placeholder 2"/>
          <p:cNvSpPr>
            <a:spLocks noGrp="1"/>
          </p:cNvSpPr>
          <p:nvPr>
            <p:ph type="body" sz="quarter" idx="35"/>
          </p:nvPr>
        </p:nvSpPr>
        <p:spPr>
          <a:xfrm>
            <a:off x="619844" y="3148429"/>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0" name="Text Placeholder 2"/>
          <p:cNvSpPr>
            <a:spLocks noGrp="1"/>
          </p:cNvSpPr>
          <p:nvPr>
            <p:ph type="body" sz="quarter" idx="36"/>
          </p:nvPr>
        </p:nvSpPr>
        <p:spPr>
          <a:xfrm>
            <a:off x="2647360"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1" name="Text Placeholder 2"/>
          <p:cNvSpPr>
            <a:spLocks noGrp="1"/>
          </p:cNvSpPr>
          <p:nvPr>
            <p:ph type="body" sz="quarter" idx="37"/>
          </p:nvPr>
        </p:nvSpPr>
        <p:spPr>
          <a:xfrm>
            <a:off x="4679361"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2" name="Text Placeholder 2"/>
          <p:cNvSpPr>
            <a:spLocks noGrp="1"/>
          </p:cNvSpPr>
          <p:nvPr>
            <p:ph type="body" sz="quarter" idx="38"/>
          </p:nvPr>
        </p:nvSpPr>
        <p:spPr>
          <a:xfrm>
            <a:off x="6672943"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Tree>
    <p:extLst>
      <p:ext uri="{BB962C8B-B14F-4D97-AF65-F5344CB8AC3E}">
        <p14:creationId xmlns:p14="http://schemas.microsoft.com/office/powerpoint/2010/main" val="376963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7780" y="2093913"/>
            <a:ext cx="7543797" cy="1408378"/>
          </a:xfrm>
          <a:prstGeom prst="rect">
            <a:avLst/>
          </a:prstGeom>
        </p:spPr>
        <p:txBody>
          <a:bodyPr vert="horz" lIns="91430" tIns="45715" rIns="91430" bIns="45715" rtlCol="0" anchor="ctr">
            <a:noAutofit/>
          </a:bodyPr>
          <a:lstStyle/>
          <a:p>
            <a:r>
              <a:rPr lang="en-US" dirty="0" smtClean="0"/>
              <a:t>YAANA TECHNOLOGIES</a:t>
            </a:r>
            <a:endParaRPr lang="en-US" dirty="0"/>
          </a:p>
        </p:txBody>
      </p:sp>
      <p:sp>
        <p:nvSpPr>
          <p:cNvPr id="5" name="Footer Placeholder 4"/>
          <p:cNvSpPr>
            <a:spLocks noGrp="1"/>
          </p:cNvSpPr>
          <p:nvPr>
            <p:ph type="ftr" sz="quarter" idx="3"/>
          </p:nvPr>
        </p:nvSpPr>
        <p:spPr>
          <a:xfrm>
            <a:off x="1534475" y="4616094"/>
            <a:ext cx="6180667" cy="518584"/>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sz="1000" b="1" dirty="0" smtClean="0">
                <a:solidFill>
                  <a:prstClr val="black">
                    <a:tint val="75000"/>
                  </a:prstClr>
                </a:solidFill>
              </a:rPr>
              <a:t>Confidential &amp; Proprietary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69112" y="4735514"/>
            <a:ext cx="685799"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AB8D81DB-4738-F845-B874-4C4CA4304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81479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dt="0"/>
  <p:txStyles>
    <p:titleStyle>
      <a:lvl1pPr algn="r" defTabSz="457148" rtl="0" eaLnBrk="1" latinLnBrk="0" hangingPunct="1">
        <a:spcBef>
          <a:spcPct val="0"/>
        </a:spcBef>
        <a:buNone/>
        <a:defRPr sz="6600" b="1" i="0" kern="900" spc="0" baseline="0">
          <a:solidFill>
            <a:schemeClr val="tx1"/>
          </a:solidFill>
          <a:latin typeface="Arial Narrow Bold"/>
          <a:ea typeface="+mj-ea"/>
          <a:cs typeface="Arial Narrow Bold"/>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5"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ony@yaanatech.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law.cornell.edu/uscode/text/50/3003"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Cyber Threat Information Sharing</a:t>
            </a:r>
            <a:endParaRPr lang="en-GB" sz="2800" dirty="0"/>
          </a:p>
        </p:txBody>
      </p:sp>
      <p:sp>
        <p:nvSpPr>
          <p:cNvPr id="5" name="Text Placeholder 4"/>
          <p:cNvSpPr>
            <a:spLocks noGrp="1"/>
          </p:cNvSpPr>
          <p:nvPr>
            <p:ph type="body" sz="quarter" idx="13"/>
          </p:nvPr>
        </p:nvSpPr>
        <p:spPr/>
        <p:txBody>
          <a:bodyPr/>
          <a:lstStyle/>
          <a:p>
            <a:r>
              <a:rPr lang="en-US" sz="2800" dirty="0" smtClean="0"/>
              <a:t>New developments</a:t>
            </a:r>
            <a:br>
              <a:rPr lang="en-US" sz="2800" dirty="0" smtClean="0"/>
            </a:br>
            <a:endParaRPr lang="en-US" sz="2800" dirty="0"/>
          </a:p>
        </p:txBody>
      </p:sp>
      <p:sp>
        <p:nvSpPr>
          <p:cNvPr id="6" name="Text Placeholder 5"/>
          <p:cNvSpPr>
            <a:spLocks noGrp="1"/>
          </p:cNvSpPr>
          <p:nvPr>
            <p:ph type="body" sz="quarter" idx="14"/>
          </p:nvPr>
        </p:nvSpPr>
        <p:spPr/>
        <p:txBody>
          <a:bodyPr/>
          <a:lstStyle/>
          <a:p>
            <a:r>
              <a:rPr lang="en-US" dirty="0" smtClean="0"/>
              <a:t>Tony </a:t>
            </a:r>
            <a:r>
              <a:rPr lang="en-US" dirty="0" err="1" smtClean="0"/>
              <a:t>Rutkowski</a:t>
            </a:r>
            <a:r>
              <a:rPr lang="en-US" dirty="0" smtClean="0"/>
              <a:t>, </a:t>
            </a:r>
            <a:r>
              <a:rPr lang="en-US" dirty="0" smtClean="0">
                <a:hlinkClick r:id="rId2"/>
              </a:rPr>
              <a:t>mailto:tony@yaanatech.com</a:t>
            </a:r>
            <a:endParaRPr lang="en-US" dirty="0" smtClean="0"/>
          </a:p>
        </p:txBody>
      </p:sp>
      <p:sp>
        <p:nvSpPr>
          <p:cNvPr id="9" name="Text Placeholder 8"/>
          <p:cNvSpPr>
            <a:spLocks noGrp="1"/>
          </p:cNvSpPr>
          <p:nvPr>
            <p:ph type="body" sz="quarter" idx="15"/>
          </p:nvPr>
        </p:nvSpPr>
        <p:spPr/>
        <p:txBody>
          <a:bodyPr/>
          <a:lstStyle/>
          <a:p>
            <a:r>
              <a:rPr lang="en-US" dirty="0" smtClean="0"/>
              <a:t>08 Feb 2016</a:t>
            </a:r>
            <a:endParaRPr lang="en-GB" dirty="0"/>
          </a:p>
        </p:txBody>
      </p:sp>
      <p:sp>
        <p:nvSpPr>
          <p:cNvPr id="2" name="TextBox 1"/>
          <p:cNvSpPr txBox="1"/>
          <p:nvPr/>
        </p:nvSpPr>
        <p:spPr>
          <a:xfrm>
            <a:off x="7500345" y="0"/>
            <a:ext cx="1643655" cy="307777"/>
          </a:xfrm>
          <a:prstGeom prst="rect">
            <a:avLst/>
          </a:prstGeom>
          <a:noFill/>
        </p:spPr>
        <p:txBody>
          <a:bodyPr wrap="none" rtlCol="0">
            <a:spAutoFit/>
          </a:bodyPr>
          <a:lstStyle/>
          <a:p>
            <a:r>
              <a:rPr lang="en-US" sz="1400" dirty="0"/>
              <a:t>CYBER(16)006022</a:t>
            </a:r>
            <a:endParaRPr lang="en-GB" sz="1400" dirty="0"/>
          </a:p>
        </p:txBody>
      </p:sp>
      <p:sp>
        <p:nvSpPr>
          <p:cNvPr id="3" name="TextBox 2"/>
          <p:cNvSpPr txBox="1"/>
          <p:nvPr/>
        </p:nvSpPr>
        <p:spPr>
          <a:xfrm>
            <a:off x="1607643" y="4625656"/>
            <a:ext cx="3018006" cy="276999"/>
          </a:xfrm>
          <a:prstGeom prst="rect">
            <a:avLst/>
          </a:prstGeom>
          <a:noFill/>
        </p:spPr>
        <p:txBody>
          <a:bodyPr wrap="none" rtlCol="0">
            <a:spAutoFit/>
          </a:bodyPr>
          <a:lstStyle/>
          <a:p>
            <a:r>
              <a:rPr lang="en-US" sz="1200" dirty="0" smtClean="0"/>
              <a:t>Copyright © Yaana Technologies LLC 2016</a:t>
            </a:r>
            <a:endParaRPr lang="en-GB" sz="1200" dirty="0"/>
          </a:p>
        </p:txBody>
      </p:sp>
    </p:spTree>
    <p:extLst>
      <p:ext uri="{BB962C8B-B14F-4D97-AF65-F5344CB8AC3E}">
        <p14:creationId xmlns:p14="http://schemas.microsoft.com/office/powerpoint/2010/main" val="86373451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202" y="285751"/>
            <a:ext cx="7254267" cy="446089"/>
          </a:xfrm>
        </p:spPr>
        <p:txBody>
          <a:bodyPr>
            <a:noAutofit/>
          </a:bodyPr>
          <a:lstStyle/>
          <a:p>
            <a:r>
              <a:rPr lang="en-US" sz="2400" dirty="0" smtClean="0"/>
              <a:t>U.S. Cybersecurity </a:t>
            </a:r>
            <a:r>
              <a:rPr lang="en-US" sz="2400" dirty="0"/>
              <a:t>Act </a:t>
            </a:r>
            <a:r>
              <a:rPr lang="en-US" sz="2400" dirty="0" smtClean="0"/>
              <a:t>information exchange expressions</a:t>
            </a:r>
            <a:endParaRPr lang="en-GB" sz="24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000201741"/>
              </p:ext>
            </p:extLst>
          </p:nvPr>
        </p:nvGraphicFramePr>
        <p:xfrm>
          <a:off x="723015" y="796866"/>
          <a:ext cx="7889358" cy="3705452"/>
        </p:xfrm>
        <a:graphic>
          <a:graphicData uri="http://schemas.openxmlformats.org/drawingml/2006/table">
            <a:tbl>
              <a:tblPr/>
              <a:tblGrid>
                <a:gridCol w="684736"/>
                <a:gridCol w="7204622"/>
              </a:tblGrid>
              <a:tr h="900090">
                <a:tc>
                  <a:txBody>
                    <a:bodyPr/>
                    <a:lstStyle/>
                    <a:p>
                      <a:pPr marL="0" algn="l" fontAlgn="b">
                        <a:spcBef>
                          <a:spcPts val="600"/>
                        </a:spcBef>
                      </a:pPr>
                      <a:r>
                        <a:rPr lang="en-GB" sz="900" b="1" i="0" u="none" strike="noStrike" dirty="0">
                          <a:solidFill>
                            <a:srgbClr val="000000"/>
                          </a:solidFill>
                          <a:effectLst/>
                          <a:latin typeface="Calibri"/>
                        </a:rPr>
                        <a:t>cyber threat indicator</a:t>
                      </a:r>
                    </a:p>
                  </a:txBody>
                  <a:tcPr marL="533" marR="533" marT="533" marB="0">
                    <a:lnL>
                      <a:noFill/>
                    </a:lnL>
                    <a:lnR>
                      <a:noFill/>
                    </a:lnR>
                    <a:lnT>
                      <a:noFill/>
                    </a:lnT>
                    <a:lnB>
                      <a:noFill/>
                    </a:lnB>
                  </a:tcPr>
                </a:tc>
                <a:tc>
                  <a:txBody>
                    <a:bodyPr/>
                    <a:lstStyle/>
                    <a:p>
                      <a:pPr algn="l" fontAlgn="b">
                        <a:spcBef>
                          <a:spcPts val="600"/>
                        </a:spcBef>
                      </a:pPr>
                      <a:r>
                        <a:rPr lang="en-US" sz="900" b="0" i="0" u="none" strike="noStrike" dirty="0" smtClean="0">
                          <a:solidFill>
                            <a:srgbClr val="000000"/>
                          </a:solidFill>
                          <a:effectLst/>
                          <a:latin typeface="Calibri"/>
                        </a:rPr>
                        <a:t>information </a:t>
                      </a:r>
                      <a:r>
                        <a:rPr lang="en-US" sz="900" b="0" i="0" u="none" strike="noStrike" dirty="0">
                          <a:solidFill>
                            <a:srgbClr val="000000"/>
                          </a:solidFill>
                          <a:effectLst/>
                          <a:latin typeface="Calibri"/>
                        </a:rPr>
                        <a:t>that is necessary to describe or </a:t>
                      </a:r>
                      <a:r>
                        <a:rPr lang="en-US" sz="900" b="0" i="0" u="none" strike="noStrike" dirty="0" smtClean="0">
                          <a:solidFill>
                            <a:srgbClr val="000000"/>
                          </a:solidFill>
                          <a:effectLst/>
                          <a:latin typeface="Calibri"/>
                        </a:rPr>
                        <a:t>identify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(A) malicious reconnaissance, including anomalous patterns of communications that appear to be transmitted for the purpose of gathering technical information related to a cybersecurity threat or security vulnerability</a:t>
                      </a:r>
                      <a:r>
                        <a:rPr lang="en-US" sz="900" b="0" i="0" u="none" strike="noStrike" baseline="0" dirty="0" smtClean="0">
                          <a:solidFill>
                            <a:srgbClr val="000000"/>
                          </a:solidFill>
                          <a:effectLst/>
                          <a:latin typeface="Calibri"/>
                        </a:rPr>
                        <a:t> </a:t>
                      </a:r>
                      <a:br>
                        <a:rPr lang="en-US" sz="900" b="0" i="0" u="none" strike="noStrike" baseline="0" dirty="0" smtClean="0">
                          <a:solidFill>
                            <a:srgbClr val="000000"/>
                          </a:solidFill>
                          <a:effectLst/>
                          <a:latin typeface="Calibri"/>
                        </a:rPr>
                      </a:br>
                      <a:r>
                        <a:rPr lang="en-US" sz="900" b="0" i="0" u="none" strike="noStrike" baseline="0" dirty="0" smtClean="0">
                          <a:solidFill>
                            <a:srgbClr val="000000"/>
                          </a:solidFill>
                          <a:effectLst/>
                          <a:latin typeface="Calibri"/>
                        </a:rPr>
                        <a:t>[malicious reconnaissance: a method for actively probing or passively monitoring an information system for the purpose of discerning security vulnerabilities of the information system, if such method is associated with a known or suspected cybersecurity threat.]</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(B) a method of defeating a security control or exploitation of a security vulnerability;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(C) a security vulnerability, including anomalous activity that appears to indicate the existence of a security vulnerability;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(D) a method of causing a user with legitimate access to an information system or information that is stored on, processed by, or transiting an information system to unwittingly enable the defeat of a security control or exploitation of a security vulnerability;</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(E) malicious cyber command and control</a:t>
                      </a:r>
                      <a:r>
                        <a:rPr lang="en-US" sz="900" b="0" i="0" u="none" strike="noStrike" baseline="0" dirty="0" smtClean="0">
                          <a:solidFill>
                            <a:srgbClr val="000000"/>
                          </a:solidFill>
                          <a:effectLst/>
                          <a:latin typeface="Calibri"/>
                        </a:rPr>
                        <a:t> </a:t>
                      </a:r>
                      <a:br>
                        <a:rPr lang="en-US" sz="900" b="0" i="0" u="none" strike="noStrike" baseline="0" dirty="0" smtClean="0">
                          <a:solidFill>
                            <a:srgbClr val="000000"/>
                          </a:solidFill>
                          <a:effectLst/>
                          <a:latin typeface="Calibri"/>
                        </a:rPr>
                      </a:br>
                      <a:r>
                        <a:rPr lang="en-US" sz="900" b="0" i="0" u="none" strike="noStrike" baseline="0" dirty="0" smtClean="0">
                          <a:solidFill>
                            <a:srgbClr val="000000"/>
                          </a:solidFill>
                          <a:effectLst/>
                          <a:latin typeface="Calibri"/>
                        </a:rPr>
                        <a:t>[</a:t>
                      </a:r>
                      <a:r>
                        <a:rPr lang="en-US" sz="900" b="0" i="0" u="none" strike="noStrike" dirty="0" smtClean="0">
                          <a:solidFill>
                            <a:srgbClr val="000000"/>
                          </a:solidFill>
                          <a:effectLst/>
                          <a:latin typeface="Calibri"/>
                        </a:rPr>
                        <a:t>a method for unauthorized remote identification of, access to, or use of, an information system or information that is stored on, processed by, or transiting an information system.]</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(F) the actual or potential harm caused by an incident, including a description of the information exfiltrated as a result of a particular cybersecurity threat;</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(G) any other attribute of a cybersecurity threat, if disclosure of such attribute is not otherwise prohibited by law; or</a:t>
                      </a:r>
                    </a:p>
                    <a:p>
                      <a:pPr marL="169863" marR="0" indent="-169863" algn="l" defTabSz="457148" rtl="0" eaLnBrk="1" fontAlgn="b" latinLnBrk="0" hangingPunct="1">
                        <a:lnSpc>
                          <a:spcPct val="100000"/>
                        </a:lnSpc>
                        <a:spcBef>
                          <a:spcPts val="0"/>
                        </a:spcBef>
                        <a:spcAft>
                          <a:spcPts val="0"/>
                        </a:spcAft>
                        <a:buClrTx/>
                        <a:buSzTx/>
                        <a:buFontTx/>
                        <a:buNone/>
                        <a:tabLst/>
                        <a:defRPr/>
                      </a:pPr>
                      <a:r>
                        <a:rPr lang="en-GB" sz="900" b="0" i="0" u="none" strike="noStrike" dirty="0" smtClean="0">
                          <a:solidFill>
                            <a:srgbClr val="000000"/>
                          </a:solidFill>
                          <a:effectLst/>
                          <a:latin typeface="Calibri"/>
                        </a:rPr>
                        <a:t>(H) any combination thereof.</a:t>
                      </a:r>
                    </a:p>
                    <a:p>
                      <a:pPr marL="169863" marR="0" indent="-169863" algn="l" defTabSz="457148" rtl="0" eaLnBrk="1" fontAlgn="b"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	[</a:t>
                      </a:r>
                      <a:r>
                        <a:rPr lang="en-US" sz="900" b="0" i="1" u="none" strike="noStrike" dirty="0" smtClean="0">
                          <a:solidFill>
                            <a:srgbClr val="000000"/>
                          </a:solidFill>
                          <a:effectLst/>
                          <a:latin typeface="Calibri"/>
                        </a:rPr>
                        <a:t>Cybersecurity threat</a:t>
                      </a:r>
                      <a:r>
                        <a:rPr lang="en-US" sz="900" b="0" i="0" u="none" strike="noStrike" dirty="0" smtClean="0">
                          <a:solidFill>
                            <a:srgbClr val="000000"/>
                          </a:solidFill>
                          <a:effectLst/>
                          <a:latin typeface="Calibri"/>
                        </a:rPr>
                        <a:t>: an action,...on or through an information system that may result in an unauthorized effort to adversely impact the security, availability, confidentiality, or integrity of an information system or information that is stored on, processed by, or transiting an information system.]</a:t>
                      </a:r>
                    </a:p>
                  </a:txBody>
                  <a:tcPr marL="533" marR="533" marT="533" marB="0" anchor="b">
                    <a:lnL>
                      <a:noFill/>
                    </a:lnL>
                    <a:lnR>
                      <a:noFill/>
                    </a:lnR>
                    <a:lnT>
                      <a:noFill/>
                    </a:lnT>
                    <a:lnB>
                      <a:noFill/>
                    </a:lnB>
                  </a:tcPr>
                </a:tc>
              </a:tr>
              <a:tr h="295902">
                <a:tc>
                  <a:txBody>
                    <a:bodyPr/>
                    <a:lstStyle/>
                    <a:p>
                      <a:pPr algn="l" fontAlgn="t"/>
                      <a:r>
                        <a:rPr lang="en-GB" sz="900" b="1" i="0" u="none" strike="noStrike" dirty="0">
                          <a:solidFill>
                            <a:srgbClr val="000000"/>
                          </a:solidFill>
                          <a:effectLst/>
                          <a:latin typeface="Calibri"/>
                        </a:rPr>
                        <a:t>defensive measure</a:t>
                      </a:r>
                    </a:p>
                  </a:txBody>
                  <a:tcPr marL="533" marR="533" marT="533" marB="0">
                    <a:lnL>
                      <a:noFill/>
                    </a:lnL>
                    <a:lnR>
                      <a:noFill/>
                    </a:lnR>
                    <a:lnT>
                      <a:noFill/>
                    </a:lnT>
                    <a:lnB>
                      <a:noFill/>
                    </a:lnB>
                    <a:solidFill>
                      <a:schemeClr val="accent4">
                        <a:lumMod val="20000"/>
                        <a:lumOff val="80000"/>
                      </a:schemeClr>
                    </a:solidFill>
                  </a:tcPr>
                </a:tc>
                <a:tc>
                  <a:txBody>
                    <a:bodyPr/>
                    <a:lstStyle/>
                    <a:p>
                      <a:pPr algn="l" fontAlgn="t"/>
                      <a:r>
                        <a:rPr lang="en-US" sz="900" b="0" i="0" u="none" strike="noStrike" dirty="0">
                          <a:solidFill>
                            <a:srgbClr val="000000"/>
                          </a:solidFill>
                          <a:effectLst/>
                          <a:latin typeface="Calibri"/>
                        </a:rPr>
                        <a:t>an action, device, procedure, signature, technique, or other measure applied to an information system or information that is stored on, processed by, or transiting an information system that detects, prevents, or mitigates a known or suspected cybersecurity threat or security vulnerability</a:t>
                      </a:r>
                      <a:r>
                        <a:rPr lang="en-US" sz="900" b="0" i="0" u="none" strike="noStrike" dirty="0" smtClean="0">
                          <a:solidFill>
                            <a:srgbClr val="000000"/>
                          </a:solidFill>
                          <a:effectLst/>
                          <a:latin typeface="Calibri"/>
                        </a:rPr>
                        <a:t>. </a:t>
                      </a:r>
                      <a:br>
                        <a:rPr lang="en-US" sz="900" b="0" i="0" u="none" strike="noStrike" dirty="0" smtClean="0">
                          <a:solidFill>
                            <a:srgbClr val="000000"/>
                          </a:solidFill>
                          <a:effectLst/>
                          <a:latin typeface="Calibri"/>
                        </a:rPr>
                      </a:br>
                      <a:r>
                        <a:rPr lang="en-US" sz="900" b="0" i="0" u="none" strike="noStrike" dirty="0" smtClean="0">
                          <a:solidFill>
                            <a:srgbClr val="000000"/>
                          </a:solidFill>
                          <a:effectLst/>
                          <a:latin typeface="Calibri"/>
                        </a:rPr>
                        <a:t>[Defensive measure does not include a measure that destroys, renders unusable, provides unauthorized access to, or substantially harms an information system or information stored on, processed by, or transiting such information system not owned by (</a:t>
                      </a:r>
                      <a:r>
                        <a:rPr lang="en-US" sz="900" b="0" i="0" u="none" strike="noStrike" dirty="0" err="1" smtClean="0">
                          <a:solidFill>
                            <a:srgbClr val="000000"/>
                          </a:solidFill>
                          <a:effectLst/>
                          <a:latin typeface="Calibri"/>
                        </a:rPr>
                        <a:t>i</a:t>
                      </a:r>
                      <a:r>
                        <a:rPr lang="en-US" sz="900" b="0" i="0" u="none" strike="noStrike" dirty="0" smtClean="0">
                          <a:solidFill>
                            <a:srgbClr val="000000"/>
                          </a:solidFill>
                          <a:effectLst/>
                          <a:latin typeface="Calibri"/>
                        </a:rPr>
                        <a:t>) the private entity operating the measure; or (ii) another entity or Federal entity that is authorized to provide consent and has provided consent to that private entity for operation of such measure.]</a:t>
                      </a:r>
                      <a:endParaRPr lang="en-US" sz="900" b="0" i="0" u="none" strike="noStrike" dirty="0">
                        <a:solidFill>
                          <a:srgbClr val="000000"/>
                        </a:solidFill>
                        <a:effectLst/>
                        <a:latin typeface="Calibri"/>
                      </a:endParaRPr>
                    </a:p>
                  </a:txBody>
                  <a:tcPr marL="533" marR="533" marT="533" marB="0">
                    <a:lnL>
                      <a:noFill/>
                    </a:lnL>
                    <a:lnR>
                      <a:noFill/>
                    </a:lnR>
                    <a:lnT>
                      <a:noFill/>
                    </a:lnT>
                    <a:lnB>
                      <a:noFill/>
                    </a:lnB>
                    <a:solidFill>
                      <a:schemeClr val="accent4">
                        <a:lumMod val="20000"/>
                        <a:lumOff val="80000"/>
                      </a:schemeClr>
                    </a:solidFill>
                  </a:tcPr>
                </a:tc>
              </a:tr>
              <a:tr h="70859">
                <a:tc>
                  <a:txBody>
                    <a:bodyPr/>
                    <a:lstStyle/>
                    <a:p>
                      <a:pPr algn="l" fontAlgn="t"/>
                      <a:r>
                        <a:rPr lang="en-GB" sz="900" b="1" i="0" u="none" strike="noStrike" dirty="0">
                          <a:solidFill>
                            <a:srgbClr val="000000"/>
                          </a:solidFill>
                          <a:effectLst/>
                          <a:latin typeface="Calibri"/>
                        </a:rPr>
                        <a:t>cybersecurity risk</a:t>
                      </a:r>
                    </a:p>
                  </a:txBody>
                  <a:tcPr marL="533" marR="533" marT="533" marB="0">
                    <a:lnL>
                      <a:noFill/>
                    </a:lnL>
                    <a:lnR>
                      <a:noFill/>
                    </a:lnR>
                    <a:lnT>
                      <a:noFill/>
                    </a:lnT>
                    <a:lnB>
                      <a:noFill/>
                    </a:lnB>
                  </a:tcPr>
                </a:tc>
                <a:tc>
                  <a:txBody>
                    <a:bodyPr/>
                    <a:lstStyle/>
                    <a:p>
                      <a:pPr marL="0" marR="0" indent="0" algn="l" defTabSz="457148" rtl="0" eaLnBrk="1" fontAlgn="t"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a:rPr>
                        <a:t>threats to and vulnerabilities of information or information systems and any related consequences caused by or resulting from unauthorized access, use, disclosure, degradation, disruption, modification, or destruction of such information or information systems </a:t>
                      </a:r>
                      <a:br>
                        <a:rPr lang="en-US" sz="900" b="0" i="0" u="none" strike="noStrike" dirty="0" smtClean="0">
                          <a:solidFill>
                            <a:srgbClr val="000000"/>
                          </a:solidFill>
                          <a:effectLst/>
                          <a:latin typeface="Calibri"/>
                        </a:rPr>
                      </a:br>
                      <a:r>
                        <a:rPr lang="en-US" sz="900" b="0" i="0" u="none" strike="noStrike" dirty="0" smtClean="0">
                          <a:solidFill>
                            <a:srgbClr val="000000"/>
                          </a:solidFill>
                          <a:effectLst/>
                          <a:latin typeface="Calibri"/>
                        </a:rPr>
                        <a:t>[Includes related </a:t>
                      </a:r>
                      <a:r>
                        <a:rPr lang="en-US" sz="900" b="0" i="0" u="none" strike="noStrike" dirty="0">
                          <a:solidFill>
                            <a:srgbClr val="000000"/>
                          </a:solidFill>
                          <a:effectLst/>
                          <a:latin typeface="Calibri"/>
                        </a:rPr>
                        <a:t>consequences caused by an act of </a:t>
                      </a:r>
                      <a:r>
                        <a:rPr lang="en-US" sz="900" b="0" i="0" u="none" strike="noStrike" dirty="0" smtClean="0">
                          <a:solidFill>
                            <a:srgbClr val="000000"/>
                          </a:solidFill>
                          <a:effectLst/>
                          <a:latin typeface="Calibri"/>
                        </a:rPr>
                        <a:t>terrorism]</a:t>
                      </a:r>
                      <a:endParaRPr lang="en-US" sz="900" b="0" i="0" u="none" strike="noStrike" dirty="0">
                        <a:solidFill>
                          <a:srgbClr val="000000"/>
                        </a:solidFill>
                        <a:effectLst/>
                        <a:latin typeface="Calibri"/>
                      </a:endParaRPr>
                    </a:p>
                  </a:txBody>
                  <a:tcPr marL="533" marR="533" marT="533" marB="0">
                    <a:lnL>
                      <a:noFill/>
                    </a:lnL>
                    <a:lnR>
                      <a:noFill/>
                    </a:lnR>
                    <a:lnT>
                      <a:noFill/>
                    </a:lnT>
                    <a:lnB>
                      <a:noFill/>
                    </a:lnB>
                  </a:tcPr>
                </a:tc>
              </a:tr>
              <a:tr h="253707">
                <a:tc>
                  <a:txBody>
                    <a:bodyPr/>
                    <a:lstStyle/>
                    <a:p>
                      <a:pPr algn="l" fontAlgn="t"/>
                      <a:r>
                        <a:rPr lang="en-GB" sz="900" b="1" i="0" u="none" strike="noStrike" dirty="0">
                          <a:solidFill>
                            <a:srgbClr val="000000"/>
                          </a:solidFill>
                          <a:effectLst/>
                          <a:latin typeface="Calibri"/>
                        </a:rPr>
                        <a:t>incident</a:t>
                      </a:r>
                    </a:p>
                  </a:txBody>
                  <a:tcPr marL="533" marR="533" marT="533" marB="0">
                    <a:lnL>
                      <a:noFill/>
                    </a:lnL>
                    <a:lnR>
                      <a:noFill/>
                    </a:lnR>
                    <a:lnT>
                      <a:noFill/>
                    </a:lnT>
                    <a:lnB>
                      <a:noFill/>
                    </a:lnB>
                    <a:solidFill>
                      <a:schemeClr val="accent4">
                        <a:lumMod val="20000"/>
                        <a:lumOff val="80000"/>
                      </a:schemeClr>
                    </a:solidFill>
                  </a:tcPr>
                </a:tc>
                <a:tc>
                  <a:txBody>
                    <a:bodyPr/>
                    <a:lstStyle/>
                    <a:p>
                      <a:pPr algn="l" fontAlgn="t"/>
                      <a:r>
                        <a:rPr lang="en-US" sz="900" b="0" i="0" u="none" strike="noStrike" dirty="0">
                          <a:solidFill>
                            <a:srgbClr val="000000"/>
                          </a:solidFill>
                          <a:effectLst/>
                          <a:latin typeface="Calibri"/>
                        </a:rPr>
                        <a:t>an occurrence that actually or imminently jeopardizes, without lawful authority, the integrity, confidentiality, or availability of information on an information system, or actually or imminently jeopardizes, without lawful authority, an information system</a:t>
                      </a:r>
                    </a:p>
                  </a:txBody>
                  <a:tcPr marL="533" marR="533" marT="533" marB="0">
                    <a:lnL>
                      <a:noFill/>
                    </a:lnL>
                    <a:lnR>
                      <a:noFill/>
                    </a:lnR>
                    <a:lnT>
                      <a:noFill/>
                    </a:lnT>
                    <a:lnB>
                      <a:noFill/>
                    </a:lnB>
                    <a:solidFill>
                      <a:schemeClr val="accent4">
                        <a:lumMod val="20000"/>
                        <a:lumOff val="80000"/>
                      </a:schemeClr>
                    </a:solidFill>
                  </a:tcPr>
                </a:tc>
              </a:tr>
            </a:tbl>
          </a:graphicData>
        </a:graphic>
      </p:graphicFrame>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8"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66186510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smtClean="0"/>
              <a:t>OASIS</a:t>
            </a:r>
            <a:r>
              <a:rPr lang="en-US" sz="2000" dirty="0" smtClean="0"/>
              <a:t>: STIX intelligence model and expressions</a:t>
            </a:r>
            <a:endParaRPr lang="en-GB" sz="2000" dirty="0"/>
          </a:p>
        </p:txBody>
      </p:sp>
      <p:pic>
        <p:nvPicPr>
          <p:cNvPr id="2050" name="Picture 2" descr="D:\Users\trutkowski\Documents\events\20150706_UKwhiteboard\stix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68" y="829917"/>
            <a:ext cx="7315200" cy="38740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60533" y="4086775"/>
            <a:ext cx="1882883" cy="461665"/>
          </a:xfrm>
          <a:prstGeom prst="rect">
            <a:avLst/>
          </a:prstGeom>
          <a:noFill/>
        </p:spPr>
        <p:txBody>
          <a:bodyPr wrap="square" rtlCol="0">
            <a:spAutoFit/>
          </a:bodyPr>
          <a:lstStyle/>
          <a:p>
            <a:r>
              <a:rPr lang="en-US" sz="1200" dirty="0" smtClean="0"/>
              <a:t>TTP = </a:t>
            </a:r>
            <a:r>
              <a:rPr lang="en-GB" sz="1200" dirty="0"/>
              <a:t>tactics, techniques, and procedures </a:t>
            </a:r>
          </a:p>
        </p:txBody>
      </p:sp>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10"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064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800" dirty="0" smtClean="0"/>
              <a:t>Mapping: The </a:t>
            </a:r>
            <a:r>
              <a:rPr lang="en-US" sz="1800" dirty="0"/>
              <a:t>CIS Critical Security Controls for Effective Cyber </a:t>
            </a:r>
            <a:r>
              <a:rPr lang="en-US" sz="1800" dirty="0" smtClean="0"/>
              <a:t>Defense</a:t>
            </a:r>
            <a:endParaRPr lang="en-GB" sz="1800" dirty="0"/>
          </a:p>
        </p:txBody>
      </p:sp>
      <p:sp>
        <p:nvSpPr>
          <p:cNvPr id="4" name="Content Placeholder 3"/>
          <p:cNvSpPr>
            <a:spLocks noGrp="1"/>
          </p:cNvSpPr>
          <p:nvPr>
            <p:ph idx="1"/>
          </p:nvPr>
        </p:nvSpPr>
        <p:spPr>
          <a:xfrm>
            <a:off x="713508" y="1028701"/>
            <a:ext cx="7922491" cy="3596216"/>
          </a:xfrm>
        </p:spPr>
        <p:txBody>
          <a:bodyPr>
            <a:normAutofit fontScale="70000" lnSpcReduction="20000"/>
          </a:bodyPr>
          <a:lstStyle/>
          <a:p>
            <a:pPr marL="0" indent="0">
              <a:buNone/>
            </a:pPr>
            <a:r>
              <a:rPr lang="en-US" dirty="0"/>
              <a:t>CSC 1: Inventory of Authorized and Unauthorized Devices</a:t>
            </a:r>
          </a:p>
          <a:p>
            <a:pPr marL="0" indent="0">
              <a:buNone/>
            </a:pPr>
            <a:r>
              <a:rPr lang="en-US" dirty="0"/>
              <a:t>CSC 2: Inventory of Authorized and Unauthorized Software</a:t>
            </a:r>
          </a:p>
          <a:p>
            <a:pPr marL="0" indent="0">
              <a:buNone/>
            </a:pPr>
            <a:r>
              <a:rPr lang="en-US" dirty="0"/>
              <a:t>CSC 3: Secure Configurations for Hardware and Software on Mobile Devices, Laptops, Workstations, and Servers</a:t>
            </a:r>
          </a:p>
          <a:p>
            <a:pPr marL="0" indent="0">
              <a:buNone/>
            </a:pPr>
            <a:r>
              <a:rPr lang="en-US" dirty="0"/>
              <a:t>CSC 4: Continuous Vulnerability Assessment and Remediation</a:t>
            </a:r>
          </a:p>
          <a:p>
            <a:pPr marL="0" indent="0">
              <a:buNone/>
            </a:pPr>
            <a:r>
              <a:rPr lang="en-US" dirty="0"/>
              <a:t>CSC 5: Controlled Use of Administrative Privileges</a:t>
            </a:r>
          </a:p>
          <a:p>
            <a:pPr marL="0" indent="0">
              <a:buNone/>
            </a:pPr>
            <a:r>
              <a:rPr lang="en-US" dirty="0"/>
              <a:t>CSC 6: Maintenance, Monitoring, and Analysis of Audit Logs</a:t>
            </a:r>
          </a:p>
          <a:p>
            <a:pPr marL="0" indent="0">
              <a:buNone/>
            </a:pPr>
            <a:r>
              <a:rPr lang="en-US" dirty="0"/>
              <a:t>CSC 7: Email and Web Browser Protections</a:t>
            </a:r>
          </a:p>
          <a:p>
            <a:pPr marL="0" indent="0">
              <a:buNone/>
            </a:pPr>
            <a:r>
              <a:rPr lang="en-US" dirty="0"/>
              <a:t>CSC 8: Malware Defenses</a:t>
            </a:r>
          </a:p>
          <a:p>
            <a:pPr marL="0" indent="0">
              <a:buNone/>
            </a:pPr>
            <a:r>
              <a:rPr lang="en-US" dirty="0"/>
              <a:t>CSC 9: Limitation and Control of Network Ports, Protocols, and Services</a:t>
            </a:r>
          </a:p>
          <a:p>
            <a:pPr marL="0" indent="0">
              <a:buNone/>
            </a:pPr>
            <a:r>
              <a:rPr lang="en-US" dirty="0"/>
              <a:t>CSC 10: Data Recovery Capability</a:t>
            </a:r>
          </a:p>
          <a:p>
            <a:pPr marL="0" indent="0">
              <a:buNone/>
            </a:pPr>
            <a:r>
              <a:rPr lang="en-US" dirty="0"/>
              <a:t>CSC 11: Secure Configurations for Network Devices such as Firewalls, Routers, and Switches</a:t>
            </a:r>
          </a:p>
          <a:p>
            <a:pPr marL="0" indent="0">
              <a:buNone/>
            </a:pPr>
            <a:r>
              <a:rPr lang="en-US" dirty="0"/>
              <a:t>CSC 12: Boundary Defense</a:t>
            </a:r>
          </a:p>
          <a:p>
            <a:pPr marL="0" indent="0">
              <a:buNone/>
            </a:pPr>
            <a:r>
              <a:rPr lang="en-US" dirty="0"/>
              <a:t>CSC 13: Data Protection</a:t>
            </a:r>
          </a:p>
          <a:p>
            <a:pPr marL="0" indent="0">
              <a:buNone/>
            </a:pPr>
            <a:r>
              <a:rPr lang="en-US" dirty="0"/>
              <a:t>CSC 14: Controlled Access Based on the Need to Know</a:t>
            </a:r>
          </a:p>
          <a:p>
            <a:pPr marL="0" indent="0">
              <a:buNone/>
            </a:pPr>
            <a:r>
              <a:rPr lang="en-US" dirty="0"/>
              <a:t>CSC 15: Wireless Access Control</a:t>
            </a:r>
          </a:p>
          <a:p>
            <a:pPr marL="0" indent="0">
              <a:buNone/>
            </a:pPr>
            <a:r>
              <a:rPr lang="en-US" dirty="0"/>
              <a:t>CSC 16: Account Monitoring and Control</a:t>
            </a:r>
          </a:p>
          <a:p>
            <a:pPr marL="0" indent="0">
              <a:buNone/>
            </a:pPr>
            <a:r>
              <a:rPr lang="en-US" dirty="0"/>
              <a:t>CSC 17: Security Skills Assessment and Appropriate Training to Fill Gaps</a:t>
            </a:r>
          </a:p>
          <a:p>
            <a:pPr marL="0" indent="0">
              <a:buNone/>
            </a:pPr>
            <a:r>
              <a:rPr lang="en-US" dirty="0"/>
              <a:t>CSC 18: Application Software Security</a:t>
            </a:r>
          </a:p>
          <a:p>
            <a:pPr marL="0" indent="0">
              <a:buNone/>
            </a:pPr>
            <a:r>
              <a:rPr lang="en-US" dirty="0"/>
              <a:t>CSC 19: Incident Response and Management</a:t>
            </a:r>
          </a:p>
          <a:p>
            <a:pPr marL="0" indent="0">
              <a:buNone/>
            </a:pPr>
            <a:r>
              <a:rPr lang="en-US" dirty="0"/>
              <a:t>CSC 20: Penetration Tests and Red Team Exercises</a:t>
            </a:r>
            <a:endParaRPr lang="en-GB"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59" y="716228"/>
            <a:ext cx="711777" cy="30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10"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01978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Trends and challenges</a:t>
            </a:r>
            <a:endParaRPr lang="en-GB" dirty="0"/>
          </a:p>
        </p:txBody>
      </p:sp>
      <p:sp>
        <p:nvSpPr>
          <p:cNvPr id="6" name="Content Placeholder 5"/>
          <p:cNvSpPr>
            <a:spLocks noGrp="1"/>
          </p:cNvSpPr>
          <p:nvPr>
            <p:ph idx="1"/>
          </p:nvPr>
        </p:nvSpPr>
        <p:spPr>
          <a:ln>
            <a:solidFill>
              <a:schemeClr val="accent1"/>
            </a:solidFill>
          </a:ln>
        </p:spPr>
        <p:txBody>
          <a:bodyPr>
            <a:normAutofit fontScale="92500" lnSpcReduction="10000"/>
          </a:bodyPr>
          <a:lstStyle/>
          <a:p>
            <a:r>
              <a:rPr lang="en-US" dirty="0" smtClean="0"/>
              <a:t>Tighter integration and speed of response between cyber threat intelligence sharing and defense measures</a:t>
            </a:r>
          </a:p>
          <a:p>
            <a:r>
              <a:rPr lang="en-US" dirty="0" smtClean="0"/>
              <a:t>Harmonizing across the diverse parties and their different cyber threat sharing entities, models, architectures, interfaces and structured expressions</a:t>
            </a:r>
          </a:p>
          <a:p>
            <a:r>
              <a:rPr lang="en-US" dirty="0" smtClean="0"/>
              <a:t>Keeping up </a:t>
            </a:r>
            <a:r>
              <a:rPr lang="en-US" dirty="0" smtClean="0"/>
              <a:t>with constant changes cyber threat intelligence sharing platforms and technologies</a:t>
            </a:r>
          </a:p>
          <a:p>
            <a:r>
              <a:rPr lang="en-US" dirty="0" smtClean="0"/>
              <a:t>Expanding and scaling to include cloud-based services, NFV, and </a:t>
            </a:r>
            <a:r>
              <a:rPr lang="en-US" dirty="0" err="1" smtClean="0"/>
              <a:t>IoT</a:t>
            </a:r>
            <a:r>
              <a:rPr lang="en-US" dirty="0" smtClean="0"/>
              <a:t> cyber threat information sharing needs</a:t>
            </a:r>
          </a:p>
          <a:p>
            <a:r>
              <a:rPr lang="en-US" dirty="0" smtClean="0"/>
              <a:t>Improved cyber observable, threat sighting, and malware characterization functionality</a:t>
            </a:r>
            <a:endParaRPr lang="en-US" dirty="0" smtClean="0"/>
          </a:p>
          <a:p>
            <a:r>
              <a:rPr lang="en-US" dirty="0" smtClean="0"/>
              <a:t>Detecting cyber threats embedded in encrypted streams at network boundaries</a:t>
            </a:r>
          </a:p>
          <a:p>
            <a:r>
              <a:rPr lang="en-US" dirty="0" smtClean="0"/>
              <a:t>Shifting to JSON expressions for cyber threats to accommodate increasing cyber threat information floods</a:t>
            </a:r>
          </a:p>
          <a:p>
            <a:r>
              <a:rPr lang="en-US" dirty="0" smtClean="0"/>
              <a:t>New trusted automated indicator information exchange distribution architectures and features</a:t>
            </a:r>
          </a:p>
          <a:p>
            <a:endParaRPr lang="en-US" dirty="0" smtClean="0"/>
          </a:p>
          <a:p>
            <a:endParaRPr lang="en-US" dirty="0" smtClean="0"/>
          </a:p>
        </p:txBody>
      </p:sp>
      <p:sp>
        <p:nvSpPr>
          <p:cNvPr id="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8"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3561385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a:t>
            </a:r>
            <a:r>
              <a:rPr lang="en-US" dirty="0" smtClean="0"/>
              <a:t>developments</a:t>
            </a:r>
            <a:endParaRPr lang="en-GB" dirty="0"/>
          </a:p>
        </p:txBody>
      </p:sp>
      <p:sp>
        <p:nvSpPr>
          <p:cNvPr id="3" name="Content Placeholder 2"/>
          <p:cNvSpPr>
            <a:spLocks noGrp="1"/>
          </p:cNvSpPr>
          <p:nvPr>
            <p:ph idx="1"/>
          </p:nvPr>
        </p:nvSpPr>
        <p:spPr/>
        <p:txBody>
          <a:bodyPr>
            <a:normAutofit lnSpcReduction="10000"/>
          </a:bodyPr>
          <a:lstStyle/>
          <a:p>
            <a:r>
              <a:rPr lang="en-US" dirty="0" smtClean="0"/>
              <a:t>EU </a:t>
            </a:r>
            <a:r>
              <a:rPr lang="en-US" dirty="0" smtClean="0"/>
              <a:t>NIS (Network Information Security) Directive (18 Dec 2015</a:t>
            </a:r>
            <a:r>
              <a:rPr lang="en-US" dirty="0" smtClean="0"/>
              <a:t>)</a:t>
            </a:r>
          </a:p>
          <a:p>
            <a:r>
              <a:rPr lang="en-US" dirty="0"/>
              <a:t>EU Commission and United States </a:t>
            </a:r>
            <a:r>
              <a:rPr lang="en-US" dirty="0" smtClean="0"/>
              <a:t>new </a:t>
            </a:r>
            <a:r>
              <a:rPr lang="en-US" dirty="0"/>
              <a:t>framework for transatlantic data </a:t>
            </a:r>
            <a:r>
              <a:rPr lang="en-US" dirty="0" smtClean="0"/>
              <a:t>flows (2 Feb 2016)</a:t>
            </a:r>
            <a:endParaRPr lang="en-US" dirty="0" smtClean="0"/>
          </a:p>
          <a:p>
            <a:r>
              <a:rPr lang="en-US" dirty="0" smtClean="0"/>
              <a:t>Cybersecurity Information sharing act of 2015 (18 Dec 2015)</a:t>
            </a:r>
          </a:p>
          <a:p>
            <a:r>
              <a:rPr lang="en-US" dirty="0" smtClean="0"/>
              <a:t>Department </a:t>
            </a:r>
            <a:r>
              <a:rPr lang="en-US" dirty="0"/>
              <a:t>of Homeland Security (DHS) Enhanced Cybersecurity Services (ECS) program</a:t>
            </a:r>
            <a:endParaRPr lang="en-US" dirty="0" smtClean="0"/>
          </a:p>
          <a:p>
            <a:r>
              <a:rPr lang="en-US" dirty="0" smtClean="0"/>
              <a:t>US Executive </a:t>
            </a:r>
            <a:r>
              <a:rPr lang="en-US" dirty="0"/>
              <a:t>Order </a:t>
            </a:r>
            <a:r>
              <a:rPr lang="en-US" dirty="0" smtClean="0"/>
              <a:t>13691 - Promoting </a:t>
            </a:r>
            <a:r>
              <a:rPr lang="en-US" dirty="0"/>
              <a:t>Private Sector </a:t>
            </a:r>
            <a:r>
              <a:rPr lang="en-US" dirty="0" smtClean="0"/>
              <a:t>Cybersecurity Information Sharing</a:t>
            </a:r>
          </a:p>
          <a:p>
            <a:r>
              <a:rPr lang="en-US" dirty="0" smtClean="0"/>
              <a:t>OASIS </a:t>
            </a:r>
            <a:r>
              <a:rPr lang="en-US" dirty="0" smtClean="0"/>
              <a:t>Cyber Threat Intelligence Technical Committee</a:t>
            </a:r>
          </a:p>
          <a:p>
            <a:r>
              <a:rPr lang="en-US" dirty="0" smtClean="0"/>
              <a:t>Center for Internet </a:t>
            </a:r>
            <a:r>
              <a:rPr lang="en-US" dirty="0"/>
              <a:t>Security/ETSI Critical Security Controls for Effective Cyber </a:t>
            </a:r>
            <a:r>
              <a:rPr lang="en-US" dirty="0" err="1" smtClean="0"/>
              <a:t>Defence</a:t>
            </a:r>
            <a:endParaRPr lang="en-US" dirty="0" smtClean="0"/>
          </a:p>
          <a:p>
            <a:r>
              <a:rPr lang="en-US" dirty="0" smtClean="0"/>
              <a:t>Other initiatives</a:t>
            </a:r>
          </a:p>
          <a:p>
            <a:pPr lvl="1"/>
            <a:r>
              <a:rPr lang="en-US" dirty="0" smtClean="0"/>
              <a:t>3GPP</a:t>
            </a:r>
          </a:p>
          <a:p>
            <a:pPr lvl="1"/>
            <a:r>
              <a:rPr lang="en-US" dirty="0" smtClean="0"/>
              <a:t>IETF</a:t>
            </a:r>
            <a:endParaRPr lang="en-US" dirty="0"/>
          </a:p>
          <a:p>
            <a:endParaRPr lang="en-US" dirty="0" smtClean="0"/>
          </a:p>
          <a:p>
            <a:endParaRPr lang="en-US" dirty="0" smtClean="0"/>
          </a:p>
        </p:txBody>
      </p:sp>
      <p:sp>
        <p:nvSpPr>
          <p:cNvPr id="11"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endParaRPr lang="en-US" dirty="0" smtClean="0"/>
          </a:p>
        </p:txBody>
      </p:sp>
      <p:sp>
        <p:nvSpPr>
          <p:cNvPr id="13"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6890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Legislative requirements</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557" y="1268530"/>
            <a:ext cx="2752986" cy="3292787"/>
          </a:xfrm>
          <a:prstGeom prst="rect">
            <a:avLst/>
          </a:prstGeom>
          <a:ln/>
        </p:spPr>
        <p:style>
          <a:lnRef idx="0">
            <a:schemeClr val="accent6"/>
          </a:lnRef>
          <a:fillRef idx="3">
            <a:schemeClr val="accent6"/>
          </a:fillRef>
          <a:effectRef idx="3">
            <a:schemeClr val="accent6"/>
          </a:effectRef>
          <a:fontRef idx="minor">
            <a:schemeClr val="lt1"/>
          </a:fontRef>
        </p:style>
      </p:pic>
      <p:sp>
        <p:nvSpPr>
          <p:cNvPr id="25"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402" y="1268529"/>
            <a:ext cx="2585861" cy="3292787"/>
          </a:xfrm>
          <a:prstGeom prst="rect">
            <a:avLst/>
          </a:prstGeom>
          <a:ln/>
        </p:spPr>
        <p:style>
          <a:lnRef idx="1">
            <a:schemeClr val="accent6"/>
          </a:lnRef>
          <a:fillRef idx="2">
            <a:schemeClr val="accent6"/>
          </a:fillRef>
          <a:effectRef idx="1">
            <a:schemeClr val="accent6"/>
          </a:effectRef>
          <a:fontRef idx="minor">
            <a:schemeClr val="dk1"/>
          </a:fontRef>
        </p:style>
      </p:pic>
      <p:sp>
        <p:nvSpPr>
          <p:cNvPr id="2" name="TextBox 1"/>
          <p:cNvSpPr txBox="1"/>
          <p:nvPr/>
        </p:nvSpPr>
        <p:spPr>
          <a:xfrm>
            <a:off x="1947334" y="872444"/>
            <a:ext cx="175695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EU NIS Directive</a:t>
            </a:r>
            <a:endParaRPr lang="en-GB" dirty="0"/>
          </a:p>
        </p:txBody>
      </p:sp>
      <p:sp>
        <p:nvSpPr>
          <p:cNvPr id="27" name="TextBox 26"/>
          <p:cNvSpPr txBox="1"/>
          <p:nvPr/>
        </p:nvSpPr>
        <p:spPr>
          <a:xfrm>
            <a:off x="4854301" y="899198"/>
            <a:ext cx="228806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U.S. Cybersecurity Act</a:t>
            </a:r>
            <a:endParaRPr lang="en-GB" dirty="0"/>
          </a:p>
        </p:txBody>
      </p:sp>
    </p:spTree>
    <p:extLst>
      <p:ext uri="{BB962C8B-B14F-4D97-AF65-F5344CB8AC3E}">
        <p14:creationId xmlns:p14="http://schemas.microsoft.com/office/powerpoint/2010/main" val="392242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Comparable objectives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1326671"/>
            <a:ext cx="4308301" cy="2610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3420" y="4195814"/>
            <a:ext cx="2043776" cy="246221"/>
          </a:xfrm>
          <a:prstGeom prst="rect">
            <a:avLst/>
          </a:prstGeom>
          <a:noFill/>
        </p:spPr>
        <p:txBody>
          <a:bodyPr wrap="square" rtlCol="0">
            <a:spAutoFit/>
          </a:bodyPr>
          <a:lstStyle/>
          <a:p>
            <a:r>
              <a:rPr lang="en-US" sz="1000" b="1" dirty="0" smtClean="0"/>
              <a:t>Cirrus Word Cloud Display</a:t>
            </a:r>
            <a:endParaRPr lang="en-GB" sz="1000" b="1" dirty="0"/>
          </a:p>
        </p:txBody>
      </p:sp>
      <p:sp>
        <p:nvSpPr>
          <p:cNvPr id="5"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6"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4</a:t>
            </a:fld>
            <a:endParaRPr lang="en-US" dirty="0">
              <a:solidFill>
                <a:prstClr val="black">
                  <a:tint val="75000"/>
                </a:prstClr>
              </a:solidFill>
            </a:endParaRPr>
          </a:p>
        </p:txBody>
      </p:sp>
      <p:pic>
        <p:nvPicPr>
          <p:cNvPr id="7" name="Picture 2" descr="D:\Users\trutkowski\Documents\orgs\US_Congress\cybersecurity\cybersecurity_act_word-frequency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353" y="1797087"/>
            <a:ext cx="4271498" cy="2555548"/>
          </a:xfrm>
          <a:prstGeom prst="rect">
            <a:avLst/>
          </a:prstGeom>
          <a:solidFill>
            <a:schemeClr val="accent2"/>
          </a:solidFill>
          <a:extLst/>
        </p:spPr>
      </p:pic>
      <p:sp>
        <p:nvSpPr>
          <p:cNvPr id="8" name="TextBox 7"/>
          <p:cNvSpPr txBox="1"/>
          <p:nvPr/>
        </p:nvSpPr>
        <p:spPr>
          <a:xfrm>
            <a:off x="1387066" y="905138"/>
            <a:ext cx="175695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EU NIS Directive</a:t>
            </a:r>
            <a:endParaRPr lang="en-GB" dirty="0"/>
          </a:p>
        </p:txBody>
      </p:sp>
      <p:sp>
        <p:nvSpPr>
          <p:cNvPr id="9" name="TextBox 8"/>
          <p:cNvSpPr txBox="1"/>
          <p:nvPr/>
        </p:nvSpPr>
        <p:spPr>
          <a:xfrm>
            <a:off x="5536136" y="1268530"/>
            <a:ext cx="228806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U.S. Cybersecurity Act</a:t>
            </a:r>
            <a:endParaRPr lang="en-GB" dirty="0"/>
          </a:p>
        </p:txBody>
      </p:sp>
    </p:spTree>
    <p:extLst>
      <p:ext uri="{BB962C8B-B14F-4D97-AF65-F5344CB8AC3E}">
        <p14:creationId xmlns:p14="http://schemas.microsoft.com/office/powerpoint/2010/main" val="38815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6242" y="914031"/>
            <a:ext cx="4114800" cy="2168674"/>
          </a:xfrm>
          <a:prstGeom prst="roundRect">
            <a:avLst>
              <a:gd name="adj" fmla="val 6252"/>
            </a:avLst>
          </a:prstGeom>
          <a:solidFill>
            <a:schemeClr val="accent4">
              <a:lumMod val="20000"/>
              <a:lumOff val="8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1000" b="1" cap="all" dirty="0" smtClean="0"/>
              <a:t>European Union</a:t>
            </a:r>
            <a:endParaRPr lang="en-GB" sz="1000" b="1" cap="all" dirty="0"/>
          </a:p>
        </p:txBody>
      </p:sp>
      <p:sp>
        <p:nvSpPr>
          <p:cNvPr id="21" name="Rounded Rectangle 20"/>
          <p:cNvSpPr/>
          <p:nvPr/>
        </p:nvSpPr>
        <p:spPr>
          <a:xfrm>
            <a:off x="486693" y="1968191"/>
            <a:ext cx="3840480" cy="901758"/>
          </a:xfrm>
          <a:prstGeom prst="roundRect">
            <a:avLst>
              <a:gd name="adj" fmla="val 7898"/>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smtClean="0"/>
              <a:t>Member  State</a:t>
            </a:r>
            <a:endParaRPr lang="en-GB" sz="900" b="1" cap="all" dirty="0"/>
          </a:p>
        </p:txBody>
      </p:sp>
      <p:sp>
        <p:nvSpPr>
          <p:cNvPr id="5" name="Title 4"/>
          <p:cNvSpPr>
            <a:spLocks noGrp="1"/>
          </p:cNvSpPr>
          <p:nvPr>
            <p:ph type="title"/>
          </p:nvPr>
        </p:nvSpPr>
        <p:spPr/>
        <p:txBody>
          <a:bodyPr>
            <a:normAutofit fontScale="90000"/>
          </a:bodyPr>
          <a:lstStyle/>
          <a:p>
            <a:r>
              <a:rPr lang="en-GB" dirty="0"/>
              <a:t>EU NIS Directive Entity </a:t>
            </a:r>
            <a:r>
              <a:rPr lang="en-GB" dirty="0" smtClean="0"/>
              <a:t>Ontology</a:t>
            </a:r>
            <a:endParaRPr lang="en-GB" dirty="0"/>
          </a:p>
        </p:txBody>
      </p:sp>
      <p:sp>
        <p:nvSpPr>
          <p:cNvPr id="6"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7"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5</a:t>
            </a:fld>
            <a:endParaRPr lang="en-US" dirty="0">
              <a:solidFill>
                <a:prstClr val="black">
                  <a:tint val="75000"/>
                </a:prstClr>
              </a:solidFill>
            </a:endParaRPr>
          </a:p>
        </p:txBody>
      </p:sp>
      <p:sp>
        <p:nvSpPr>
          <p:cNvPr id="9" name="Rounded Rectangle 8"/>
          <p:cNvSpPr/>
          <p:nvPr/>
        </p:nvSpPr>
        <p:spPr>
          <a:xfrm>
            <a:off x="4649611" y="926026"/>
            <a:ext cx="4114800" cy="3623340"/>
          </a:xfrm>
          <a:prstGeom prst="roundRect">
            <a:avLst>
              <a:gd name="adj" fmla="val 6089"/>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1000" b="1" cap="all" dirty="0" smtClean="0"/>
              <a:t>Public or Private Entity</a:t>
            </a:r>
            <a:endParaRPr lang="en-GB" sz="1000" b="1" cap="all" dirty="0"/>
          </a:p>
        </p:txBody>
      </p:sp>
      <p:sp>
        <p:nvSpPr>
          <p:cNvPr id="10" name="Rounded Rectangle 9"/>
          <p:cNvSpPr/>
          <p:nvPr/>
        </p:nvSpPr>
        <p:spPr>
          <a:xfrm>
            <a:off x="4783999" y="1165484"/>
            <a:ext cx="1188720" cy="2650552"/>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smtClean="0"/>
              <a:t>Operators </a:t>
            </a:r>
            <a:r>
              <a:rPr lang="en-GB" sz="900" b="1" cap="all" dirty="0"/>
              <a:t>of Essential </a:t>
            </a:r>
            <a:r>
              <a:rPr lang="en-GB" sz="900" b="1" cap="all" dirty="0" smtClean="0"/>
              <a:t>Services </a:t>
            </a:r>
            <a:r>
              <a:rPr lang="en-US" sz="900" b="1" cap="all" dirty="0"/>
              <a:t>pursuant to </a:t>
            </a:r>
            <a:r>
              <a:rPr lang="en-US" sz="900" b="1" cap="all" dirty="0" smtClean="0"/>
              <a:t/>
            </a:r>
            <a:br>
              <a:rPr lang="en-US" sz="900" b="1" cap="all" dirty="0" smtClean="0"/>
            </a:br>
            <a:r>
              <a:rPr lang="en-US" sz="900" b="1" cap="all" dirty="0" smtClean="0"/>
              <a:t>Art. 14 2 </a:t>
            </a:r>
            <a:r>
              <a:rPr lang="en-US" sz="900" b="1" dirty="0"/>
              <a:t>and</a:t>
            </a:r>
            <a:r>
              <a:rPr lang="en-US" sz="900" b="1" cap="all" dirty="0"/>
              <a:t> </a:t>
            </a:r>
            <a:r>
              <a:rPr lang="en-US" sz="900" b="1" cap="all" dirty="0" smtClean="0"/>
              <a:t>2</a:t>
            </a:r>
            <a:r>
              <a:rPr lang="en-US" sz="900" b="1" dirty="0" smtClean="0"/>
              <a:t>ac +</a:t>
            </a:r>
            <a:r>
              <a:rPr lang="en-US" sz="900" b="1" cap="all" dirty="0" smtClean="0"/>
              <a:t/>
            </a:r>
            <a:br>
              <a:rPr lang="en-US" sz="900" b="1" cap="all" dirty="0" smtClean="0"/>
            </a:br>
            <a:r>
              <a:rPr lang="en-US" sz="900" b="1" cap="all" dirty="0" smtClean="0"/>
              <a:t>Annex II</a:t>
            </a:r>
            <a:endParaRPr lang="en-GB" sz="800" b="1" cap="all" dirty="0"/>
          </a:p>
        </p:txBody>
      </p:sp>
      <p:sp>
        <p:nvSpPr>
          <p:cNvPr id="17" name="Rounded Rectangle 16"/>
          <p:cNvSpPr/>
          <p:nvPr/>
        </p:nvSpPr>
        <p:spPr>
          <a:xfrm>
            <a:off x="1471979" y="223991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Competent Authority</a:t>
            </a:r>
            <a:endParaRPr lang="en-GB" sz="600" b="1" cap="all" dirty="0"/>
          </a:p>
        </p:txBody>
      </p:sp>
      <p:sp>
        <p:nvSpPr>
          <p:cNvPr id="18" name="Rounded Rectangle 17"/>
          <p:cNvSpPr/>
          <p:nvPr/>
        </p:nvSpPr>
        <p:spPr>
          <a:xfrm>
            <a:off x="1560560"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European Network and Information Security Agency</a:t>
            </a:r>
            <a:endParaRPr lang="en-GB" sz="600" b="1" cap="all" dirty="0"/>
          </a:p>
        </p:txBody>
      </p:sp>
      <p:sp>
        <p:nvSpPr>
          <p:cNvPr id="37" name="Rounded Rectangle 36"/>
          <p:cNvSpPr/>
          <p:nvPr/>
        </p:nvSpPr>
        <p:spPr>
          <a:xfrm>
            <a:off x="4966879" y="1950529"/>
            <a:ext cx="822960" cy="124986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117475" indent="-117475"/>
            <a:r>
              <a:rPr lang="en-US" sz="700" b="1" dirty="0"/>
              <a:t>1. Energy </a:t>
            </a:r>
          </a:p>
          <a:p>
            <a:pPr marL="117475" indent="-117475"/>
            <a:r>
              <a:rPr lang="en-US" sz="700" b="1" dirty="0"/>
              <a:t>2. Transport </a:t>
            </a:r>
          </a:p>
          <a:p>
            <a:pPr marL="117475" indent="-117475"/>
            <a:r>
              <a:rPr lang="en-US" sz="700" b="1" dirty="0"/>
              <a:t>3. Banking </a:t>
            </a:r>
          </a:p>
          <a:p>
            <a:pPr marL="117475" indent="-117475"/>
            <a:r>
              <a:rPr lang="en-US" sz="700" b="1" dirty="0"/>
              <a:t>4. Financial market infrastructures </a:t>
            </a:r>
          </a:p>
          <a:p>
            <a:pPr marL="117475" indent="-117475"/>
            <a:r>
              <a:rPr lang="en-US" sz="700" b="1" dirty="0"/>
              <a:t>5. Health sector </a:t>
            </a:r>
          </a:p>
          <a:p>
            <a:pPr marL="117475" indent="-117475"/>
            <a:r>
              <a:rPr lang="en-US" sz="700" b="1" dirty="0"/>
              <a:t>6. Drinking water supply and distribution </a:t>
            </a:r>
          </a:p>
          <a:p>
            <a:pPr marL="117475" indent="-117475"/>
            <a:r>
              <a:rPr lang="en-US" sz="700" b="1" dirty="0"/>
              <a:t>7. Digital Infrastructure </a:t>
            </a:r>
            <a:endParaRPr lang="en-GB" sz="700" b="1" dirty="0"/>
          </a:p>
        </p:txBody>
      </p:sp>
      <p:sp>
        <p:nvSpPr>
          <p:cNvPr id="38" name="Rounded Rectangle 37"/>
          <p:cNvSpPr/>
          <p:nvPr/>
        </p:nvSpPr>
        <p:spPr>
          <a:xfrm>
            <a:off x="4878903"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Qualified Auditor</a:t>
            </a:r>
            <a:endParaRPr lang="en-GB" sz="600" b="1" cap="all" dirty="0"/>
          </a:p>
        </p:txBody>
      </p:sp>
      <p:sp>
        <p:nvSpPr>
          <p:cNvPr id="20" name="Rounded Rectangle 19"/>
          <p:cNvSpPr/>
          <p:nvPr/>
        </p:nvSpPr>
        <p:spPr>
          <a:xfrm>
            <a:off x="2560993"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Cooperation</a:t>
            </a:r>
            <a:br>
              <a:rPr lang="en-GB" sz="600" b="1" cap="all" dirty="0" smtClean="0"/>
            </a:br>
            <a:r>
              <a:rPr lang="en-GB" sz="600" b="1" cap="all" dirty="0" smtClean="0"/>
              <a:t>Group</a:t>
            </a:r>
            <a:endParaRPr lang="en-GB" sz="600" b="1" cap="all" dirty="0"/>
          </a:p>
        </p:txBody>
      </p:sp>
      <p:sp>
        <p:nvSpPr>
          <p:cNvPr id="22" name="Rounded Rectangle 21"/>
          <p:cNvSpPr/>
          <p:nvPr/>
        </p:nvSpPr>
        <p:spPr>
          <a:xfrm>
            <a:off x="560127"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smtClean="0"/>
              <a:t>European Commission</a:t>
            </a:r>
            <a:endParaRPr lang="en-GB" sz="600" b="1" cap="all" dirty="0"/>
          </a:p>
        </p:txBody>
      </p:sp>
      <p:sp>
        <p:nvSpPr>
          <p:cNvPr id="41" name="Rounded Rectangle 40"/>
          <p:cNvSpPr/>
          <p:nvPr/>
        </p:nvSpPr>
        <p:spPr>
          <a:xfrm>
            <a:off x="2453642" y="2245807"/>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Computer Security Incident Response Team</a:t>
            </a:r>
            <a:endParaRPr lang="en-GB" sz="600" b="1" cap="all" dirty="0"/>
          </a:p>
        </p:txBody>
      </p:sp>
      <p:sp>
        <p:nvSpPr>
          <p:cNvPr id="46" name="Rounded Rectangle 45"/>
          <p:cNvSpPr/>
          <p:nvPr/>
        </p:nvSpPr>
        <p:spPr>
          <a:xfrm>
            <a:off x="3561427"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Network and Information Security Committee</a:t>
            </a:r>
            <a:endParaRPr lang="en-GB" sz="600" b="1" cap="all" dirty="0"/>
          </a:p>
        </p:txBody>
      </p:sp>
      <p:sp>
        <p:nvSpPr>
          <p:cNvPr id="47" name="Rounded Rectangle 46"/>
          <p:cNvSpPr/>
          <p:nvPr/>
        </p:nvSpPr>
        <p:spPr>
          <a:xfrm>
            <a:off x="6082715" y="1192622"/>
            <a:ext cx="1188720" cy="2483080"/>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a:t>Digital Service Providers Pursuant to </a:t>
            </a:r>
            <a:r>
              <a:rPr lang="en-GB" sz="900" b="1" cap="all" dirty="0" smtClean="0"/>
              <a:t/>
            </a:r>
            <a:br>
              <a:rPr lang="en-GB" sz="900" b="1" cap="all" dirty="0" smtClean="0"/>
            </a:br>
            <a:r>
              <a:rPr lang="en-GB" sz="900" b="1" cap="all" dirty="0" smtClean="0"/>
              <a:t>Art. 15</a:t>
            </a:r>
            <a:r>
              <a:rPr lang="en-GB" sz="900" b="1" dirty="0" smtClean="0"/>
              <a:t>a </a:t>
            </a:r>
            <a:r>
              <a:rPr lang="en-GB" sz="900" b="1" cap="all" dirty="0" smtClean="0"/>
              <a:t>2 +</a:t>
            </a:r>
            <a:br>
              <a:rPr lang="en-GB" sz="900" b="1" cap="all" dirty="0" smtClean="0"/>
            </a:br>
            <a:r>
              <a:rPr lang="en-GB" sz="900" b="1" cap="all" dirty="0" smtClean="0"/>
              <a:t>Annex III</a:t>
            </a:r>
            <a:endParaRPr lang="en-GB" sz="800" b="1" cap="all" dirty="0"/>
          </a:p>
        </p:txBody>
      </p:sp>
      <p:sp>
        <p:nvSpPr>
          <p:cNvPr id="27" name="Rounded Rectangle 26"/>
          <p:cNvSpPr/>
          <p:nvPr/>
        </p:nvSpPr>
        <p:spPr>
          <a:xfrm>
            <a:off x="6265595" y="1988932"/>
            <a:ext cx="822960" cy="1053022"/>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112713" indent="-112713">
              <a:buFont typeface="+mj-lt"/>
              <a:buAutoNum type="arabicPeriod"/>
            </a:pPr>
            <a:r>
              <a:rPr lang="en-US" sz="700" b="1" dirty="0" smtClean="0"/>
              <a:t>Online </a:t>
            </a:r>
            <a:r>
              <a:rPr lang="en-US" sz="700" b="1" dirty="0"/>
              <a:t>marketplace </a:t>
            </a:r>
          </a:p>
          <a:p>
            <a:pPr marL="112713" indent="-112713">
              <a:buFont typeface="+mj-lt"/>
              <a:buAutoNum type="arabicPeriod"/>
            </a:pPr>
            <a:r>
              <a:rPr lang="en-US" sz="700" b="1" dirty="0" smtClean="0"/>
              <a:t> </a:t>
            </a:r>
            <a:endParaRPr lang="en-US" sz="700" b="1" dirty="0"/>
          </a:p>
          <a:p>
            <a:pPr marL="112713" indent="-112713">
              <a:buFont typeface="+mj-lt"/>
              <a:buAutoNum type="arabicPeriod"/>
            </a:pPr>
            <a:r>
              <a:rPr lang="en-US" sz="700" b="1" dirty="0"/>
              <a:t>Online search engine </a:t>
            </a:r>
          </a:p>
          <a:p>
            <a:pPr marL="112713" indent="-112713">
              <a:buFont typeface="+mj-lt"/>
              <a:buAutoNum type="arabicPeriod"/>
            </a:pPr>
            <a:r>
              <a:rPr lang="en-US" sz="700" b="1" dirty="0" smtClean="0"/>
              <a:t>Cloud </a:t>
            </a:r>
            <a:r>
              <a:rPr lang="en-US" sz="700" b="1" dirty="0"/>
              <a:t>computing service</a:t>
            </a:r>
            <a:endParaRPr lang="en-GB" sz="700" b="1" dirty="0"/>
          </a:p>
        </p:txBody>
      </p:sp>
      <p:sp>
        <p:nvSpPr>
          <p:cNvPr id="48" name="Rounded Rectangle 47"/>
          <p:cNvSpPr/>
          <p:nvPr/>
        </p:nvSpPr>
        <p:spPr>
          <a:xfrm>
            <a:off x="7415600" y="1199555"/>
            <a:ext cx="1188720" cy="1315888"/>
          </a:xfrm>
          <a:prstGeom prst="roundRect">
            <a:avLst>
              <a:gd name="adj" fmla="val 9881"/>
            </a:avLst>
          </a:prstGeom>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a:t>public </a:t>
            </a:r>
            <a:r>
              <a:rPr lang="en-GB" sz="900" b="1" cap="all" dirty="0" smtClean="0"/>
              <a:t>Electronic communication networks or publicly available electronic communication </a:t>
            </a:r>
            <a:r>
              <a:rPr lang="en-GB" sz="900" b="1" cap="all" dirty="0"/>
              <a:t>service providers under </a:t>
            </a:r>
            <a:r>
              <a:rPr lang="en-GB" sz="900" b="1" cap="all" dirty="0" smtClean="0"/>
              <a:t>EU DIRECTIVE </a:t>
            </a:r>
            <a:r>
              <a:rPr lang="en-GB" sz="900" b="1" cap="all" dirty="0"/>
              <a:t>2002/21/EC</a:t>
            </a:r>
            <a:endParaRPr lang="en-GB" sz="800" b="1" cap="all" dirty="0"/>
          </a:p>
        </p:txBody>
      </p:sp>
      <p:sp>
        <p:nvSpPr>
          <p:cNvPr id="49" name="Rounded Rectangle 48"/>
          <p:cNvSpPr/>
          <p:nvPr/>
        </p:nvSpPr>
        <p:spPr>
          <a:xfrm>
            <a:off x="6265595" y="3124509"/>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Representative for a Digital Service Provider</a:t>
            </a:r>
            <a:endParaRPr lang="en-GB" sz="600" b="1" cap="all" dirty="0"/>
          </a:p>
        </p:txBody>
      </p:sp>
      <p:sp>
        <p:nvSpPr>
          <p:cNvPr id="50" name="Rounded Rectangle 49"/>
          <p:cNvSpPr/>
          <p:nvPr/>
        </p:nvSpPr>
        <p:spPr>
          <a:xfrm>
            <a:off x="6792050"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Others  not identified</a:t>
            </a:r>
            <a:endParaRPr lang="en-GB" sz="600" b="1" cap="all" dirty="0"/>
          </a:p>
        </p:txBody>
      </p:sp>
      <p:sp>
        <p:nvSpPr>
          <p:cNvPr id="23" name="Rounded Rectangle 22"/>
          <p:cNvSpPr/>
          <p:nvPr/>
        </p:nvSpPr>
        <p:spPr>
          <a:xfrm>
            <a:off x="5853658"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Public</a:t>
            </a:r>
            <a:endParaRPr lang="en-GB" sz="600" b="1" cap="all" dirty="0"/>
          </a:p>
        </p:txBody>
      </p:sp>
      <p:sp>
        <p:nvSpPr>
          <p:cNvPr id="24" name="Rounded Rectangle 23"/>
          <p:cNvSpPr/>
          <p:nvPr/>
        </p:nvSpPr>
        <p:spPr>
          <a:xfrm>
            <a:off x="4946808" y="3276909"/>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Third Party</a:t>
            </a:r>
            <a:endParaRPr lang="en-GB" sz="600" b="1" cap="all" dirty="0"/>
          </a:p>
        </p:txBody>
      </p:sp>
      <p:sp>
        <p:nvSpPr>
          <p:cNvPr id="25" name="Rounded Rectangle 24"/>
          <p:cNvSpPr/>
          <p:nvPr/>
        </p:nvSpPr>
        <p:spPr>
          <a:xfrm>
            <a:off x="7818110" y="3916152"/>
            <a:ext cx="822960" cy="457200"/>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600" b="1" cap="all" dirty="0" smtClean="0"/>
              <a:t>Micro and Small Enterprises</a:t>
            </a:r>
            <a:endParaRPr lang="en-GB" sz="600" b="1" cap="all" dirty="0"/>
          </a:p>
        </p:txBody>
      </p:sp>
      <p:sp>
        <p:nvSpPr>
          <p:cNvPr id="26" name="Rounded Rectangle 25"/>
          <p:cNvSpPr/>
          <p:nvPr/>
        </p:nvSpPr>
        <p:spPr>
          <a:xfrm>
            <a:off x="7425180" y="2635323"/>
            <a:ext cx="1188720" cy="414863"/>
          </a:xfrm>
          <a:prstGeom prst="roundRect">
            <a:avLst>
              <a:gd name="adj" fmla="val 9881"/>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GB" sz="900" b="1" cap="all" dirty="0" smtClean="0"/>
              <a:t>Trust service </a:t>
            </a:r>
            <a:r>
              <a:rPr lang="en-GB" sz="900" b="1" cap="all" dirty="0"/>
              <a:t>providers under </a:t>
            </a:r>
            <a:endParaRPr lang="en-GB" sz="800" b="1" cap="all" dirty="0"/>
          </a:p>
        </p:txBody>
      </p:sp>
      <p:sp>
        <p:nvSpPr>
          <p:cNvPr id="28" name="Rounded Rectangle 27"/>
          <p:cNvSpPr/>
          <p:nvPr/>
        </p:nvSpPr>
        <p:spPr>
          <a:xfrm>
            <a:off x="822799" y="4232494"/>
            <a:ext cx="499007" cy="293257"/>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endParaRPr lang="en-GB" sz="600" b="1" cap="all" dirty="0"/>
          </a:p>
        </p:txBody>
      </p:sp>
      <p:sp>
        <p:nvSpPr>
          <p:cNvPr id="2" name="TextBox 1"/>
          <p:cNvSpPr txBox="1"/>
          <p:nvPr/>
        </p:nvSpPr>
        <p:spPr>
          <a:xfrm>
            <a:off x="1321806" y="4226142"/>
            <a:ext cx="2542460" cy="307777"/>
          </a:xfrm>
          <a:prstGeom prst="rect">
            <a:avLst/>
          </a:prstGeom>
          <a:noFill/>
        </p:spPr>
        <p:txBody>
          <a:bodyPr wrap="square" rtlCol="0">
            <a:spAutoFit/>
          </a:bodyPr>
          <a:lstStyle/>
          <a:p>
            <a:r>
              <a:rPr lang="en-US" sz="1400" dirty="0" smtClean="0"/>
              <a:t>= excluded from the Directive</a:t>
            </a:r>
            <a:endParaRPr lang="en-GB" sz="1400" dirty="0"/>
          </a:p>
        </p:txBody>
      </p:sp>
    </p:spTree>
    <p:extLst>
      <p:ext uri="{BB962C8B-B14F-4D97-AF65-F5344CB8AC3E}">
        <p14:creationId xmlns:p14="http://schemas.microsoft.com/office/powerpoint/2010/main" val="28197644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9" grpId="0" animBg="1"/>
      <p:bldP spid="10" grpId="0" animBg="1"/>
      <p:bldP spid="47" grpId="0" animBg="1"/>
      <p:bldP spid="48"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14742" y="929691"/>
            <a:ext cx="4114800" cy="3108960"/>
          </a:xfrm>
          <a:prstGeom prst="roundRect">
            <a:avLst>
              <a:gd name="adj" fmla="val 6252"/>
            </a:avLst>
          </a:prstGeom>
          <a:solidFill>
            <a:schemeClr val="accent4">
              <a:lumMod val="20000"/>
              <a:lumOff val="8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1000" b="1" cap="all" dirty="0"/>
              <a:t>Federal entity</a:t>
            </a:r>
          </a:p>
        </p:txBody>
      </p:sp>
      <p:sp>
        <p:nvSpPr>
          <p:cNvPr id="21" name="Rounded Rectangle 20"/>
          <p:cNvSpPr/>
          <p:nvPr/>
        </p:nvSpPr>
        <p:spPr>
          <a:xfrm>
            <a:off x="486693" y="1142631"/>
            <a:ext cx="3840480" cy="2194560"/>
          </a:xfrm>
          <a:prstGeom prst="roundRect">
            <a:avLst>
              <a:gd name="adj" fmla="val 7898"/>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smtClean="0"/>
              <a:t>Appropriate Federal </a:t>
            </a:r>
            <a:r>
              <a:rPr lang="en-GB" sz="900" b="1" cap="all" dirty="0"/>
              <a:t>entity</a:t>
            </a:r>
          </a:p>
        </p:txBody>
      </p:sp>
      <p:sp>
        <p:nvSpPr>
          <p:cNvPr id="5" name="Title 4"/>
          <p:cNvSpPr>
            <a:spLocks noGrp="1"/>
          </p:cNvSpPr>
          <p:nvPr>
            <p:ph type="title"/>
          </p:nvPr>
        </p:nvSpPr>
        <p:spPr/>
        <p:txBody>
          <a:bodyPr>
            <a:normAutofit fontScale="90000"/>
          </a:bodyPr>
          <a:lstStyle/>
          <a:p>
            <a:r>
              <a:rPr lang="en-GB" dirty="0"/>
              <a:t>Cybersecurity Act of 2015 Entity </a:t>
            </a:r>
            <a:r>
              <a:rPr lang="en-GB" dirty="0" smtClean="0"/>
              <a:t>Ontology</a:t>
            </a:r>
            <a:endParaRPr lang="en-GB" dirty="0"/>
          </a:p>
        </p:txBody>
      </p:sp>
      <p:sp>
        <p:nvSpPr>
          <p:cNvPr id="9" name="Rounded Rectangle 8"/>
          <p:cNvSpPr/>
          <p:nvPr/>
        </p:nvSpPr>
        <p:spPr>
          <a:xfrm>
            <a:off x="4649611" y="926026"/>
            <a:ext cx="4114800" cy="3108960"/>
          </a:xfrm>
          <a:prstGeom prst="roundRect">
            <a:avLst>
              <a:gd name="adj" fmla="val 6089"/>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1000" b="1" cap="all" dirty="0" smtClean="0"/>
              <a:t>non-Federal entity</a:t>
            </a:r>
            <a:endParaRPr lang="en-GB" sz="1000" b="1" cap="all" dirty="0"/>
          </a:p>
        </p:txBody>
      </p:sp>
      <p:sp>
        <p:nvSpPr>
          <p:cNvPr id="10" name="Rounded Rectangle 9"/>
          <p:cNvSpPr/>
          <p:nvPr/>
        </p:nvSpPr>
        <p:spPr>
          <a:xfrm>
            <a:off x="4765375" y="1182010"/>
            <a:ext cx="3840480" cy="1463040"/>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smtClean="0"/>
              <a:t>private entity</a:t>
            </a:r>
            <a:endParaRPr lang="en-GB" sz="800" b="1" cap="all" dirty="0"/>
          </a:p>
        </p:txBody>
      </p:sp>
      <p:sp>
        <p:nvSpPr>
          <p:cNvPr id="24" name="Rounded Rectangle 23"/>
          <p:cNvSpPr/>
          <p:nvPr/>
        </p:nvSpPr>
        <p:spPr>
          <a:xfrm>
            <a:off x="599832" y="1402383"/>
            <a:ext cx="3657600" cy="1280160"/>
          </a:xfrm>
          <a:prstGeom prst="roundRect">
            <a:avLst>
              <a:gd name="adj" fmla="val 7898"/>
            </a:avLst>
          </a:prstGeom>
          <a:solidFill>
            <a:schemeClr val="accent4">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US" sz="800" b="1" cap="all" dirty="0" smtClean="0"/>
              <a:t>103(</a:t>
            </a:r>
            <a:r>
              <a:rPr lang="en-US" sz="800" b="1" dirty="0" smtClean="0"/>
              <a:t>a</a:t>
            </a:r>
            <a:r>
              <a:rPr lang="en-US" sz="800" b="1" cap="all" dirty="0" smtClean="0"/>
              <a:t>) entities</a:t>
            </a:r>
            <a:endParaRPr lang="en-GB" sz="800" b="1" cap="all" dirty="0"/>
          </a:p>
        </p:txBody>
      </p:sp>
      <p:grpSp>
        <p:nvGrpSpPr>
          <p:cNvPr id="2" name="Group 1"/>
          <p:cNvGrpSpPr/>
          <p:nvPr/>
        </p:nvGrpSpPr>
        <p:grpSpPr>
          <a:xfrm>
            <a:off x="656145" y="1620009"/>
            <a:ext cx="3537527" cy="919075"/>
            <a:chOff x="656145" y="1620009"/>
            <a:chExt cx="3537527" cy="919075"/>
          </a:xfrm>
        </p:grpSpPr>
        <p:sp>
          <p:nvSpPr>
            <p:cNvPr id="16" name="Rounded Rectangle 15"/>
            <p:cNvSpPr/>
            <p:nvPr/>
          </p:nvSpPr>
          <p:spPr>
            <a:xfrm>
              <a:off x="3370712"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DHS - Department of Homeland Security</a:t>
              </a:r>
              <a:endParaRPr lang="en-GB" sz="600" b="1" cap="all" dirty="0"/>
            </a:p>
          </p:txBody>
        </p:sp>
        <p:sp>
          <p:nvSpPr>
            <p:cNvPr id="17" name="Rounded Rectangle 16"/>
            <p:cNvSpPr/>
            <p:nvPr/>
          </p:nvSpPr>
          <p:spPr>
            <a:xfrm>
              <a:off x="656145"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DNI – Office of the Director of National Intelligence</a:t>
              </a:r>
              <a:endParaRPr lang="en-GB" sz="600" b="1" cap="all" dirty="0"/>
            </a:p>
          </p:txBody>
        </p:sp>
        <p:sp>
          <p:nvSpPr>
            <p:cNvPr id="18" name="Rounded Rectangle 17"/>
            <p:cNvSpPr/>
            <p:nvPr/>
          </p:nvSpPr>
          <p:spPr>
            <a:xfrm>
              <a:off x="1567887"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DOD - Department </a:t>
              </a:r>
              <a:br>
                <a:rPr lang="en-GB" sz="600" b="1" cap="all" dirty="0" smtClean="0"/>
              </a:br>
              <a:r>
                <a:rPr lang="en-GB" sz="600" b="1" cap="all" dirty="0" smtClean="0"/>
                <a:t>of Defense</a:t>
              </a:r>
              <a:endParaRPr lang="en-GB" sz="600" b="1" cap="all" dirty="0"/>
            </a:p>
          </p:txBody>
        </p:sp>
        <p:sp>
          <p:nvSpPr>
            <p:cNvPr id="19" name="Rounded Rectangle 18"/>
            <p:cNvSpPr/>
            <p:nvPr/>
          </p:nvSpPr>
          <p:spPr>
            <a:xfrm>
              <a:off x="2453642" y="162000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DOJ - Department </a:t>
              </a:r>
              <a:br>
                <a:rPr lang="en-GB" sz="600" b="1" cap="all" dirty="0" smtClean="0"/>
              </a:br>
              <a:r>
                <a:rPr lang="en-GB" sz="600" b="1" cap="all" dirty="0" smtClean="0"/>
                <a:t>of Justice</a:t>
              </a:r>
              <a:endParaRPr lang="en-GB" sz="600" b="1" cap="all" dirty="0"/>
            </a:p>
          </p:txBody>
        </p:sp>
        <p:sp>
          <p:nvSpPr>
            <p:cNvPr id="23" name="Rounded Rectangle 22"/>
            <p:cNvSpPr/>
            <p:nvPr/>
          </p:nvSpPr>
          <p:spPr>
            <a:xfrm>
              <a:off x="1567887" y="2081884"/>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NSA – National Security Agency</a:t>
              </a:r>
              <a:endParaRPr lang="en-GB" sz="600" b="1" cap="all" dirty="0"/>
            </a:p>
          </p:txBody>
        </p:sp>
      </p:grpSp>
      <p:sp>
        <p:nvSpPr>
          <p:cNvPr id="30" name="Rounded Rectangle 29"/>
          <p:cNvSpPr/>
          <p:nvPr/>
        </p:nvSpPr>
        <p:spPr>
          <a:xfrm>
            <a:off x="5759412" y="3450631"/>
            <a:ext cx="822960" cy="457200"/>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GB" sz="700" b="1" cap="all" dirty="0"/>
              <a:t>Foreign </a:t>
            </a:r>
            <a:r>
              <a:rPr lang="en-GB" sz="700" b="1" cap="all" dirty="0" smtClean="0"/>
              <a:t/>
            </a:r>
            <a:br>
              <a:rPr lang="en-GB" sz="700" b="1" cap="all" dirty="0" smtClean="0"/>
            </a:br>
            <a:r>
              <a:rPr lang="en-GB" sz="700" b="1" cap="all" dirty="0" smtClean="0"/>
              <a:t>power</a:t>
            </a:r>
            <a:endParaRPr lang="en-GB" sz="700" b="1" cap="all" dirty="0"/>
          </a:p>
        </p:txBody>
      </p:sp>
      <p:sp>
        <p:nvSpPr>
          <p:cNvPr id="32" name="TextBox 31"/>
          <p:cNvSpPr txBox="1"/>
          <p:nvPr/>
        </p:nvSpPr>
        <p:spPr>
          <a:xfrm>
            <a:off x="411062" y="4044473"/>
            <a:ext cx="1545616" cy="461665"/>
          </a:xfrm>
          <a:prstGeom prst="rect">
            <a:avLst/>
          </a:prstGeom>
          <a:noFill/>
        </p:spPr>
        <p:txBody>
          <a:bodyPr wrap="none" rtlCol="0">
            <a:spAutoFit/>
          </a:bodyPr>
          <a:lstStyle/>
          <a:p>
            <a:r>
              <a:rPr lang="en-US" sz="800" dirty="0" smtClean="0"/>
              <a:t>Notes:</a:t>
            </a:r>
          </a:p>
          <a:p>
            <a:pPr marL="53975" lvl="1"/>
            <a:r>
              <a:rPr lang="en-US" sz="1000" baseline="30000" dirty="0" smtClean="0"/>
              <a:t>1</a:t>
            </a:r>
            <a:r>
              <a:rPr lang="en-US" sz="800" dirty="0" smtClean="0"/>
              <a:t> See </a:t>
            </a:r>
            <a:r>
              <a:rPr lang="en-US" sz="800" dirty="0">
                <a:hlinkClick r:id="rId2"/>
              </a:rPr>
              <a:t>50 U.S. Code § </a:t>
            </a:r>
            <a:r>
              <a:rPr lang="en-US" sz="800" dirty="0" smtClean="0">
                <a:hlinkClick r:id="rId2"/>
              </a:rPr>
              <a:t>3003(4)</a:t>
            </a:r>
          </a:p>
          <a:p>
            <a:pPr marL="53975" lvl="1"/>
            <a:r>
              <a:rPr lang="en-US" sz="800" dirty="0" smtClean="0"/>
              <a:t>* No definition </a:t>
            </a:r>
            <a:endParaRPr lang="en-GB" sz="800" dirty="0"/>
          </a:p>
        </p:txBody>
      </p:sp>
      <p:grpSp>
        <p:nvGrpSpPr>
          <p:cNvPr id="13" name="Group 12"/>
          <p:cNvGrpSpPr/>
          <p:nvPr/>
        </p:nvGrpSpPr>
        <p:grpSpPr>
          <a:xfrm>
            <a:off x="4921286" y="2416450"/>
            <a:ext cx="1671597" cy="463132"/>
            <a:chOff x="4921286" y="2416450"/>
            <a:chExt cx="1671597" cy="463132"/>
          </a:xfrm>
        </p:grpSpPr>
        <p:sp>
          <p:nvSpPr>
            <p:cNvPr id="27" name="Rounded Rectangle 26"/>
            <p:cNvSpPr/>
            <p:nvPr/>
          </p:nvSpPr>
          <p:spPr>
            <a:xfrm>
              <a:off x="4921286" y="242238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ISAO -Information Sharing and Analysis Organization</a:t>
              </a:r>
              <a:endParaRPr lang="en-GB" sz="600" b="1" cap="all" dirty="0"/>
            </a:p>
          </p:txBody>
        </p:sp>
        <p:sp>
          <p:nvSpPr>
            <p:cNvPr id="37" name="Rounded Rectangle 36"/>
            <p:cNvSpPr/>
            <p:nvPr/>
          </p:nvSpPr>
          <p:spPr>
            <a:xfrm>
              <a:off x="5769923" y="2416450"/>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collaborates with State and local </a:t>
              </a:r>
              <a:r>
                <a:rPr lang="en-US" sz="600" b="1" cap="all" dirty="0" smtClean="0"/>
                <a:t>governments </a:t>
              </a:r>
              <a:endParaRPr lang="en-GB" sz="600" b="1" cap="all" dirty="0"/>
            </a:p>
          </p:txBody>
        </p:sp>
      </p:grpSp>
      <p:grpSp>
        <p:nvGrpSpPr>
          <p:cNvPr id="11" name="Group 10"/>
          <p:cNvGrpSpPr/>
          <p:nvPr/>
        </p:nvGrpSpPr>
        <p:grpSpPr>
          <a:xfrm>
            <a:off x="4847379" y="1468771"/>
            <a:ext cx="3574132" cy="1016307"/>
            <a:chOff x="4847379" y="1468771"/>
            <a:chExt cx="3574132" cy="1016307"/>
          </a:xfrm>
        </p:grpSpPr>
        <p:sp>
          <p:nvSpPr>
            <p:cNvPr id="26" name="Rounded Rectangle 25"/>
            <p:cNvSpPr/>
            <p:nvPr/>
          </p:nvSpPr>
          <p:spPr>
            <a:xfrm>
              <a:off x="4847379" y="1468771"/>
              <a:ext cx="856124"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[Sector-Specific] ISAC </a:t>
              </a:r>
              <a:r>
                <a:rPr lang="en-US" sz="600" b="1" cap="all" dirty="0"/>
                <a:t>- Information Sharing and Analysis </a:t>
              </a:r>
              <a:r>
                <a:rPr lang="en-US" sz="600" b="1" cap="all" dirty="0" smtClean="0"/>
                <a:t>Center</a:t>
              </a:r>
              <a:endParaRPr lang="en-GB" sz="600" b="1" cap="all" dirty="0"/>
            </a:p>
          </p:txBody>
        </p:sp>
        <p:sp>
          <p:nvSpPr>
            <p:cNvPr id="33" name="Rounded Rectangle 32"/>
            <p:cNvSpPr/>
            <p:nvPr/>
          </p:nvSpPr>
          <p:spPr>
            <a:xfrm>
              <a:off x="5769923" y="146877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sector </a:t>
              </a:r>
              <a:r>
                <a:rPr lang="en-US" sz="600" b="1" cap="all" dirty="0" smtClean="0"/>
                <a:t/>
              </a:r>
              <a:br>
                <a:rPr lang="en-US" sz="600" b="1" cap="all" dirty="0" smtClean="0"/>
              </a:br>
              <a:r>
                <a:rPr lang="en-US" sz="600" b="1" cap="all" dirty="0" smtClean="0"/>
                <a:t>coordinating councils</a:t>
              </a:r>
              <a:endParaRPr lang="en-GB" sz="600" b="1" cap="all" dirty="0"/>
            </a:p>
          </p:txBody>
        </p:sp>
        <p:sp>
          <p:nvSpPr>
            <p:cNvPr id="34" name="Rounded Rectangle 33"/>
            <p:cNvSpPr/>
            <p:nvPr/>
          </p:nvSpPr>
          <p:spPr>
            <a:xfrm>
              <a:off x="6692549" y="146877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owners and operators of critical information </a:t>
              </a:r>
              <a:r>
                <a:rPr lang="en-US" sz="600" b="1" cap="all" dirty="0" smtClean="0"/>
                <a:t>systems</a:t>
              </a:r>
              <a:endParaRPr lang="en-GB" sz="600" b="1" cap="all" dirty="0"/>
            </a:p>
          </p:txBody>
        </p:sp>
        <p:sp>
          <p:nvSpPr>
            <p:cNvPr id="35" name="Rounded Rectangle 34"/>
            <p:cNvSpPr/>
            <p:nvPr/>
          </p:nvSpPr>
          <p:spPr>
            <a:xfrm>
              <a:off x="7598551" y="146877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other appropriate non-Federal </a:t>
              </a:r>
              <a:r>
                <a:rPr lang="en-US" sz="600" b="1" cap="all" dirty="0" smtClean="0"/>
                <a:t>partners </a:t>
              </a:r>
              <a:endParaRPr lang="en-GB" sz="600" b="1" cap="all" dirty="0"/>
            </a:p>
          </p:txBody>
        </p:sp>
        <p:sp>
          <p:nvSpPr>
            <p:cNvPr id="38" name="Rounded Rectangle 37"/>
            <p:cNvSpPr/>
            <p:nvPr/>
          </p:nvSpPr>
          <p:spPr>
            <a:xfrm>
              <a:off x="6720841" y="2027878"/>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voluntary information sharing </a:t>
              </a:r>
              <a:r>
                <a:rPr lang="en-US" sz="600" b="1" cap="all" dirty="0" smtClean="0"/>
                <a:t>relationship “</a:t>
              </a:r>
              <a:endParaRPr lang="en-GB" sz="600" b="1" cap="all" dirty="0"/>
            </a:p>
          </p:txBody>
        </p:sp>
        <p:sp>
          <p:nvSpPr>
            <p:cNvPr id="39" name="Rounded Rectangle 38"/>
            <p:cNvSpPr/>
            <p:nvPr/>
          </p:nvSpPr>
          <p:spPr>
            <a:xfrm>
              <a:off x="7598551" y="2011311"/>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other determined by the </a:t>
              </a:r>
              <a:r>
                <a:rPr lang="en-US" sz="600" b="1" cap="all" dirty="0" smtClean="0"/>
                <a:t>Secretary </a:t>
              </a:r>
              <a:endParaRPr lang="en-GB" sz="600" b="1" cap="all" dirty="0"/>
            </a:p>
          </p:txBody>
        </p:sp>
      </p:grpSp>
      <p:sp>
        <p:nvSpPr>
          <p:cNvPr id="12" name="Rounded Rectangle 11"/>
          <p:cNvSpPr/>
          <p:nvPr/>
        </p:nvSpPr>
        <p:spPr>
          <a:xfrm>
            <a:off x="4446527" y="3450631"/>
            <a:ext cx="875646"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800" b="1" cap="all" dirty="0"/>
              <a:t>International </a:t>
            </a:r>
            <a:r>
              <a:rPr lang="en-GB" sz="800" b="1" cap="all" dirty="0" smtClean="0"/>
              <a:t>partners</a:t>
            </a:r>
            <a:endParaRPr lang="en-GB" sz="800" b="1" cap="all" dirty="0"/>
          </a:p>
        </p:txBody>
      </p:sp>
      <p:sp>
        <p:nvSpPr>
          <p:cNvPr id="28" name="Rounded Rectangle 27"/>
          <p:cNvSpPr/>
          <p:nvPr/>
        </p:nvSpPr>
        <p:spPr>
          <a:xfrm>
            <a:off x="5769923" y="2906744"/>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700" b="1" cap="all" dirty="0"/>
              <a:t>State, tribal, </a:t>
            </a:r>
            <a:r>
              <a:rPr lang="en-US" sz="700" b="1" cap="all" dirty="0" smtClean="0"/>
              <a:t/>
            </a:r>
            <a:br>
              <a:rPr lang="en-US" sz="700" b="1" cap="all" dirty="0" smtClean="0"/>
            </a:br>
            <a:r>
              <a:rPr lang="en-US" sz="700" b="1" cap="all" dirty="0" smtClean="0"/>
              <a:t>or </a:t>
            </a:r>
            <a:r>
              <a:rPr lang="en-US" sz="700" b="1" cap="all" dirty="0"/>
              <a:t>local government </a:t>
            </a:r>
            <a:endParaRPr lang="en-GB" sz="700" b="1" cap="all" dirty="0"/>
          </a:p>
        </p:txBody>
      </p:sp>
      <p:sp>
        <p:nvSpPr>
          <p:cNvPr id="31" name="Rounded Rectangle 30"/>
          <p:cNvSpPr/>
          <p:nvPr/>
        </p:nvSpPr>
        <p:spPr>
          <a:xfrm>
            <a:off x="3370712" y="2539084"/>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a:t>Intelligence </a:t>
            </a:r>
            <a:r>
              <a:rPr lang="en-GB" sz="600" b="1" cap="all" dirty="0" smtClean="0"/>
              <a:t>Community </a:t>
            </a:r>
            <a:r>
              <a:rPr lang="en-GB" sz="800" b="1" cap="all" baseline="30000" dirty="0" smtClean="0"/>
              <a:t>1</a:t>
            </a:r>
            <a:endParaRPr lang="en-GB" sz="800" b="1" cap="all" baseline="30000" dirty="0"/>
          </a:p>
        </p:txBody>
      </p:sp>
      <p:sp>
        <p:nvSpPr>
          <p:cNvPr id="14" name="Rounded Rectangle 13"/>
          <p:cNvSpPr/>
          <p:nvPr/>
        </p:nvSpPr>
        <p:spPr>
          <a:xfrm>
            <a:off x="3972907" y="2026971"/>
            <a:ext cx="914400" cy="548640"/>
          </a:xfrm>
          <a:prstGeom prst="roundRect">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GB" sz="600" b="1" cap="all" dirty="0" smtClean="0"/>
              <a:t>NCCIC - National </a:t>
            </a:r>
            <a:r>
              <a:rPr lang="en-GB" sz="600" b="1" cap="all" dirty="0"/>
              <a:t>Cybersecurity and Communications Integration </a:t>
            </a:r>
            <a:r>
              <a:rPr lang="en-GB" sz="600" b="1" cap="all" dirty="0" smtClean="0"/>
              <a:t>Center</a:t>
            </a:r>
            <a:endParaRPr lang="en-GB" sz="600" b="1" cap="all" dirty="0"/>
          </a:p>
        </p:txBody>
      </p:sp>
      <p:grpSp>
        <p:nvGrpSpPr>
          <p:cNvPr id="3" name="Group 2"/>
          <p:cNvGrpSpPr/>
          <p:nvPr/>
        </p:nvGrpSpPr>
        <p:grpSpPr>
          <a:xfrm>
            <a:off x="656145" y="2765519"/>
            <a:ext cx="2620457" cy="459365"/>
            <a:chOff x="656145" y="2765519"/>
            <a:chExt cx="2620457" cy="459365"/>
          </a:xfrm>
        </p:grpSpPr>
        <p:sp>
          <p:nvSpPr>
            <p:cNvPr id="20" name="Rounded Rectangle 19"/>
            <p:cNvSpPr/>
            <p:nvPr/>
          </p:nvSpPr>
          <p:spPr>
            <a:xfrm>
              <a:off x="1567887" y="276551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DOE - Department </a:t>
              </a:r>
              <a:br>
                <a:rPr lang="en-GB" sz="600" b="1" cap="all" dirty="0" smtClean="0"/>
              </a:br>
              <a:r>
                <a:rPr lang="en-GB" sz="600" b="1" cap="all" dirty="0" smtClean="0"/>
                <a:t>of Energy</a:t>
              </a:r>
              <a:endParaRPr lang="en-GB" sz="600" b="1" cap="all" dirty="0"/>
            </a:p>
          </p:txBody>
        </p:sp>
        <p:sp>
          <p:nvSpPr>
            <p:cNvPr id="22" name="Rounded Rectangle 21"/>
            <p:cNvSpPr/>
            <p:nvPr/>
          </p:nvSpPr>
          <p:spPr>
            <a:xfrm>
              <a:off x="656145" y="276551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 Department of Treasury</a:t>
              </a:r>
              <a:endParaRPr lang="en-GB" sz="600" b="1" cap="all" dirty="0"/>
            </a:p>
          </p:txBody>
        </p:sp>
        <p:sp>
          <p:nvSpPr>
            <p:cNvPr id="41" name="Rounded Rectangle 40"/>
            <p:cNvSpPr/>
            <p:nvPr/>
          </p:nvSpPr>
          <p:spPr>
            <a:xfrm>
              <a:off x="2453642" y="2767684"/>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DOC - Department </a:t>
              </a:r>
              <a:br>
                <a:rPr lang="en-GB" sz="600" b="1" cap="all" dirty="0" smtClean="0"/>
              </a:br>
              <a:r>
                <a:rPr lang="en-GB" sz="600" b="1" cap="all" dirty="0" smtClean="0"/>
                <a:t>of commerce/NIST</a:t>
              </a:r>
              <a:endParaRPr lang="en-GB" sz="600" b="1" cap="all" dirty="0"/>
            </a:p>
          </p:txBody>
        </p:sp>
      </p:grpSp>
      <p:grpSp>
        <p:nvGrpSpPr>
          <p:cNvPr id="4" name="Group 3"/>
          <p:cNvGrpSpPr/>
          <p:nvPr/>
        </p:nvGrpSpPr>
        <p:grpSpPr>
          <a:xfrm>
            <a:off x="656145" y="3450631"/>
            <a:ext cx="3537527" cy="457200"/>
            <a:chOff x="656145" y="3450631"/>
            <a:chExt cx="3537527" cy="457200"/>
          </a:xfrm>
        </p:grpSpPr>
        <p:sp>
          <p:nvSpPr>
            <p:cNvPr id="40" name="Rounded Rectangle 39"/>
            <p:cNvSpPr/>
            <p:nvPr/>
          </p:nvSpPr>
          <p:spPr>
            <a:xfrm>
              <a:off x="656145"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DOS - Department </a:t>
              </a:r>
              <a:br>
                <a:rPr lang="en-GB" sz="600" b="1" cap="all" dirty="0" smtClean="0"/>
              </a:br>
              <a:r>
                <a:rPr lang="en-GB" sz="600" b="1" cap="all" dirty="0" smtClean="0"/>
                <a:t>of State</a:t>
              </a:r>
              <a:endParaRPr lang="en-GB" sz="600" b="1" cap="all" dirty="0"/>
            </a:p>
          </p:txBody>
        </p:sp>
        <p:sp>
          <p:nvSpPr>
            <p:cNvPr id="42" name="Rounded Rectangle 41"/>
            <p:cNvSpPr/>
            <p:nvPr/>
          </p:nvSpPr>
          <p:spPr>
            <a:xfrm>
              <a:off x="1567887"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OMB – Office of Management and the Budget</a:t>
              </a:r>
              <a:endParaRPr lang="en-GB" sz="600" b="1" cap="all" dirty="0"/>
            </a:p>
          </p:txBody>
        </p:sp>
        <p:sp>
          <p:nvSpPr>
            <p:cNvPr id="43" name="Rounded Rectangle 42"/>
            <p:cNvSpPr/>
            <p:nvPr/>
          </p:nvSpPr>
          <p:spPr>
            <a:xfrm>
              <a:off x="2453642"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HHT – Department of Health and Human Services</a:t>
              </a:r>
              <a:endParaRPr lang="en-GB" sz="600" b="1" cap="all" dirty="0"/>
            </a:p>
          </p:txBody>
        </p:sp>
        <p:sp>
          <p:nvSpPr>
            <p:cNvPr id="44" name="Rounded Rectangle 43"/>
            <p:cNvSpPr/>
            <p:nvPr/>
          </p:nvSpPr>
          <p:spPr>
            <a:xfrm>
              <a:off x="3370712" y="345063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GAO – Government </a:t>
              </a:r>
              <a:r>
                <a:rPr lang="en-GB" sz="600" b="1" cap="all" smtClean="0"/>
                <a:t>Accounting Office</a:t>
              </a:r>
              <a:endParaRPr lang="en-GB" sz="600" b="1" cap="all" dirty="0"/>
            </a:p>
          </p:txBody>
        </p:sp>
      </p:grpSp>
      <p:sp>
        <p:nvSpPr>
          <p:cNvPr id="45"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46"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6636402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9" grpId="0" animBg="1"/>
      <p:bldP spid="10" grpId="0" animBg="1"/>
      <p:bldP spid="24" grpId="0" animBg="1"/>
      <p:bldP spid="30" grpId="0" animBg="1"/>
      <p:bldP spid="12" grpId="0" animBg="1"/>
      <p:bldP spid="28" grpId="0" animBg="1"/>
      <p:bldP spid="3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flipV="1">
            <a:off x="7509654" y="1001165"/>
            <a:ext cx="822960" cy="118872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baseline="30000" dirty="0" smtClean="0"/>
              <a:t>Other Members</a:t>
            </a:r>
            <a:endParaRPr lang="en-US" sz="1200" b="1" baseline="30000" dirty="0"/>
          </a:p>
        </p:txBody>
      </p:sp>
      <p:sp>
        <p:nvSpPr>
          <p:cNvPr id="32" name="Rounded Rectangle 31"/>
          <p:cNvSpPr/>
          <p:nvPr/>
        </p:nvSpPr>
        <p:spPr>
          <a:xfrm>
            <a:off x="1819882" y="1796248"/>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a:t>Digital Service </a:t>
            </a:r>
            <a:r>
              <a:rPr lang="en-GB" sz="1100" b="1" cap="all" dirty="0" smtClean="0"/>
              <a:t>Providers </a:t>
            </a:r>
            <a:br>
              <a:rPr lang="en-GB" sz="1100" b="1" cap="all" dirty="0" smtClean="0"/>
            </a:br>
            <a:r>
              <a:rPr lang="en-GB" sz="1100" b="1" cap="all" dirty="0" smtClean="0"/>
              <a:t>[or Representative]</a:t>
            </a:r>
            <a:endParaRPr lang="en-GB" sz="1100" b="1" baseline="30000" dirty="0"/>
          </a:p>
        </p:txBody>
      </p:sp>
      <p:sp>
        <p:nvSpPr>
          <p:cNvPr id="7" name="Rounded Rectangle 6"/>
          <p:cNvSpPr/>
          <p:nvPr/>
        </p:nvSpPr>
        <p:spPr>
          <a:xfrm>
            <a:off x="1819882" y="855401"/>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smtClean="0"/>
              <a:t>Essential Services Providers</a:t>
            </a:r>
            <a:endParaRPr lang="en-GB" sz="1100" b="1" dirty="0"/>
          </a:p>
        </p:txBody>
      </p:sp>
      <p:sp>
        <p:nvSpPr>
          <p:cNvPr id="31" name="Left-Right Arrow 30"/>
          <p:cNvSpPr/>
          <p:nvPr/>
        </p:nvSpPr>
        <p:spPr>
          <a:xfrm>
            <a:off x="4160678" y="1232425"/>
            <a:ext cx="1371600" cy="2743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normAutofit fontScale="90000"/>
          </a:bodyPr>
          <a:lstStyle/>
          <a:p>
            <a:r>
              <a:rPr lang="en-US" dirty="0"/>
              <a:t>EU NIS </a:t>
            </a:r>
            <a:r>
              <a:rPr lang="en-US" dirty="0" smtClean="0"/>
              <a:t>Directive architecture &amp; interfaces</a:t>
            </a:r>
            <a:endParaRPr lang="en-GB" dirty="0"/>
          </a:p>
        </p:txBody>
      </p:sp>
      <p:sp>
        <p:nvSpPr>
          <p:cNvPr id="2" name="Rectangle 1"/>
          <p:cNvSpPr/>
          <p:nvPr/>
        </p:nvSpPr>
        <p:spPr>
          <a:xfrm>
            <a:off x="5532278" y="1151280"/>
            <a:ext cx="740026" cy="3255293"/>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100" b="1" cap="all" dirty="0" smtClean="0"/>
              <a:t>Competent Authority</a:t>
            </a:r>
            <a:br>
              <a:rPr lang="en-US" sz="1100" b="1" cap="all" dirty="0" smtClean="0"/>
            </a:br>
            <a:r>
              <a:rPr lang="en-US" sz="1100" b="1" cap="all" dirty="0" smtClean="0"/>
              <a:t>or </a:t>
            </a:r>
            <a:br>
              <a:rPr lang="en-US" sz="1100" b="1" cap="all" dirty="0" smtClean="0"/>
            </a:br>
            <a:r>
              <a:rPr lang="en-US" sz="1100" b="1" cap="all" dirty="0" smtClean="0"/>
              <a:t>Computer </a:t>
            </a:r>
            <a:r>
              <a:rPr lang="en-US" sz="1100" b="1" cap="all" dirty="0"/>
              <a:t>Security Incident Response Team</a:t>
            </a:r>
            <a:endParaRPr lang="en-GB" sz="1100" b="1" cap="all" dirty="0"/>
          </a:p>
        </p:txBody>
      </p:sp>
      <p:sp>
        <p:nvSpPr>
          <p:cNvPr id="16" name="Rectangle 15"/>
          <p:cNvSpPr/>
          <p:nvPr/>
        </p:nvSpPr>
        <p:spPr>
          <a:xfrm>
            <a:off x="4425134" y="1482503"/>
            <a:ext cx="1071127" cy="646331"/>
          </a:xfrm>
          <a:prstGeom prst="rect">
            <a:avLst/>
          </a:prstGeom>
        </p:spPr>
        <p:txBody>
          <a:bodyPr wrap="none" lIns="0" rIns="0">
            <a:spAutoFit/>
          </a:bodyPr>
          <a:lstStyle/>
          <a:p>
            <a:pPr marL="55563" lvl="1" indent="-55563">
              <a:buFont typeface="Arial" panose="020B0604020202020204" pitchFamily="34" charset="0"/>
              <a:buChar char="•"/>
            </a:pPr>
            <a:r>
              <a:rPr lang="en-US" sz="900" b="1" dirty="0" smtClean="0"/>
              <a:t>defensive measures</a:t>
            </a:r>
          </a:p>
          <a:p>
            <a:pPr marL="55563" lvl="1" indent="-55563">
              <a:buFont typeface="Arial" panose="020B0604020202020204" pitchFamily="34" charset="0"/>
              <a:buChar char="•"/>
            </a:pPr>
            <a:r>
              <a:rPr lang="en-US" sz="900" b="1" dirty="0"/>
              <a:t>c</a:t>
            </a:r>
            <a:r>
              <a:rPr lang="en-US" sz="900" b="1" dirty="0" smtClean="0"/>
              <a:t>yber security risks</a:t>
            </a:r>
          </a:p>
          <a:p>
            <a:pPr marL="55563" lvl="1" indent="-55563">
              <a:buFont typeface="Arial" panose="020B0604020202020204" pitchFamily="34" charset="0"/>
              <a:buChar char="•"/>
            </a:pPr>
            <a:r>
              <a:rPr lang="en-US" sz="900" b="1" dirty="0"/>
              <a:t>i</a:t>
            </a:r>
            <a:r>
              <a:rPr lang="en-US" sz="900" b="1" dirty="0" smtClean="0"/>
              <a:t>ncidents</a:t>
            </a:r>
            <a:endParaRPr lang="en-US" sz="900" b="1" dirty="0"/>
          </a:p>
          <a:p>
            <a:pPr marL="55563" lvl="1" indent="-55563">
              <a:buFont typeface="Arial" panose="020B0604020202020204" pitchFamily="34" charset="0"/>
              <a:buChar char="•"/>
            </a:pPr>
            <a:endParaRPr lang="en-US" sz="900" dirty="0" smtClean="0"/>
          </a:p>
        </p:txBody>
      </p:sp>
      <p:sp>
        <p:nvSpPr>
          <p:cNvPr id="34" name="Left-Right Arrow 33"/>
          <p:cNvSpPr/>
          <p:nvPr/>
        </p:nvSpPr>
        <p:spPr>
          <a:xfrm>
            <a:off x="4148425" y="2216631"/>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p:cNvSpPr/>
          <p:nvPr/>
        </p:nvSpPr>
        <p:spPr>
          <a:xfrm>
            <a:off x="1925583" y="1186705"/>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cxnSp>
        <p:nvCxnSpPr>
          <p:cNvPr id="46" name="Straight Connector 45"/>
          <p:cNvCxnSpPr/>
          <p:nvPr/>
        </p:nvCxnSpPr>
        <p:spPr>
          <a:xfrm>
            <a:off x="4375337" y="1152245"/>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3" name="Line Callout 2 (No Border) 2"/>
          <p:cNvSpPr/>
          <p:nvPr/>
        </p:nvSpPr>
        <p:spPr>
          <a:xfrm>
            <a:off x="4739652" y="2640288"/>
            <a:ext cx="937651" cy="284951"/>
          </a:xfrm>
          <a:prstGeom prst="callout2">
            <a:avLst>
              <a:gd name="adj1" fmla="val 48601"/>
              <a:gd name="adj2" fmla="val -419"/>
              <a:gd name="adj3" fmla="val 50093"/>
              <a:gd name="adj4" fmla="val -17026"/>
              <a:gd name="adj5" fmla="val 697"/>
              <a:gd name="adj6" fmla="val -31353"/>
            </a:avLst>
          </a:prstGeom>
          <a:noFill/>
        </p:spPr>
        <p:style>
          <a:lnRef idx="2">
            <a:schemeClr val="dk1"/>
          </a:lnRef>
          <a:fillRef idx="1">
            <a:schemeClr val="lt1"/>
          </a:fillRef>
          <a:effectRef idx="0">
            <a:schemeClr val="dk1"/>
          </a:effectRef>
          <a:fontRef idx="minor">
            <a:schemeClr val="dk1"/>
          </a:fontRef>
        </p:style>
        <p:txBody>
          <a:bodyPr rtlCol="0" anchor="ctr"/>
          <a:lstStyle/>
          <a:p>
            <a:r>
              <a:rPr lang="en-US" sz="1200" dirty="0" smtClean="0"/>
              <a:t>interfaces</a:t>
            </a:r>
            <a:endParaRPr lang="en-GB" sz="1200" dirty="0"/>
          </a:p>
        </p:txBody>
      </p:sp>
      <p:sp>
        <p:nvSpPr>
          <p:cNvPr id="6" name="TextBox 5"/>
          <p:cNvSpPr txBox="1"/>
          <p:nvPr/>
        </p:nvSpPr>
        <p:spPr>
          <a:xfrm>
            <a:off x="4362768" y="941098"/>
            <a:ext cx="954107" cy="246221"/>
          </a:xfrm>
          <a:prstGeom prst="rect">
            <a:avLst/>
          </a:prstGeom>
          <a:noFill/>
        </p:spPr>
        <p:txBody>
          <a:bodyPr wrap="none" rtlCol="0">
            <a:spAutoFit/>
          </a:bodyPr>
          <a:lstStyle/>
          <a:p>
            <a:r>
              <a:rPr lang="en-US" sz="1000" b="1" dirty="0" smtClean="0"/>
              <a:t>ESP-CA/CSIRT</a:t>
            </a:r>
            <a:endParaRPr lang="en-GB" sz="1000" b="1" dirty="0"/>
          </a:p>
        </p:txBody>
      </p:sp>
      <p:sp>
        <p:nvSpPr>
          <p:cNvPr id="4" name="Left-Right Arrow 3"/>
          <p:cNvSpPr/>
          <p:nvPr/>
        </p:nvSpPr>
        <p:spPr>
          <a:xfrm>
            <a:off x="6272304" y="1246564"/>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eft-Right Arrow 23"/>
          <p:cNvSpPr/>
          <p:nvPr/>
        </p:nvSpPr>
        <p:spPr>
          <a:xfrm>
            <a:off x="6280556" y="1752376"/>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ounded Rectangle 32"/>
          <p:cNvSpPr/>
          <p:nvPr/>
        </p:nvSpPr>
        <p:spPr>
          <a:xfrm>
            <a:off x="1819882" y="2737095"/>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800" b="1" cap="all" dirty="0"/>
              <a:t>public Electronic communication networks or publicly available electronic communication service </a:t>
            </a:r>
            <a:r>
              <a:rPr lang="en-GB" sz="800" b="1" cap="all" dirty="0" smtClean="0"/>
              <a:t>or Trust providers</a:t>
            </a:r>
            <a:endParaRPr lang="en-GB" sz="800" b="1" cap="all" dirty="0"/>
          </a:p>
        </p:txBody>
      </p:sp>
      <p:sp>
        <p:nvSpPr>
          <p:cNvPr id="47" name="Rectangle 46"/>
          <p:cNvSpPr/>
          <p:nvPr/>
        </p:nvSpPr>
        <p:spPr>
          <a:xfrm>
            <a:off x="7666915" y="1061643"/>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27" name="Rounded Rectangle 26"/>
          <p:cNvSpPr/>
          <p:nvPr/>
        </p:nvSpPr>
        <p:spPr>
          <a:xfrm>
            <a:off x="1819882" y="3662040"/>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smtClean="0"/>
              <a:t>Other entities voluntary notification</a:t>
            </a:r>
            <a:endParaRPr lang="en-GB" sz="1100" b="1" baseline="30000" dirty="0"/>
          </a:p>
        </p:txBody>
      </p:sp>
      <p:sp>
        <p:nvSpPr>
          <p:cNvPr id="28" name="Rectangle 27"/>
          <p:cNvSpPr/>
          <p:nvPr/>
        </p:nvSpPr>
        <p:spPr>
          <a:xfrm>
            <a:off x="3466100" y="1176658"/>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29" name="Rectangle 28"/>
          <p:cNvSpPr/>
          <p:nvPr/>
        </p:nvSpPr>
        <p:spPr>
          <a:xfrm>
            <a:off x="1925583" y="2191081"/>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39" name="Rectangle 38"/>
          <p:cNvSpPr/>
          <p:nvPr/>
        </p:nvSpPr>
        <p:spPr>
          <a:xfrm>
            <a:off x="3466100" y="2181034"/>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40" name="Rectangle 39"/>
          <p:cNvSpPr/>
          <p:nvPr/>
        </p:nvSpPr>
        <p:spPr>
          <a:xfrm>
            <a:off x="1925583" y="3146963"/>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43" name="Rectangle 42"/>
          <p:cNvSpPr/>
          <p:nvPr/>
        </p:nvSpPr>
        <p:spPr>
          <a:xfrm>
            <a:off x="3466100" y="3136916"/>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48" name="Rectangle 47"/>
          <p:cNvSpPr/>
          <p:nvPr/>
        </p:nvSpPr>
        <p:spPr>
          <a:xfrm>
            <a:off x="1925583" y="4050801"/>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49" name="Rectangle 48"/>
          <p:cNvSpPr/>
          <p:nvPr/>
        </p:nvSpPr>
        <p:spPr>
          <a:xfrm>
            <a:off x="3466100" y="4040754"/>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8" name="Left Brace 7"/>
          <p:cNvSpPr/>
          <p:nvPr/>
        </p:nvSpPr>
        <p:spPr>
          <a:xfrm>
            <a:off x="1616178" y="814844"/>
            <a:ext cx="190123" cy="18382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p:cNvSpPr txBox="1"/>
          <p:nvPr/>
        </p:nvSpPr>
        <p:spPr>
          <a:xfrm>
            <a:off x="789291" y="3443476"/>
            <a:ext cx="794385" cy="276999"/>
          </a:xfrm>
          <a:prstGeom prst="rect">
            <a:avLst/>
          </a:prstGeom>
          <a:noFill/>
        </p:spPr>
        <p:txBody>
          <a:bodyPr wrap="none" rtlCol="0">
            <a:spAutoFit/>
          </a:bodyPr>
          <a:lstStyle/>
          <a:p>
            <a:r>
              <a:rPr lang="en-US" sz="1200" b="1" dirty="0" smtClean="0"/>
              <a:t>Voluntary</a:t>
            </a:r>
            <a:endParaRPr lang="en-GB" sz="1200" b="1" dirty="0"/>
          </a:p>
        </p:txBody>
      </p:sp>
      <p:sp>
        <p:nvSpPr>
          <p:cNvPr id="51" name="Left Brace 50"/>
          <p:cNvSpPr/>
          <p:nvPr/>
        </p:nvSpPr>
        <p:spPr>
          <a:xfrm>
            <a:off x="1605023" y="2662851"/>
            <a:ext cx="190123" cy="18382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2" name="TextBox 51"/>
          <p:cNvSpPr txBox="1"/>
          <p:nvPr/>
        </p:nvSpPr>
        <p:spPr>
          <a:xfrm>
            <a:off x="824219" y="1597309"/>
            <a:ext cx="770467" cy="276999"/>
          </a:xfrm>
          <a:prstGeom prst="rect">
            <a:avLst/>
          </a:prstGeom>
          <a:noFill/>
        </p:spPr>
        <p:txBody>
          <a:bodyPr wrap="none" rtlCol="0">
            <a:spAutoFit/>
          </a:bodyPr>
          <a:lstStyle/>
          <a:p>
            <a:r>
              <a:rPr lang="en-US" sz="1200" b="1" dirty="0" smtClean="0"/>
              <a:t>Required</a:t>
            </a:r>
            <a:endParaRPr lang="en-GB" sz="1200" b="1" dirty="0"/>
          </a:p>
        </p:txBody>
      </p:sp>
      <p:sp>
        <p:nvSpPr>
          <p:cNvPr id="53" name="Left-Right Arrow 52"/>
          <p:cNvSpPr/>
          <p:nvPr/>
        </p:nvSpPr>
        <p:spPr>
          <a:xfrm>
            <a:off x="4148425" y="3191265"/>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Left-Right Arrow 53"/>
          <p:cNvSpPr/>
          <p:nvPr/>
        </p:nvSpPr>
        <p:spPr>
          <a:xfrm>
            <a:off x="4160678" y="4111877"/>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5" name="Straight Connector 54"/>
          <p:cNvCxnSpPr/>
          <p:nvPr/>
        </p:nvCxnSpPr>
        <p:spPr>
          <a:xfrm>
            <a:off x="4361134" y="2145360"/>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7666915" y="1562521"/>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61" name="TextBox 60"/>
          <p:cNvSpPr txBox="1"/>
          <p:nvPr/>
        </p:nvSpPr>
        <p:spPr>
          <a:xfrm>
            <a:off x="4363012" y="1998772"/>
            <a:ext cx="966931" cy="246221"/>
          </a:xfrm>
          <a:prstGeom prst="rect">
            <a:avLst/>
          </a:prstGeom>
          <a:noFill/>
        </p:spPr>
        <p:txBody>
          <a:bodyPr wrap="none" rtlCol="0">
            <a:spAutoFit/>
          </a:bodyPr>
          <a:lstStyle/>
          <a:p>
            <a:r>
              <a:rPr lang="en-US" sz="1000" b="1" dirty="0" smtClean="0"/>
              <a:t>DSP-CA/CSIRT</a:t>
            </a:r>
            <a:endParaRPr lang="en-GB" sz="1000" b="1" dirty="0"/>
          </a:p>
        </p:txBody>
      </p:sp>
      <p:sp>
        <p:nvSpPr>
          <p:cNvPr id="62" name="TextBox 61"/>
          <p:cNvSpPr txBox="1"/>
          <p:nvPr/>
        </p:nvSpPr>
        <p:spPr>
          <a:xfrm>
            <a:off x="4314691" y="2895063"/>
            <a:ext cx="1039067" cy="246221"/>
          </a:xfrm>
          <a:prstGeom prst="rect">
            <a:avLst/>
          </a:prstGeom>
          <a:noFill/>
        </p:spPr>
        <p:txBody>
          <a:bodyPr wrap="none" rtlCol="0">
            <a:spAutoFit/>
          </a:bodyPr>
          <a:lstStyle/>
          <a:p>
            <a:r>
              <a:rPr lang="en-US" sz="1000" b="1" dirty="0" smtClean="0"/>
              <a:t>PECN-CA/CSIRT</a:t>
            </a:r>
            <a:endParaRPr lang="en-GB" sz="1000" b="1" dirty="0"/>
          </a:p>
        </p:txBody>
      </p:sp>
      <p:cxnSp>
        <p:nvCxnSpPr>
          <p:cNvPr id="63" name="Straight Connector 62"/>
          <p:cNvCxnSpPr/>
          <p:nvPr/>
        </p:nvCxnSpPr>
        <p:spPr>
          <a:xfrm>
            <a:off x="4341782" y="3102853"/>
            <a:ext cx="0" cy="457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410931" y="4031700"/>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361134" y="3821224"/>
            <a:ext cx="1037463" cy="246221"/>
          </a:xfrm>
          <a:prstGeom prst="rect">
            <a:avLst/>
          </a:prstGeom>
          <a:noFill/>
        </p:spPr>
        <p:txBody>
          <a:bodyPr wrap="none" rtlCol="0">
            <a:spAutoFit/>
          </a:bodyPr>
          <a:lstStyle/>
          <a:p>
            <a:r>
              <a:rPr lang="en-US" sz="1000" b="1" dirty="0" smtClean="0"/>
              <a:t>Other-CA/CSIRT</a:t>
            </a:r>
            <a:endParaRPr lang="en-GB" sz="1000" b="1" dirty="0"/>
          </a:p>
        </p:txBody>
      </p:sp>
      <p:sp>
        <p:nvSpPr>
          <p:cNvPr id="66" name="TextBox 65"/>
          <p:cNvSpPr txBox="1"/>
          <p:nvPr/>
        </p:nvSpPr>
        <p:spPr>
          <a:xfrm>
            <a:off x="6300833" y="946841"/>
            <a:ext cx="1258678" cy="246221"/>
          </a:xfrm>
          <a:prstGeom prst="rect">
            <a:avLst/>
          </a:prstGeom>
          <a:noFill/>
        </p:spPr>
        <p:txBody>
          <a:bodyPr wrap="none" rtlCol="0">
            <a:spAutoFit/>
          </a:bodyPr>
          <a:lstStyle/>
          <a:p>
            <a:r>
              <a:rPr lang="en-US" sz="1000" b="1" dirty="0" smtClean="0"/>
              <a:t>CA/CSIRT-CA/CSIRT</a:t>
            </a:r>
            <a:endParaRPr lang="en-GB" sz="1000" b="1" dirty="0"/>
          </a:p>
        </p:txBody>
      </p:sp>
      <p:cxnSp>
        <p:nvCxnSpPr>
          <p:cNvPr id="67" name="Straight Arrow Connector 66"/>
          <p:cNvCxnSpPr/>
          <p:nvPr/>
        </p:nvCxnSpPr>
        <p:spPr>
          <a:xfrm>
            <a:off x="3114303" y="1352086"/>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p:nvPr/>
        </p:nvCxnSpPr>
        <p:spPr>
          <a:xfrm>
            <a:off x="3114303" y="2376941"/>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p:nvPr/>
        </p:nvCxnSpPr>
        <p:spPr>
          <a:xfrm>
            <a:off x="3114303" y="3324146"/>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70" name="Straight Arrow Connector 69"/>
          <p:cNvCxnSpPr/>
          <p:nvPr/>
        </p:nvCxnSpPr>
        <p:spPr>
          <a:xfrm>
            <a:off x="3109566" y="4233681"/>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71" name="Straight Connector 70"/>
          <p:cNvCxnSpPr/>
          <p:nvPr/>
        </p:nvCxnSpPr>
        <p:spPr>
          <a:xfrm>
            <a:off x="7446220" y="1155315"/>
            <a:ext cx="0" cy="365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446220" y="1671765"/>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7653690" y="3910123"/>
            <a:ext cx="365760" cy="548640"/>
          </a:xfrm>
          <a:prstGeom prst="rect">
            <a:avLst/>
          </a:prstGeom>
        </p:spPr>
        <p:style>
          <a:lnRef idx="1">
            <a:schemeClr val="accent6"/>
          </a:lnRef>
          <a:fillRef idx="2">
            <a:schemeClr val="accent6"/>
          </a:fillRef>
          <a:effectRef idx="1">
            <a:schemeClr val="accent6"/>
          </a:effectRef>
          <a:fontRef idx="minor">
            <a:schemeClr val="dk1"/>
          </a:fontRef>
        </p:style>
        <p:txBody>
          <a:bodyPr vert="vert270" wrap="none" rtlCol="0" anchor="ctr"/>
          <a:lstStyle/>
          <a:p>
            <a:pPr algn="ctr">
              <a:lnSpc>
                <a:spcPts val="1000"/>
              </a:lnSpc>
            </a:pPr>
            <a:r>
              <a:rPr lang="en-US" sz="1000" b="1" dirty="0" smtClean="0"/>
              <a:t>Public</a:t>
            </a:r>
            <a:endParaRPr lang="en-GB" sz="1000" b="1" dirty="0"/>
          </a:p>
        </p:txBody>
      </p:sp>
      <p:sp>
        <p:nvSpPr>
          <p:cNvPr id="79" name="Left-Right Arrow 78"/>
          <p:cNvSpPr/>
          <p:nvPr/>
        </p:nvSpPr>
        <p:spPr>
          <a:xfrm>
            <a:off x="6280556" y="4088178"/>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0" name="Straight Connector 79"/>
          <p:cNvCxnSpPr/>
          <p:nvPr/>
        </p:nvCxnSpPr>
        <p:spPr>
          <a:xfrm>
            <a:off x="7438032" y="4001563"/>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81" name="Rounded Rectangle 80"/>
          <p:cNvSpPr/>
          <p:nvPr/>
        </p:nvSpPr>
        <p:spPr>
          <a:xfrm flipV="1">
            <a:off x="7515548" y="2463662"/>
            <a:ext cx="822960" cy="118872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baseline="30000" dirty="0" smtClean="0"/>
              <a:t>Other Members</a:t>
            </a:r>
            <a:endParaRPr lang="en-US" sz="1200" b="1" baseline="30000" dirty="0"/>
          </a:p>
        </p:txBody>
      </p:sp>
      <p:sp>
        <p:nvSpPr>
          <p:cNvPr id="82" name="Left-Right Arrow 81"/>
          <p:cNvSpPr/>
          <p:nvPr/>
        </p:nvSpPr>
        <p:spPr>
          <a:xfrm>
            <a:off x="6278198" y="2709061"/>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Left-Right Arrow 82"/>
          <p:cNvSpPr/>
          <p:nvPr/>
        </p:nvSpPr>
        <p:spPr>
          <a:xfrm>
            <a:off x="6286450" y="3214873"/>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83"/>
          <p:cNvSpPr/>
          <p:nvPr/>
        </p:nvSpPr>
        <p:spPr>
          <a:xfrm>
            <a:off x="7672809" y="2524140"/>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85" name="Rectangle 84"/>
          <p:cNvSpPr/>
          <p:nvPr/>
        </p:nvSpPr>
        <p:spPr>
          <a:xfrm>
            <a:off x="7672809" y="3025018"/>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86" name="TextBox 85"/>
          <p:cNvSpPr txBox="1"/>
          <p:nvPr/>
        </p:nvSpPr>
        <p:spPr>
          <a:xfrm>
            <a:off x="6306727" y="2409338"/>
            <a:ext cx="1258678" cy="246221"/>
          </a:xfrm>
          <a:prstGeom prst="rect">
            <a:avLst/>
          </a:prstGeom>
          <a:noFill/>
        </p:spPr>
        <p:txBody>
          <a:bodyPr wrap="none" rtlCol="0">
            <a:spAutoFit/>
          </a:bodyPr>
          <a:lstStyle/>
          <a:p>
            <a:r>
              <a:rPr lang="en-US" sz="1000" b="1" dirty="0" smtClean="0"/>
              <a:t>CA/CSIRT-CA/CSIRT</a:t>
            </a:r>
            <a:endParaRPr lang="en-GB" sz="1000" b="1" dirty="0"/>
          </a:p>
        </p:txBody>
      </p:sp>
      <p:cxnSp>
        <p:nvCxnSpPr>
          <p:cNvPr id="87" name="Straight Connector 86"/>
          <p:cNvCxnSpPr/>
          <p:nvPr/>
        </p:nvCxnSpPr>
        <p:spPr>
          <a:xfrm>
            <a:off x="7452114" y="2617812"/>
            <a:ext cx="0" cy="365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452114" y="3134262"/>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344989" y="3755342"/>
            <a:ext cx="1133644" cy="246221"/>
          </a:xfrm>
          <a:prstGeom prst="rect">
            <a:avLst/>
          </a:prstGeom>
          <a:noFill/>
        </p:spPr>
        <p:txBody>
          <a:bodyPr wrap="none" rtlCol="0">
            <a:spAutoFit/>
          </a:bodyPr>
          <a:lstStyle/>
          <a:p>
            <a:r>
              <a:rPr lang="en-US" sz="1000" b="1" dirty="0" smtClean="0"/>
              <a:t>CA/CSIRT-PUBLIC</a:t>
            </a:r>
            <a:endParaRPr lang="en-GB" sz="1000" b="1" dirty="0"/>
          </a:p>
        </p:txBody>
      </p:sp>
      <p:sp>
        <p:nvSpPr>
          <p:cNvPr id="73"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74"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9711286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flipV="1">
            <a:off x="7543801" y="972306"/>
            <a:ext cx="800480" cy="342900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dirty="0"/>
              <a:t>International </a:t>
            </a:r>
            <a:r>
              <a:rPr lang="en-US" sz="1200" b="1" dirty="0" smtClean="0"/>
              <a:t>Partners </a:t>
            </a:r>
            <a:endParaRPr lang="en-US" sz="1200" b="1" baseline="30000" dirty="0"/>
          </a:p>
        </p:txBody>
      </p:sp>
      <p:sp>
        <p:nvSpPr>
          <p:cNvPr id="32" name="Rounded Rectangle 31"/>
          <p:cNvSpPr/>
          <p:nvPr/>
        </p:nvSpPr>
        <p:spPr>
          <a:xfrm>
            <a:off x="1530703" y="2662847"/>
            <a:ext cx="3270610" cy="1613511"/>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US" sz="1400" b="1" dirty="0" smtClean="0"/>
              <a:t>Non-Federal </a:t>
            </a:r>
            <a:r>
              <a:rPr lang="en-US" sz="1400" b="1" dirty="0" smtClean="0"/>
              <a:t>entities</a:t>
            </a:r>
            <a:r>
              <a:rPr lang="en-US" sz="1400" b="1" baseline="30000" dirty="0" smtClean="0"/>
              <a:t>4</a:t>
            </a:r>
            <a:endParaRPr lang="en-GB" sz="1400" b="1" baseline="30000" dirty="0"/>
          </a:p>
        </p:txBody>
      </p:sp>
      <p:sp>
        <p:nvSpPr>
          <p:cNvPr id="7" name="Rounded Rectangle 6"/>
          <p:cNvSpPr/>
          <p:nvPr/>
        </p:nvSpPr>
        <p:spPr>
          <a:xfrm>
            <a:off x="1545607" y="1024783"/>
            <a:ext cx="3270609" cy="1511857"/>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US" sz="1400" b="1" dirty="0" smtClean="0"/>
              <a:t>Federal entities</a:t>
            </a:r>
            <a:endParaRPr lang="en-GB" sz="1400" b="1" dirty="0"/>
          </a:p>
        </p:txBody>
      </p:sp>
      <p:sp>
        <p:nvSpPr>
          <p:cNvPr id="31" name="Left-Right Arrow 30"/>
          <p:cNvSpPr/>
          <p:nvPr/>
        </p:nvSpPr>
        <p:spPr>
          <a:xfrm>
            <a:off x="4513667" y="1714727"/>
            <a:ext cx="1645920" cy="2743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normAutofit fontScale="90000"/>
          </a:bodyPr>
          <a:lstStyle/>
          <a:p>
            <a:r>
              <a:rPr lang="en-US" dirty="0" smtClean="0"/>
              <a:t>Cybersecurity Act architecture &amp; interfaces</a:t>
            </a:r>
            <a:endParaRPr lang="en-GB" dirty="0"/>
          </a:p>
        </p:txBody>
      </p:sp>
      <p:sp>
        <p:nvSpPr>
          <p:cNvPr id="2" name="Rectangle 1"/>
          <p:cNvSpPr/>
          <p:nvPr/>
        </p:nvSpPr>
        <p:spPr>
          <a:xfrm>
            <a:off x="6210741" y="925851"/>
            <a:ext cx="740026" cy="3532735"/>
          </a:xfrm>
          <a:prstGeom prst="rect">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GB" sz="1400" b="1" dirty="0"/>
              <a:t>NCCIC (National Cybersecurity and Communications </a:t>
            </a:r>
            <a:r>
              <a:rPr lang="en-GB" sz="1400" b="1" dirty="0" smtClean="0"/>
              <a:t>Integration Center </a:t>
            </a:r>
            <a:endParaRPr lang="en-GB" sz="1400" b="1" dirty="0"/>
          </a:p>
        </p:txBody>
      </p:sp>
      <p:sp>
        <p:nvSpPr>
          <p:cNvPr id="19" name="Rectangle 18"/>
          <p:cNvSpPr/>
          <p:nvPr/>
        </p:nvSpPr>
        <p:spPr>
          <a:xfrm>
            <a:off x="7707507" y="1098365"/>
            <a:ext cx="365760" cy="73152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lnSpc>
                <a:spcPts val="1000"/>
              </a:lnSpc>
            </a:pPr>
            <a:r>
              <a:rPr lang="en-US" sz="1050" b="1" dirty="0" smtClean="0"/>
              <a:t>[NCCIC ]</a:t>
            </a:r>
            <a:endParaRPr lang="en-GB" sz="1050" b="1" dirty="0"/>
          </a:p>
        </p:txBody>
      </p:sp>
      <p:sp>
        <p:nvSpPr>
          <p:cNvPr id="16" name="Rectangle 15"/>
          <p:cNvSpPr/>
          <p:nvPr/>
        </p:nvSpPr>
        <p:spPr>
          <a:xfrm>
            <a:off x="4837467" y="2144225"/>
            <a:ext cx="1300356" cy="784830"/>
          </a:xfrm>
          <a:prstGeom prst="rect">
            <a:avLst/>
          </a:prstGeom>
        </p:spPr>
        <p:txBody>
          <a:bodyPr wrap="none" lIns="0" rIns="0">
            <a:spAutoFit/>
          </a:bodyPr>
          <a:lstStyle/>
          <a:p>
            <a:pPr marL="55563" lvl="1" indent="-55563">
              <a:buFont typeface="Arial" panose="020B0604020202020204" pitchFamily="34" charset="0"/>
              <a:buChar char="•"/>
            </a:pPr>
            <a:r>
              <a:rPr lang="en-US" sz="900" b="1" dirty="0" smtClean="0"/>
              <a:t>cyber </a:t>
            </a:r>
            <a:r>
              <a:rPr lang="en-US" sz="900" b="1" dirty="0"/>
              <a:t>threat </a:t>
            </a:r>
            <a:r>
              <a:rPr lang="en-US" sz="900" b="1" dirty="0" smtClean="0"/>
              <a:t>indicators</a:t>
            </a:r>
          </a:p>
          <a:p>
            <a:pPr marL="55563" lvl="1" indent="-55563">
              <a:buFont typeface="Arial" panose="020B0604020202020204" pitchFamily="34" charset="0"/>
              <a:buChar char="•"/>
            </a:pPr>
            <a:r>
              <a:rPr lang="en-US" sz="900" b="1" dirty="0" smtClean="0"/>
              <a:t>defensive measures</a:t>
            </a:r>
          </a:p>
          <a:p>
            <a:pPr marL="55563" lvl="1" indent="-55563">
              <a:buFont typeface="Arial" panose="020B0604020202020204" pitchFamily="34" charset="0"/>
              <a:buChar char="•"/>
            </a:pPr>
            <a:r>
              <a:rPr lang="en-US" sz="900" b="1" dirty="0" smtClean="0"/>
              <a:t>cybersecurity risks</a:t>
            </a:r>
          </a:p>
          <a:p>
            <a:pPr marL="55563" lvl="1" indent="-55563">
              <a:buFont typeface="Arial" panose="020B0604020202020204" pitchFamily="34" charset="0"/>
              <a:buChar char="•"/>
            </a:pPr>
            <a:r>
              <a:rPr lang="en-US" sz="900" b="1" dirty="0" smtClean="0"/>
              <a:t>incidents </a:t>
            </a:r>
            <a:r>
              <a:rPr lang="en-US" sz="900" dirty="0" smtClean="0"/>
              <a:t/>
            </a:r>
            <a:br>
              <a:rPr lang="en-US" sz="900" dirty="0" smtClean="0"/>
            </a:br>
            <a:r>
              <a:rPr lang="en-US" sz="900" dirty="0" smtClean="0"/>
              <a:t>pursuant to §103(a)</a:t>
            </a:r>
          </a:p>
        </p:txBody>
      </p:sp>
      <p:sp>
        <p:nvSpPr>
          <p:cNvPr id="33" name="Rectangle 32"/>
          <p:cNvSpPr/>
          <p:nvPr/>
        </p:nvSpPr>
        <p:spPr>
          <a:xfrm>
            <a:off x="3893656" y="1352904"/>
            <a:ext cx="548640" cy="1005840"/>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lnSpc>
                <a:spcPts val="1200"/>
              </a:lnSpc>
            </a:pPr>
            <a:r>
              <a:rPr lang="en-US" sz="1200" b="1" dirty="0" smtClean="0"/>
              <a:t>Mediation and Filtering </a:t>
            </a:r>
            <a:endParaRPr lang="en-GB" sz="1200" b="1" baseline="30000" dirty="0"/>
          </a:p>
        </p:txBody>
      </p:sp>
      <p:sp>
        <p:nvSpPr>
          <p:cNvPr id="34" name="Left-Right Arrow 33"/>
          <p:cNvSpPr/>
          <p:nvPr/>
        </p:nvSpPr>
        <p:spPr>
          <a:xfrm>
            <a:off x="4496961" y="3387999"/>
            <a:ext cx="164592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9" name="Straight Arrow Connector 38"/>
          <p:cNvCxnSpPr/>
          <p:nvPr/>
        </p:nvCxnSpPr>
        <p:spPr>
          <a:xfrm>
            <a:off x="3534276" y="1850854"/>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42" name="Rectangle 41"/>
          <p:cNvSpPr/>
          <p:nvPr/>
        </p:nvSpPr>
        <p:spPr>
          <a:xfrm>
            <a:off x="1723001" y="1345753"/>
            <a:ext cx="1790524" cy="9387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1000" dirty="0" smtClean="0"/>
              <a:t>Monitor </a:t>
            </a:r>
            <a:r>
              <a:rPr lang="en-US" sz="1000" dirty="0" smtClean="0"/>
              <a:t>&amp; </a:t>
            </a:r>
            <a:r>
              <a:rPr lang="en-US" sz="1000" dirty="0" smtClean="0"/>
              <a:t>defend </a:t>
            </a:r>
            <a:r>
              <a:rPr lang="en-US" sz="1000" dirty="0" smtClean="0"/>
              <a:t>information system</a:t>
            </a:r>
          </a:p>
          <a:p>
            <a:pPr algn="ctr">
              <a:lnSpc>
                <a:spcPts val="1100"/>
              </a:lnSpc>
            </a:pPr>
            <a:r>
              <a:rPr lang="en-US" sz="1000" dirty="0"/>
              <a:t>+</a:t>
            </a:r>
          </a:p>
          <a:p>
            <a:pPr algn="ctr">
              <a:lnSpc>
                <a:spcPts val="1100"/>
              </a:lnSpc>
            </a:pPr>
            <a:r>
              <a:rPr lang="en-US" sz="1000" dirty="0" smtClean="0"/>
              <a:t>information </a:t>
            </a:r>
            <a:r>
              <a:rPr lang="en-US" sz="1000" dirty="0"/>
              <a:t>that is stored on, processed by, or transiting </a:t>
            </a:r>
            <a:r>
              <a:rPr lang="en-US" sz="1000" dirty="0" smtClean="0"/>
              <a:t>the information </a:t>
            </a:r>
            <a:r>
              <a:rPr lang="en-US" sz="1000" dirty="0" smtClean="0"/>
              <a:t>system</a:t>
            </a:r>
            <a:endParaRPr lang="en-GB" sz="1000" dirty="0"/>
          </a:p>
        </p:txBody>
      </p:sp>
      <p:sp>
        <p:nvSpPr>
          <p:cNvPr id="43" name="Rectangle 42"/>
          <p:cNvSpPr/>
          <p:nvPr/>
        </p:nvSpPr>
        <p:spPr>
          <a:xfrm>
            <a:off x="1706705" y="3010359"/>
            <a:ext cx="1790524" cy="9387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1000" dirty="0" smtClean="0"/>
              <a:t>Monitor </a:t>
            </a:r>
            <a:r>
              <a:rPr lang="en-US" sz="1000" dirty="0"/>
              <a:t>&amp; </a:t>
            </a:r>
            <a:r>
              <a:rPr lang="en-US" sz="1000" dirty="0" smtClean="0"/>
              <a:t>defend </a:t>
            </a:r>
            <a:r>
              <a:rPr lang="en-US" sz="1000" dirty="0"/>
              <a:t>information system</a:t>
            </a:r>
          </a:p>
          <a:p>
            <a:pPr algn="ctr">
              <a:lnSpc>
                <a:spcPts val="1100"/>
              </a:lnSpc>
            </a:pPr>
            <a:r>
              <a:rPr lang="en-US" sz="1000" dirty="0"/>
              <a:t>+</a:t>
            </a:r>
          </a:p>
          <a:p>
            <a:pPr algn="ctr">
              <a:lnSpc>
                <a:spcPts val="1100"/>
              </a:lnSpc>
            </a:pPr>
            <a:r>
              <a:rPr lang="en-US" sz="1000" dirty="0"/>
              <a:t>information that is stored on, processed by, or transiting the information </a:t>
            </a:r>
            <a:r>
              <a:rPr lang="en-US" sz="1000" dirty="0" smtClean="0"/>
              <a:t>system</a:t>
            </a:r>
            <a:endParaRPr lang="en-GB" sz="1000" dirty="0"/>
          </a:p>
        </p:txBody>
      </p:sp>
      <p:cxnSp>
        <p:nvCxnSpPr>
          <p:cNvPr id="45" name="Straight Connector 44"/>
          <p:cNvCxnSpPr/>
          <p:nvPr/>
        </p:nvCxnSpPr>
        <p:spPr>
          <a:xfrm>
            <a:off x="4864973" y="1636046"/>
            <a:ext cx="0" cy="457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853947" y="3305494"/>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3" name="Line Callout 2 (No Border) 2"/>
          <p:cNvSpPr/>
          <p:nvPr/>
        </p:nvSpPr>
        <p:spPr>
          <a:xfrm>
            <a:off x="5133039" y="3800436"/>
            <a:ext cx="937651" cy="284951"/>
          </a:xfrm>
          <a:prstGeom prst="callout2">
            <a:avLst>
              <a:gd name="adj1" fmla="val 48601"/>
              <a:gd name="adj2" fmla="val -419"/>
              <a:gd name="adj3" fmla="val 50093"/>
              <a:gd name="adj4" fmla="val -17026"/>
              <a:gd name="adj5" fmla="val 697"/>
              <a:gd name="adj6" fmla="val -31353"/>
            </a:avLst>
          </a:prstGeom>
        </p:spPr>
        <p:style>
          <a:lnRef idx="2">
            <a:schemeClr val="dk1"/>
          </a:lnRef>
          <a:fillRef idx="1">
            <a:schemeClr val="lt1"/>
          </a:fillRef>
          <a:effectRef idx="0">
            <a:schemeClr val="dk1"/>
          </a:effectRef>
          <a:fontRef idx="minor">
            <a:schemeClr val="dk1"/>
          </a:fontRef>
        </p:style>
        <p:txBody>
          <a:bodyPr rtlCol="0" anchor="ctr"/>
          <a:lstStyle/>
          <a:p>
            <a:r>
              <a:rPr lang="en-US" sz="1200" dirty="0" smtClean="0"/>
              <a:t>interfaces</a:t>
            </a:r>
            <a:endParaRPr lang="en-GB" sz="1200" dirty="0"/>
          </a:p>
        </p:txBody>
      </p:sp>
      <p:sp>
        <p:nvSpPr>
          <p:cNvPr id="6" name="TextBox 5"/>
          <p:cNvSpPr txBox="1"/>
          <p:nvPr/>
        </p:nvSpPr>
        <p:spPr>
          <a:xfrm>
            <a:off x="4870721" y="1536102"/>
            <a:ext cx="742511" cy="261610"/>
          </a:xfrm>
          <a:prstGeom prst="rect">
            <a:avLst/>
          </a:prstGeom>
          <a:noFill/>
        </p:spPr>
        <p:txBody>
          <a:bodyPr wrap="none" rtlCol="0">
            <a:spAutoFit/>
          </a:bodyPr>
          <a:lstStyle/>
          <a:p>
            <a:r>
              <a:rPr lang="en-US" sz="1100" b="1" dirty="0" smtClean="0"/>
              <a:t>FE-NCCIC</a:t>
            </a:r>
            <a:endParaRPr lang="en-GB" sz="1100" b="1" dirty="0"/>
          </a:p>
        </p:txBody>
      </p:sp>
      <p:sp>
        <p:nvSpPr>
          <p:cNvPr id="35" name="TextBox 34"/>
          <p:cNvSpPr txBox="1"/>
          <p:nvPr/>
        </p:nvSpPr>
        <p:spPr>
          <a:xfrm>
            <a:off x="4849761" y="3219264"/>
            <a:ext cx="835485" cy="261610"/>
          </a:xfrm>
          <a:prstGeom prst="rect">
            <a:avLst/>
          </a:prstGeom>
          <a:noFill/>
        </p:spPr>
        <p:txBody>
          <a:bodyPr wrap="none" rtlCol="0">
            <a:spAutoFit/>
          </a:bodyPr>
          <a:lstStyle/>
          <a:p>
            <a:r>
              <a:rPr lang="en-US" sz="1100" b="1" dirty="0" smtClean="0"/>
              <a:t>NFE-NCCIC</a:t>
            </a:r>
            <a:endParaRPr lang="en-GB" sz="1100" b="1" dirty="0"/>
          </a:p>
        </p:txBody>
      </p:sp>
      <p:sp>
        <p:nvSpPr>
          <p:cNvPr id="36" name="TextBox 35"/>
          <p:cNvSpPr txBox="1"/>
          <p:nvPr/>
        </p:nvSpPr>
        <p:spPr>
          <a:xfrm>
            <a:off x="6884006" y="1113500"/>
            <a:ext cx="659155" cy="246221"/>
          </a:xfrm>
          <a:prstGeom prst="rect">
            <a:avLst/>
          </a:prstGeom>
          <a:noFill/>
        </p:spPr>
        <p:txBody>
          <a:bodyPr wrap="none" rtlCol="0">
            <a:spAutoFit/>
          </a:bodyPr>
          <a:lstStyle/>
          <a:p>
            <a:r>
              <a:rPr lang="en-US" sz="1000" b="1" dirty="0" smtClean="0"/>
              <a:t>IP-NCCIC</a:t>
            </a:r>
            <a:endParaRPr lang="en-GB" sz="1000" b="1" dirty="0"/>
          </a:p>
        </p:txBody>
      </p:sp>
      <p:sp>
        <p:nvSpPr>
          <p:cNvPr id="38" name="Rectangle 37"/>
          <p:cNvSpPr/>
          <p:nvPr/>
        </p:nvSpPr>
        <p:spPr>
          <a:xfrm>
            <a:off x="3889057" y="3017510"/>
            <a:ext cx="548640" cy="1005840"/>
          </a:xfrm>
          <a:prstGeom prst="rect">
            <a:avLst/>
          </a:prstGeom>
        </p:spPr>
        <p:style>
          <a:lnRef idx="1">
            <a:schemeClr val="accent5"/>
          </a:lnRef>
          <a:fillRef idx="2">
            <a:schemeClr val="accent5"/>
          </a:fillRef>
          <a:effectRef idx="1">
            <a:schemeClr val="accent5"/>
          </a:effectRef>
          <a:fontRef idx="minor">
            <a:schemeClr val="dk1"/>
          </a:fontRef>
        </p:style>
        <p:txBody>
          <a:bodyPr vert="vert270" rtlCol="0" anchor="ctr"/>
          <a:lstStyle/>
          <a:p>
            <a:pPr algn="ctr">
              <a:lnSpc>
                <a:spcPts val="1200"/>
              </a:lnSpc>
            </a:pPr>
            <a:r>
              <a:rPr lang="en-US" sz="1200" b="1" dirty="0" smtClean="0"/>
              <a:t>Mediation and Filtering </a:t>
            </a:r>
            <a:endParaRPr lang="en-GB" sz="1200" b="1" baseline="30000" dirty="0"/>
          </a:p>
        </p:txBody>
      </p:sp>
      <p:cxnSp>
        <p:nvCxnSpPr>
          <p:cNvPr id="40" name="Straight Arrow Connector 39"/>
          <p:cNvCxnSpPr/>
          <p:nvPr/>
        </p:nvCxnSpPr>
        <p:spPr>
          <a:xfrm>
            <a:off x="3503796" y="3548789"/>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4" name="Left-Right Arrow 3"/>
          <p:cNvSpPr/>
          <p:nvPr/>
        </p:nvSpPr>
        <p:spPr>
          <a:xfrm>
            <a:off x="6967779" y="1422189"/>
            <a:ext cx="731520" cy="11483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eft-Right Arrow 23"/>
          <p:cNvSpPr/>
          <p:nvPr/>
        </p:nvSpPr>
        <p:spPr>
          <a:xfrm>
            <a:off x="6969542" y="2428736"/>
            <a:ext cx="731520" cy="11483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Left-Right Arrow 24"/>
          <p:cNvSpPr/>
          <p:nvPr/>
        </p:nvSpPr>
        <p:spPr>
          <a:xfrm>
            <a:off x="6947883" y="3771986"/>
            <a:ext cx="731520" cy="11483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3" name="Straight Connector 22"/>
          <p:cNvCxnSpPr/>
          <p:nvPr/>
        </p:nvCxnSpPr>
        <p:spPr>
          <a:xfrm>
            <a:off x="7549922" y="1312672"/>
            <a:ext cx="0" cy="36576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541416" y="2303271"/>
            <a:ext cx="0" cy="36576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545669" y="3646520"/>
            <a:ext cx="0" cy="36576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7707507" y="2104655"/>
            <a:ext cx="365760" cy="73152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lnSpc>
                <a:spcPts val="1000"/>
              </a:lnSpc>
            </a:pPr>
            <a:r>
              <a:rPr lang="en-US" sz="1050" b="1" dirty="0" smtClean="0"/>
              <a:t>[NCCIC ]</a:t>
            </a:r>
            <a:endParaRPr lang="en-GB" sz="1050" b="1" dirty="0"/>
          </a:p>
        </p:txBody>
      </p:sp>
      <p:sp>
        <p:nvSpPr>
          <p:cNvPr id="50" name="Rectangle 49"/>
          <p:cNvSpPr/>
          <p:nvPr/>
        </p:nvSpPr>
        <p:spPr>
          <a:xfrm>
            <a:off x="7688966" y="3449624"/>
            <a:ext cx="365760" cy="73152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lnSpc>
                <a:spcPts val="1000"/>
              </a:lnSpc>
            </a:pPr>
            <a:r>
              <a:rPr lang="en-US" sz="1050" b="1" dirty="0" smtClean="0"/>
              <a:t>[NCCIC ]</a:t>
            </a:r>
            <a:endParaRPr lang="en-GB" sz="1050" b="1" dirty="0"/>
          </a:p>
        </p:txBody>
      </p:sp>
      <p:sp>
        <p:nvSpPr>
          <p:cNvPr id="37"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41"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1259178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EU NIS Directive information </a:t>
            </a:r>
            <a:r>
              <a:rPr lang="en-US" sz="2400" dirty="0" smtClean="0"/>
              <a:t>exchange expressions</a:t>
            </a:r>
            <a:endParaRPr lang="en-GB" sz="2400" dirty="0"/>
          </a:p>
        </p:txBody>
      </p:sp>
      <p:sp>
        <p:nvSpPr>
          <p:cNvPr id="7"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8"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626812"/>
              </p:ext>
            </p:extLst>
          </p:nvPr>
        </p:nvGraphicFramePr>
        <p:xfrm>
          <a:off x="765458" y="1000056"/>
          <a:ext cx="7577310" cy="3555742"/>
        </p:xfrm>
        <a:graphic>
          <a:graphicData uri="http://schemas.openxmlformats.org/drawingml/2006/table">
            <a:tbl>
              <a:tblPr>
                <a:tableStyleId>{5C22544A-7EE6-4342-B048-85BDC9FD1C3A}</a:tableStyleId>
              </a:tblPr>
              <a:tblGrid>
                <a:gridCol w="1850993"/>
                <a:gridCol w="5726317"/>
              </a:tblGrid>
              <a:tr h="184150">
                <a:tc>
                  <a:txBody>
                    <a:bodyPr/>
                    <a:lstStyle/>
                    <a:p>
                      <a:pPr algn="l" fontAlgn="b"/>
                      <a:r>
                        <a:rPr lang="en-GB" sz="1100" b="0" i="0" u="none" strike="noStrike" dirty="0" smtClean="0">
                          <a:solidFill>
                            <a:srgbClr val="000000"/>
                          </a:solidFill>
                          <a:effectLst/>
                          <a:latin typeface="Calibri"/>
                        </a:rPr>
                        <a:t>Defensive measures</a:t>
                      </a:r>
                      <a:r>
                        <a:rPr lang="en-GB" sz="1100" b="0" i="0" u="none" strike="noStrike" baseline="0" dirty="0" smtClean="0">
                          <a:solidFill>
                            <a:srgbClr val="000000"/>
                          </a:solidFill>
                          <a:effectLst/>
                          <a:latin typeface="Calibri"/>
                        </a:rPr>
                        <a:t> information</a:t>
                      </a:r>
                      <a:endParaRPr lang="en-GB" sz="1100" b="0" i="0" u="none" strike="noStrike" dirty="0">
                        <a:solidFill>
                          <a:srgbClr val="000000"/>
                        </a:solidFill>
                        <a:effectLst/>
                        <a:latin typeface="Calibri"/>
                      </a:endParaRPr>
                    </a:p>
                  </a:txBody>
                  <a:tcPr marL="6350" marR="6350" marT="6350" marB="0">
                    <a:solidFill>
                      <a:schemeClr val="accent2">
                        <a:lumMod val="20000"/>
                        <a:lumOff val="80000"/>
                      </a:schemeClr>
                    </a:solidFill>
                  </a:tcPr>
                </a:tc>
                <a:tc>
                  <a:txBody>
                    <a:bodyPr/>
                    <a:lstStyle/>
                    <a:p>
                      <a:pPr algn="l" fontAlgn="b"/>
                      <a:r>
                        <a:rPr lang="en-US" sz="1100" b="0" i="0" u="none" strike="noStrike" dirty="0" smtClean="0">
                          <a:solidFill>
                            <a:srgbClr val="000000"/>
                          </a:solidFill>
                          <a:effectLst/>
                          <a:latin typeface="Calibri"/>
                        </a:rPr>
                        <a:t>Related</a:t>
                      </a:r>
                      <a:r>
                        <a:rPr lang="en-US" sz="1100" b="0" i="0" u="none" strike="noStrike" baseline="0" dirty="0" smtClean="0">
                          <a:solidFill>
                            <a:srgbClr val="000000"/>
                          </a:solidFill>
                          <a:effectLst/>
                          <a:latin typeface="Calibri"/>
                        </a:rPr>
                        <a:t> to risks (static)</a:t>
                      </a:r>
                      <a:endParaRPr lang="en-US" sz="1100" b="0" i="0" u="none" strike="noStrike" dirty="0" smtClean="0">
                        <a:solidFill>
                          <a:srgbClr val="000000"/>
                        </a:solidFill>
                        <a:effectLst/>
                        <a:latin typeface="Calibri"/>
                      </a:endParaRPr>
                    </a:p>
                    <a:p>
                      <a:pPr marL="171450" marR="0" lvl="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smtClean="0">
                          <a:effectLst/>
                        </a:rPr>
                        <a:t>to resist, at a given level of confidence, any action that compromise the availability, authenticity, integrity or confidentiality of stored or transmitted or processed data or the related services offered by or accessible via that network and information systems (Art. 3)</a:t>
                      </a:r>
                      <a:endParaRPr lang="en-GB" sz="1100" b="0" i="0" u="none" strike="noStrike" dirty="0" smtClean="0">
                        <a:solidFill>
                          <a:srgbClr val="000000"/>
                        </a:solidFill>
                        <a:effectLst/>
                        <a:latin typeface="Calibri"/>
                      </a:endParaRPr>
                    </a:p>
                    <a:p>
                      <a:pPr marL="171450" lvl="0" indent="-171450" algn="l" fontAlgn="b">
                        <a:buFont typeface="Arial" panose="020B0604020202020204" pitchFamily="34" charset="0"/>
                        <a:buChar char="•"/>
                      </a:pPr>
                      <a:r>
                        <a:rPr lang="en-US" sz="1100" b="0" i="0" u="none" strike="noStrike" dirty="0" smtClean="0">
                          <a:solidFill>
                            <a:srgbClr val="000000"/>
                          </a:solidFill>
                          <a:effectLst/>
                          <a:latin typeface="Calibri"/>
                        </a:rPr>
                        <a:t>to manage the risks posed to the security of networks and information systems …to ensure a level of security of networks and information systems appropriate to the risk presented</a:t>
                      </a:r>
                      <a:br>
                        <a:rPr lang="en-US" sz="1100" b="0" i="0" u="none" strike="noStrike" dirty="0" smtClean="0">
                          <a:solidFill>
                            <a:srgbClr val="000000"/>
                          </a:solidFill>
                          <a:effectLst/>
                          <a:latin typeface="Calibri"/>
                        </a:rPr>
                      </a:br>
                      <a:r>
                        <a:rPr lang="en-US" sz="1100" b="0" i="0" u="none" strike="noStrike" dirty="0" smtClean="0">
                          <a:solidFill>
                            <a:srgbClr val="000000"/>
                          </a:solidFill>
                          <a:effectLst/>
                          <a:latin typeface="Calibri"/>
                        </a:rPr>
                        <a:t>to prevent and </a:t>
                      </a:r>
                      <a:r>
                        <a:rPr lang="en-US" sz="1100" b="0" i="0" u="none" strike="noStrike" dirty="0" err="1" smtClean="0">
                          <a:solidFill>
                            <a:srgbClr val="000000"/>
                          </a:solidFill>
                          <a:effectLst/>
                          <a:latin typeface="Calibri"/>
                        </a:rPr>
                        <a:t>minimise</a:t>
                      </a:r>
                      <a:r>
                        <a:rPr lang="en-US" sz="1100" b="0" i="0" u="none" strike="noStrike" dirty="0" smtClean="0">
                          <a:solidFill>
                            <a:srgbClr val="000000"/>
                          </a:solidFill>
                          <a:effectLst/>
                          <a:latin typeface="Calibri"/>
                        </a:rPr>
                        <a:t> the impact of incidents affecting the security of the networks and information systems (Arts. 14, 15)</a:t>
                      </a:r>
                    </a:p>
                    <a:p>
                      <a:pPr lvl="0" algn="l" fontAlgn="b"/>
                      <a:r>
                        <a:rPr lang="en-US" sz="1100" b="0" i="0" u="none" strike="noStrike" dirty="0" smtClean="0">
                          <a:solidFill>
                            <a:srgbClr val="000000"/>
                          </a:solidFill>
                          <a:effectLst/>
                          <a:latin typeface="Calibri"/>
                        </a:rPr>
                        <a:t>Related to incident</a:t>
                      </a:r>
                      <a:r>
                        <a:rPr lang="en-US" sz="1100" b="0" i="0" u="none" strike="noStrike" baseline="0" dirty="0" smtClean="0">
                          <a:solidFill>
                            <a:srgbClr val="000000"/>
                          </a:solidFill>
                          <a:effectLst/>
                          <a:latin typeface="Calibri"/>
                        </a:rPr>
                        <a:t> handling (dynamic)</a:t>
                      </a:r>
                    </a:p>
                    <a:p>
                      <a:pPr marL="171450" marR="0" lvl="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smtClean="0">
                          <a:effectLst/>
                        </a:rPr>
                        <a:t>All procedures supporting the detection, analysis, containment and response to an incident (Art. 3)</a:t>
                      </a:r>
                      <a:endParaRPr lang="en-GB" sz="1100" b="0" i="0" u="none" strike="noStrike" dirty="0" smtClean="0">
                        <a:solidFill>
                          <a:srgbClr val="000000"/>
                        </a:solidFill>
                        <a:effectLst/>
                        <a:latin typeface="Calibri"/>
                      </a:endParaRPr>
                    </a:p>
                  </a:txBody>
                  <a:tcPr marL="6350" marR="6350" marT="6350" marB="0" anchor="b">
                    <a:solidFill>
                      <a:schemeClr val="accent2">
                        <a:lumMod val="20000"/>
                        <a:lumOff val="80000"/>
                      </a:schemeClr>
                    </a:solidFill>
                  </a:tcPr>
                </a:tc>
              </a:tr>
              <a:tr h="357882">
                <a:tc>
                  <a:txBody>
                    <a:bodyPr/>
                    <a:lstStyle/>
                    <a:p>
                      <a:pPr algn="l" fontAlgn="b"/>
                      <a:r>
                        <a:rPr lang="en-GB" sz="1100" u="none" strike="noStrike" dirty="0" smtClean="0">
                          <a:effectLst/>
                        </a:rPr>
                        <a:t>Cyber security risk Information</a:t>
                      </a:r>
                      <a:endParaRPr lang="en-GB" sz="1100" b="0" i="0" u="none" strike="noStrike" dirty="0">
                        <a:solidFill>
                          <a:srgbClr val="000000"/>
                        </a:solidFill>
                        <a:effectLst/>
                        <a:latin typeface="Calibri"/>
                      </a:endParaRPr>
                    </a:p>
                  </a:txBody>
                  <a:tcPr marL="6350" marR="6350" marT="6350" marB="0">
                    <a:noFill/>
                  </a:tcPr>
                </a:tc>
                <a:tc>
                  <a:txBody>
                    <a:bodyPr/>
                    <a:lstStyle/>
                    <a:p>
                      <a:pPr algn="l" fontAlgn="b"/>
                      <a:r>
                        <a:rPr lang="en-GB" sz="1100" u="none" strike="noStrike" dirty="0" smtClean="0">
                          <a:effectLst/>
                        </a:rPr>
                        <a:t>Any </a:t>
                      </a:r>
                      <a:r>
                        <a:rPr lang="en-GB" sz="1100" u="none" strike="noStrike" dirty="0">
                          <a:effectLst/>
                        </a:rPr>
                        <a:t>reasonably identifiable circumstance or event having a potential adverse effect on the security of networks and information </a:t>
                      </a:r>
                      <a:r>
                        <a:rPr lang="en-GB" sz="1100" u="none" strike="noStrike" dirty="0" smtClean="0">
                          <a:effectLst/>
                        </a:rPr>
                        <a:t>systems (Arts. 3, 8)</a:t>
                      </a:r>
                      <a:endParaRPr lang="en-GB" sz="1100" b="0" i="0" u="none" strike="noStrike" dirty="0">
                        <a:solidFill>
                          <a:srgbClr val="000000"/>
                        </a:solidFill>
                        <a:effectLst/>
                        <a:latin typeface="Calibri"/>
                      </a:endParaRPr>
                    </a:p>
                  </a:txBody>
                  <a:tcPr marL="6350" marR="6350" marT="6350" marB="0" anchor="b">
                    <a:noFill/>
                  </a:tcPr>
                </a:tc>
              </a:tr>
              <a:tr h="184150">
                <a:tc>
                  <a:txBody>
                    <a:bodyPr/>
                    <a:lstStyle/>
                    <a:p>
                      <a:pPr algn="l" fontAlgn="b"/>
                      <a:r>
                        <a:rPr lang="en-GB" sz="1100" u="none" strike="noStrike" dirty="0" smtClean="0">
                          <a:effectLst/>
                        </a:rPr>
                        <a:t>Incident information</a:t>
                      </a:r>
                      <a:endParaRPr lang="en-GB" sz="1100" b="0" i="0" u="none" strike="noStrike" dirty="0">
                        <a:solidFill>
                          <a:srgbClr val="000000"/>
                        </a:solidFill>
                        <a:effectLst/>
                        <a:latin typeface="Calibri"/>
                      </a:endParaRPr>
                    </a:p>
                  </a:txBody>
                  <a:tcPr marL="6350" marR="6350" marT="6350" marB="0">
                    <a:solidFill>
                      <a:schemeClr val="accent2">
                        <a:lumMod val="20000"/>
                        <a:lumOff val="80000"/>
                      </a:schemeClr>
                    </a:solidFill>
                  </a:tcPr>
                </a:tc>
                <a:tc>
                  <a:txBody>
                    <a:bodyPr/>
                    <a:lstStyle/>
                    <a:p>
                      <a:pPr algn="l" fontAlgn="b"/>
                      <a:r>
                        <a:rPr lang="en-GB" sz="1100" u="none" strike="noStrike" dirty="0" smtClean="0">
                          <a:effectLst/>
                        </a:rPr>
                        <a:t>Any </a:t>
                      </a:r>
                      <a:r>
                        <a:rPr lang="en-GB" sz="1100" u="none" strike="noStrike" dirty="0">
                          <a:effectLst/>
                        </a:rPr>
                        <a:t>event having an actual adverse effect on the security of networks and information </a:t>
                      </a:r>
                      <a:r>
                        <a:rPr lang="en-GB" sz="1100" u="none" strike="noStrike" dirty="0" smtClean="0">
                          <a:effectLst/>
                        </a:rPr>
                        <a:t>systems</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effectLst/>
                          <a:latin typeface="+mn-lt"/>
                          <a:ea typeface="+mn-ea"/>
                          <a:cs typeface="+mn-cs"/>
                        </a:rPr>
                        <a:t>Nature of the notified incidents, such as the types of security breaches (Art. 8a 3c – recital)</a:t>
                      </a:r>
                      <a:endParaRPr lang="en-GB" sz="1100" kern="1200" dirty="0" smtClean="0">
                        <a:solidFill>
                          <a:schemeClr val="dk1"/>
                        </a:solidFill>
                        <a:effectLst/>
                        <a:latin typeface="+mn-lt"/>
                        <a:ea typeface="+mn-ea"/>
                        <a:cs typeface="+mn-cs"/>
                      </a:endParaRP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mn-cs"/>
                        </a:rPr>
                        <a:t>Information that could support the effective handling of the incident (Art. 14 2a)</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Calibri"/>
                        </a:rPr>
                        <a:t>Enable the competent authority or the CSIRT to determine the cross-border effect impact of the incident (Art. 14 2.), including</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(a) the number of users affected by the disruption of the essential service; (b) the duration of the incident; (c) the geographical spread with regard to the area affected by the incident</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mn-cs"/>
                        </a:rPr>
                        <a:t>Other parameters for operators of essential service</a:t>
                      </a:r>
                      <a:r>
                        <a:rPr lang="en-GB" sz="1100" kern="1200" baseline="0" dirty="0" smtClean="0">
                          <a:solidFill>
                            <a:schemeClr val="dk1"/>
                          </a:solidFill>
                          <a:effectLst/>
                          <a:latin typeface="+mn-lt"/>
                          <a:ea typeface="+mn-ea"/>
                          <a:cs typeface="+mn-cs"/>
                        </a:rPr>
                        <a:t> (Arts. 1, 2, 14)</a:t>
                      </a:r>
                      <a:endParaRPr lang="en-US" sz="1050" b="0" i="0" u="none" strike="noStrike" dirty="0" smtClean="0">
                        <a:solidFill>
                          <a:srgbClr val="000000"/>
                        </a:solidFill>
                        <a:effectLst/>
                        <a:latin typeface="Calibri"/>
                      </a:endParaRPr>
                    </a:p>
                  </a:txBody>
                  <a:tcPr marL="6350" marR="6350" marT="6350" marB="0" anchor="b">
                    <a:solidFill>
                      <a:schemeClr val="accent2">
                        <a:lumMod val="20000"/>
                        <a:lumOff val="80000"/>
                      </a:schemeClr>
                    </a:solidFill>
                  </a:tcPr>
                </a:tc>
              </a:tr>
            </a:tbl>
          </a:graphicData>
        </a:graphic>
      </p:graphicFrame>
    </p:spTree>
    <p:extLst>
      <p:ext uri="{BB962C8B-B14F-4D97-AF65-F5344CB8AC3E}">
        <p14:creationId xmlns:p14="http://schemas.microsoft.com/office/powerpoint/2010/main" val="3365825538"/>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Yaana_registered_2015">
  <a:themeElements>
    <a:clrScheme name="YAANA">
      <a:dk1>
        <a:sysClr val="windowText" lastClr="000000"/>
      </a:dk1>
      <a:lt1>
        <a:sysClr val="window" lastClr="FFFFFF"/>
      </a:lt1>
      <a:dk2>
        <a:srgbClr val="999999"/>
      </a:dk2>
      <a:lt2>
        <a:srgbClr val="CCCCCC"/>
      </a:lt2>
      <a:accent1>
        <a:srgbClr val="A71324"/>
      </a:accent1>
      <a:accent2>
        <a:srgbClr val="C49034"/>
      </a:accent2>
      <a:accent3>
        <a:srgbClr val="CC6633"/>
      </a:accent3>
      <a:accent4>
        <a:srgbClr val="FFCC00"/>
      </a:accent4>
      <a:accent5>
        <a:srgbClr val="339900"/>
      </a:accent5>
      <a:accent6>
        <a:srgbClr val="1D8ABF"/>
      </a:accent6>
      <a:hlink>
        <a:srgbClr val="0000FF"/>
      </a:hlink>
      <a:folHlink>
        <a:srgbClr val="660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Yaana_Presentation_2014_TM" id="{7323D321-49D4-4881-A761-E757E3D653DF}" vid="{CFA5E59A-3CFA-4C5D-A962-771BD1D5A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Yaana_registered_2015.potx</Template>
  <TotalTime>11679</TotalTime>
  <Words>1394</Words>
  <Application>Microsoft Office PowerPoint</Application>
  <PresentationFormat>On-screen Show (16:9)</PresentationFormat>
  <Paragraphs>236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Yaana_registered_2015</vt:lpstr>
      <vt:lpstr>Cyber Threat Information Sharing</vt:lpstr>
      <vt:lpstr>Major developments</vt:lpstr>
      <vt:lpstr>Legislative requirements</vt:lpstr>
      <vt:lpstr>Comparable objectives</vt:lpstr>
      <vt:lpstr>EU NIS Directive Entity Ontology</vt:lpstr>
      <vt:lpstr>Cybersecurity Act of 2015 Entity Ontology</vt:lpstr>
      <vt:lpstr>EU NIS Directive architecture &amp; interfaces</vt:lpstr>
      <vt:lpstr>Cybersecurity Act architecture &amp; interfaces</vt:lpstr>
      <vt:lpstr>EU NIS Directive information exchange expressions</vt:lpstr>
      <vt:lpstr>U.S. Cybersecurity Act information exchange expressions</vt:lpstr>
      <vt:lpstr>OASIS: STIX intelligence model and expressions</vt:lpstr>
      <vt:lpstr>Mapping: The CIS Critical Security Controls for Effective Cyber Defense</vt:lpstr>
      <vt:lpstr>Trends and challenges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Threat Information Sharing: new developments</dc:title>
  <dc:creator>Tony Rutkowski</dc:creator>
  <cp:lastModifiedBy>trutkowski</cp:lastModifiedBy>
  <cp:revision>517</cp:revision>
  <cp:lastPrinted>2015-05-01T17:41:41Z</cp:lastPrinted>
  <dcterms:created xsi:type="dcterms:W3CDTF">2014-02-10T23:11:10Z</dcterms:created>
  <dcterms:modified xsi:type="dcterms:W3CDTF">2016-02-02T21:04:54Z</dcterms:modified>
</cp:coreProperties>
</file>