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5"/>
  </p:normalViewPr>
  <p:slideViewPr>
    <p:cSldViewPr snapToGrid="0" snapToObjects="1">
      <p:cViewPr varScale="1">
        <p:scale>
          <a:sx n="91" d="100"/>
          <a:sy n="91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2F8C1-7D01-FF4D-9D0D-07B5638A9AA9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B9E1-A283-664E-9153-71753C11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8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7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8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3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1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4FAB-FCC9-F341-BAD3-F5CA5C6A52E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3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STIX/TAXII </a:t>
            </a:r>
            <a:br>
              <a:rPr lang="en-US" dirty="0"/>
            </a:br>
            <a:r>
              <a:rPr lang="en-US" dirty="0" err="1"/>
              <a:t>Plugfest</a:t>
            </a:r>
            <a:r>
              <a:rPr lang="en-US" dirty="0"/>
              <a:t> Lessons Learned</a:t>
            </a:r>
            <a:br>
              <a:rPr lang="en-US" dirty="0"/>
            </a:br>
            <a:r>
              <a:rPr lang="en-US" dirty="0"/>
              <a:t>Jan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 1</a:t>
            </a:r>
          </a:p>
        </p:txBody>
      </p:sp>
    </p:spTree>
    <p:extLst>
      <p:ext uri="{BB962C8B-B14F-4D97-AF65-F5344CB8AC3E}">
        <p14:creationId xmlns:p14="http://schemas.microsoft.com/office/powerpoint/2010/main" val="213385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Logistics/General</a:t>
            </a:r>
          </a:p>
          <a:p>
            <a:pPr lvl="1"/>
            <a:r>
              <a:rPr lang="en-US" dirty="0"/>
              <a:t>What we need to repeat and make better</a:t>
            </a:r>
          </a:p>
          <a:p>
            <a:pPr lvl="1"/>
            <a:r>
              <a:rPr lang="en-US" dirty="0"/>
              <a:t>Things to improve associated with planning, organization, meeting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STIX/TAXII Specifications</a:t>
            </a:r>
          </a:p>
          <a:p>
            <a:pPr lvl="1"/>
            <a:r>
              <a:rPr lang="en-US" dirty="0"/>
              <a:t>Items that were not clear or incorrect in specifications </a:t>
            </a:r>
          </a:p>
          <a:p>
            <a:pPr lvl="1"/>
            <a:endParaRPr lang="en-US" dirty="0"/>
          </a:p>
          <a:p>
            <a:r>
              <a:rPr lang="en-US" dirty="0"/>
              <a:t>Interop Test Documents</a:t>
            </a:r>
          </a:p>
          <a:p>
            <a:pPr lvl="1"/>
            <a:r>
              <a:rPr lang="en-US" dirty="0"/>
              <a:t>Items that were not clear or incorrect in test documents or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5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Logistics/General #1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A55B93-7D69-D345-AB9A-55684961D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525985"/>
              </p:ext>
            </p:extLst>
          </p:nvPr>
        </p:nvGraphicFramePr>
        <p:xfrm>
          <a:off x="627771" y="1440034"/>
          <a:ext cx="10936458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229">
                  <a:extLst>
                    <a:ext uri="{9D8B030D-6E8A-4147-A177-3AD203B41FA5}">
                      <a16:colId xmlns:a16="http://schemas.microsoft.com/office/drawing/2014/main" val="654457725"/>
                    </a:ext>
                  </a:extLst>
                </a:gridCol>
                <a:gridCol w="5468229">
                  <a:extLst>
                    <a:ext uri="{9D8B030D-6E8A-4147-A177-3AD203B41FA5}">
                      <a16:colId xmlns:a16="http://schemas.microsoft.com/office/drawing/2014/main" val="3330096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5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Organization/Agenda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More organization and agenda defined the easier it will be to execute on the plan for the </a:t>
                      </a:r>
                      <a:r>
                        <a:rPr lang="en-US" dirty="0" err="1"/>
                        <a:t>plugfest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Facility/Lunch/Room/Meeting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Ensure video/collaboration screen sharing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Ensure wireless network availability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Lunch and meeting room size sufficient for all participants to sit together or in close collaboration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Ensure cross group conversations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Ensure easy side-bars if 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Variety of data and implementations more than expected/good for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More variety of use cases and data helps expose products and vendors to different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5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 people (i.e. engineers) attended/collaborative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Engineers able to change code/redeploy changes in real-time</a:t>
                      </a:r>
                    </a:p>
                    <a:p>
                      <a:r>
                        <a:rPr lang="en-US" dirty="0"/>
                        <a:t>- Understanding of the specification and product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Enforcement of coming in person and be ready with their products (concrete deliverable for the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plugfest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In-person collaboration is a must for good debugging/problem solving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Having a fixed date helped bring focus to dev efforts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7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76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Logistics/General #2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A55B93-7D69-D345-AB9A-55684961D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207599"/>
              </p:ext>
            </p:extLst>
          </p:nvPr>
        </p:nvGraphicFramePr>
        <p:xfrm>
          <a:off x="838200" y="1594779"/>
          <a:ext cx="10936458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229">
                  <a:extLst>
                    <a:ext uri="{9D8B030D-6E8A-4147-A177-3AD203B41FA5}">
                      <a16:colId xmlns:a16="http://schemas.microsoft.com/office/drawing/2014/main" val="654457725"/>
                    </a:ext>
                  </a:extLst>
                </a:gridCol>
                <a:gridCol w="5468229">
                  <a:extLst>
                    <a:ext uri="{9D8B030D-6E8A-4147-A177-3AD203B41FA5}">
                      <a16:colId xmlns:a16="http://schemas.microsoft.com/office/drawing/2014/main" val="3330096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5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Getting on conferencing facilities and sharing screens caused delay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Ensure conferencing program to allow easy sharing without requiring explicit handover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spent on making sure everyone was in the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plugfest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room/slack to collaborate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Ensure that everyone participating in the </a:t>
                      </a:r>
                      <a:r>
                        <a:rPr lang="en-US" dirty="0" err="1"/>
                        <a:t>plugfest</a:t>
                      </a:r>
                      <a:r>
                        <a:rPr lang="en-US" dirty="0"/>
                        <a:t> confirms access to the </a:t>
                      </a:r>
                      <a:r>
                        <a:rPr lang="en-US" dirty="0" err="1"/>
                        <a:t>plugfest</a:t>
                      </a:r>
                      <a:r>
                        <a:rPr lang="en-US" dirty="0"/>
                        <a:t> slack channel before the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to encourage more upfront org self-testing before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plugfest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help encourage better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Publish clear guidelines on minimum required self-verification before admitting </a:t>
                      </a:r>
                      <a:r>
                        <a:rPr lang="en-US" dirty="0" err="1"/>
                        <a:t>plugfest</a:t>
                      </a:r>
                      <a:r>
                        <a:rPr lang="en-US" dirty="0"/>
                        <a:t> participants (i.e. vendor X must verify tests X, Y, Z all work before being allowed into </a:t>
                      </a:r>
                      <a:r>
                        <a:rPr lang="en-US" dirty="0" err="1"/>
                        <a:t>plugfest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5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to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plugfest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more often (&gt; 1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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maybe coincident with F2F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Ensure future F2F and </a:t>
                      </a:r>
                      <a:r>
                        <a:rPr lang="en-US" dirty="0" err="1"/>
                        <a:t>Plugfest</a:t>
                      </a:r>
                      <a:r>
                        <a:rPr lang="en-US" dirty="0"/>
                        <a:t> cadence is published and managed actively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include time for out-of-scope testing as part of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plugfest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 try new features if vendor X &amp; Y support new 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Provide option for vendors to collaborate together during </a:t>
                      </a:r>
                      <a:r>
                        <a:rPr lang="en-US" dirty="0" err="1"/>
                        <a:t>plugfest</a:t>
                      </a:r>
                      <a:r>
                        <a:rPr lang="en-US" dirty="0"/>
                        <a:t> on new features if core </a:t>
                      </a:r>
                      <a:r>
                        <a:rPr lang="en-US" dirty="0" err="1"/>
                        <a:t>plugfest</a:t>
                      </a:r>
                      <a:r>
                        <a:rPr lang="en-US" dirty="0"/>
                        <a:t> tests are 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7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35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Logistics/General #3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A55B93-7D69-D345-AB9A-55684961D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474405"/>
              </p:ext>
            </p:extLst>
          </p:nvPr>
        </p:nvGraphicFramePr>
        <p:xfrm>
          <a:off x="838200" y="1594779"/>
          <a:ext cx="10936458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229">
                  <a:extLst>
                    <a:ext uri="{9D8B030D-6E8A-4147-A177-3AD203B41FA5}">
                      <a16:colId xmlns:a16="http://schemas.microsoft.com/office/drawing/2014/main" val="654457725"/>
                    </a:ext>
                  </a:extLst>
                </a:gridCol>
                <a:gridCol w="5468229">
                  <a:extLst>
                    <a:ext uri="{9D8B030D-6E8A-4147-A177-3AD203B41FA5}">
                      <a16:colId xmlns:a16="http://schemas.microsoft.com/office/drawing/2014/main" val="3330096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5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 of stable/validated schema and data sets that can be used for all clients and servers to verify against before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plugfests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would be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Define and maintain package of downloadable JSON schema, test data and automated unit tests that all </a:t>
                      </a:r>
                      <a:r>
                        <a:rPr lang="en-US" dirty="0" err="1"/>
                        <a:t>plugfest</a:t>
                      </a:r>
                      <a:r>
                        <a:rPr lang="en-US" dirty="0"/>
                        <a:t>/interop participants can use before certification or </a:t>
                      </a:r>
                      <a:r>
                        <a:rPr lang="en-US" dirty="0" err="1"/>
                        <a:t>plugfest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common sets of data for all to use for testing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unique/vendor sets of data that are unique to vendors or use cases that help provide more robust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data in test documents is not fully correct and duplicated UUIDs.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Ensure test documents are correct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matrix for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NxN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conversations to order/specify to help keep track of what is going on during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plugfest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Helps </a:t>
                      </a:r>
                      <a:r>
                        <a:rPr lang="en-US" dirty="0" err="1"/>
                        <a:t>plugfest</a:t>
                      </a:r>
                      <a:r>
                        <a:rPr lang="en-US" dirty="0"/>
                        <a:t> participants focus and also keep track of what needs to be tested and what is being tested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5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3 vendors support writing to collections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Need increased number of vendors creating/pushing STIX content over TAXII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7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11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STIX/TAXII Specifications #1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A55B93-7D69-D345-AB9A-55684961D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099879"/>
              </p:ext>
            </p:extLst>
          </p:nvPr>
        </p:nvGraphicFramePr>
        <p:xfrm>
          <a:off x="627771" y="1341561"/>
          <a:ext cx="10936458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471">
                  <a:extLst>
                    <a:ext uri="{9D8B030D-6E8A-4147-A177-3AD203B41FA5}">
                      <a16:colId xmlns:a16="http://schemas.microsoft.com/office/drawing/2014/main" val="654457725"/>
                    </a:ext>
                  </a:extLst>
                </a:gridCol>
                <a:gridCol w="6231987">
                  <a:extLst>
                    <a:ext uri="{9D8B030D-6E8A-4147-A177-3AD203B41FA5}">
                      <a16:colId xmlns:a16="http://schemas.microsoft.com/office/drawing/2014/main" val="3330096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5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Absolute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URL problem can’t be used. Requires specification work to allow either discovery of URL or relative URLs for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Discuss in F2F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vendors implemented URLs and API roots differently due to confusion on whether to use 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api_root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other URLs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Discuss spec cleanup to make it easier to follow and implement consistently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Media types on different endpoints is confusing and causes problems.</a:t>
                      </a:r>
                    </a:p>
                    <a:p>
                      <a:pPr lvl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 could put both STIX and TAXII media types in requests accept header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Update spec to include best practices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5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Max_content_length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understandabiliy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Discuss in F2F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considered per collection instead of per root. It’s not clear how max content length should really be implemented when content can’t be fitted into the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 status code in errors should be mandatory not optional (in the spec)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Discuss in F2F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7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97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STIX/TAXII Specifications #2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A55B93-7D69-D345-AB9A-55684961D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36443"/>
              </p:ext>
            </p:extLst>
          </p:nvPr>
        </p:nvGraphicFramePr>
        <p:xfrm>
          <a:off x="627771" y="1341561"/>
          <a:ext cx="1093645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471">
                  <a:extLst>
                    <a:ext uri="{9D8B030D-6E8A-4147-A177-3AD203B41FA5}">
                      <a16:colId xmlns:a16="http://schemas.microsoft.com/office/drawing/2014/main" val="654457725"/>
                    </a:ext>
                  </a:extLst>
                </a:gridCol>
                <a:gridCol w="6231987">
                  <a:extLst>
                    <a:ext uri="{9D8B030D-6E8A-4147-A177-3AD203B41FA5}">
                      <a16:colId xmlns:a16="http://schemas.microsoft.com/office/drawing/2014/main" val="3330096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5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 property should not be mandatory (in spec). A vendor was expecting a mandatory field but it’s not included.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Discuss in F2F on how to fix label spec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5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7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33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Interop Test Documents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A55B93-7D69-D345-AB9A-55684961D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389164"/>
              </p:ext>
            </p:extLst>
          </p:nvPr>
        </p:nvGraphicFramePr>
        <p:xfrm>
          <a:off x="838200" y="1594779"/>
          <a:ext cx="10936458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6151">
                  <a:extLst>
                    <a:ext uri="{9D8B030D-6E8A-4147-A177-3AD203B41FA5}">
                      <a16:colId xmlns:a16="http://schemas.microsoft.com/office/drawing/2014/main" val="654457725"/>
                    </a:ext>
                  </a:extLst>
                </a:gridCol>
                <a:gridCol w="4220307">
                  <a:extLst>
                    <a:ext uri="{9D8B030D-6E8A-4147-A177-3AD203B41FA5}">
                      <a16:colId xmlns:a16="http://schemas.microsoft.com/office/drawing/2014/main" val="3330096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5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maxcontentlength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add _ underscores in interop spec to match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Fix in next rev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URL from 6. For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API_Root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its not returned as part of the returned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Fix in next rev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Getting basic information of API Root and Server and verifying on client is not necessarily proving very much. Should test more semantic to check version compatibility instead of JSON parsing.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Consider in Interop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5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that content types match on responses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Add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MITRE libraries are not accepting self-signed certs and not accepting root certificates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More MITRE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70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tests for both trailing / and not trailing / are handled correctly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Add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70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missing from accept header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accepted and default to taxii-2 but its recommended that we include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Add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027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55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932</Words>
  <Application>Microsoft Macintosh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STIX/TAXII  Plugfest Lessons Learned Jan 2018</vt:lpstr>
      <vt:lpstr>Lessons Learned Categories</vt:lpstr>
      <vt:lpstr>Logistics/General #1</vt:lpstr>
      <vt:lpstr>Logistics/General #2</vt:lpstr>
      <vt:lpstr>Logistics/General #3</vt:lpstr>
      <vt:lpstr>STIX/TAXII Specifications #1</vt:lpstr>
      <vt:lpstr>STIX/TAXII Specifications #2</vt:lpstr>
      <vt:lpstr>Interop Test Documents</vt:lpstr>
    </vt:vector>
  </TitlesOfParts>
  <Manager/>
  <Company/>
  <LinksUpToDate>false</LinksUpToDate>
  <SharedDoc>false</SharedDoc>
  <HyperlinkBase/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STIX Interoperability </dc:title>
  <dc:subject/>
  <dc:creator>Allan Thomson</dc:creator>
  <cp:keywords/>
  <dc:description/>
  <cp:lastModifiedBy>Allan Thomson</cp:lastModifiedBy>
  <cp:revision>25</cp:revision>
  <dcterms:created xsi:type="dcterms:W3CDTF">2017-01-13T02:21:10Z</dcterms:created>
  <dcterms:modified xsi:type="dcterms:W3CDTF">2018-02-01T18:58:20Z</dcterms:modified>
  <cp:category/>
</cp:coreProperties>
</file>