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7" r:id="rId4"/>
    <p:sldId id="261" r:id="rId5"/>
    <p:sldId id="269" r:id="rId6"/>
    <p:sldId id="270" r:id="rId7"/>
    <p:sldId id="271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2"/>
    <p:restoredTop sz="94962"/>
  </p:normalViewPr>
  <p:slideViewPr>
    <p:cSldViewPr snapToGrid="0" snapToObjects="1">
      <p:cViewPr varScale="1">
        <p:scale>
          <a:sx n="97" d="100"/>
          <a:sy n="97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F8C1-7D01-FF4D-9D0D-07B5638A9AA9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B9E1-A283-664E-9153-71753C11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8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7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8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3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1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4FAB-FCC9-F341-BAD3-F5CA5C6A52E4}" type="datetimeFigureOut">
              <a:rPr lang="en-US" smtClean="0"/>
              <a:t>2/14/18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3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STIX/TAXII Interoperability </a:t>
            </a:r>
            <a:br>
              <a:rPr lang="en-US" dirty="0"/>
            </a:br>
            <a:r>
              <a:rPr lang="en-US" dirty="0"/>
              <a:t>14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Allan Thomson </a:t>
            </a:r>
            <a:r>
              <a:rPr lang="mr-IN" dirty="0"/>
              <a:t>–</a:t>
            </a:r>
            <a:r>
              <a:rPr lang="en-US" dirty="0"/>
              <a:t> LookingGlass</a:t>
            </a:r>
          </a:p>
          <a:p>
            <a:endParaRPr lang="en-US" dirty="0"/>
          </a:p>
          <a:p>
            <a:r>
              <a:rPr lang="en-US" dirty="0"/>
              <a:t>Rev 1</a:t>
            </a:r>
          </a:p>
        </p:txBody>
      </p:sp>
    </p:spTree>
    <p:extLst>
      <p:ext uri="{BB962C8B-B14F-4D97-AF65-F5344CB8AC3E}">
        <p14:creationId xmlns:p14="http://schemas.microsoft.com/office/powerpoint/2010/main" val="213385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Persona: Data Feed Server</a:t>
            </a:r>
          </a:p>
          <a:p>
            <a:r>
              <a:rPr lang="en-US" dirty="0"/>
              <a:t>Interoperability Testing for STIX/TAXII 2.1 discussion</a:t>
            </a:r>
          </a:p>
          <a:p>
            <a:r>
              <a:rPr lang="en-US" dirty="0"/>
              <a:t>Spec Issues Found in </a:t>
            </a:r>
            <a:r>
              <a:rPr lang="en-US" dirty="0" err="1"/>
              <a:t>Plugfest</a:t>
            </a:r>
            <a:endParaRPr lang="en-US" dirty="0"/>
          </a:p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86585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BC297-6114-E947-9327-A4A0540E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Persona: Data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AB83E-C192-E043-9DF2-F4E4E3863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459"/>
            <a:ext cx="10515600" cy="4351338"/>
          </a:xfrm>
        </p:spPr>
        <p:txBody>
          <a:bodyPr>
            <a:noAutofit/>
          </a:bodyPr>
          <a:lstStyle/>
          <a:p>
            <a:r>
              <a:rPr lang="en-US" sz="2200" dirty="0"/>
              <a:t>Proposal: Add a persona that represents a read-only collection on a TAXII server that provides read-only access. </a:t>
            </a:r>
          </a:p>
          <a:p>
            <a:endParaRPr lang="en-US" sz="2200" dirty="0"/>
          </a:p>
          <a:p>
            <a:r>
              <a:rPr lang="en-US" sz="2200" dirty="0"/>
              <a:t>Intention: To support ’</a:t>
            </a:r>
            <a:r>
              <a:rPr lang="en-US" sz="2200" dirty="0" err="1"/>
              <a:t>api</a:t>
            </a:r>
            <a:r>
              <a:rPr lang="en-US" sz="2200" dirty="0"/>
              <a:t>’ features that are done today to distribute data feeds without the server supporting writes.</a:t>
            </a:r>
          </a:p>
          <a:p>
            <a:endParaRPr lang="en-US" sz="2200" dirty="0"/>
          </a:p>
          <a:p>
            <a:r>
              <a:rPr lang="en-US" sz="2200" dirty="0"/>
              <a:t>Requirements:</a:t>
            </a:r>
          </a:p>
          <a:p>
            <a:pPr lvl="1"/>
            <a:r>
              <a:rPr lang="en-US" sz="1800" dirty="0"/>
              <a:t>TAXII server must support mandatory features for all read-only operations </a:t>
            </a:r>
          </a:p>
          <a:p>
            <a:pPr lvl="1"/>
            <a:r>
              <a:rPr lang="en-US" sz="1800" dirty="0"/>
              <a:t>Includes: filtering, paging…..</a:t>
            </a:r>
            <a:r>
              <a:rPr lang="en-US" sz="1800" dirty="0" err="1"/>
              <a:t>etc</a:t>
            </a:r>
            <a:endParaRPr lang="en-US" sz="1800" dirty="0"/>
          </a:p>
          <a:p>
            <a:pPr lvl="1"/>
            <a:r>
              <a:rPr lang="en-US" sz="1800" dirty="0"/>
              <a:t>Read-only collections only</a:t>
            </a:r>
          </a:p>
          <a:p>
            <a:pPr lvl="1"/>
            <a:r>
              <a:rPr lang="en-US" sz="1800" dirty="0"/>
              <a:t>Support 1 or more collections</a:t>
            </a:r>
          </a:p>
          <a:p>
            <a:pPr lvl="1"/>
            <a:r>
              <a:rPr lang="en-US" sz="1800" dirty="0"/>
              <a:t>Must support basic </a:t>
            </a:r>
            <a:r>
              <a:rPr lang="en-US" sz="1800" dirty="0" err="1"/>
              <a:t>auth</a:t>
            </a:r>
            <a:r>
              <a:rPr lang="en-US" sz="1800" dirty="0"/>
              <a:t> but open-</a:t>
            </a:r>
            <a:r>
              <a:rPr lang="en-US" sz="1800" dirty="0" err="1"/>
              <a:t>auth</a:t>
            </a:r>
            <a:r>
              <a:rPr lang="en-US" sz="1800" dirty="0"/>
              <a:t> will be tested as an option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019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STIX/TAXII 2.0 Tests To-Date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STIX Data Sharing</a:t>
            </a:r>
          </a:p>
          <a:p>
            <a:pPr lvl="1"/>
            <a:r>
              <a:rPr lang="en-US" dirty="0"/>
              <a:t>Versioning</a:t>
            </a:r>
          </a:p>
          <a:p>
            <a:pPr lvl="1"/>
            <a:r>
              <a:rPr lang="en-US" dirty="0"/>
              <a:t>Indicator</a:t>
            </a:r>
          </a:p>
          <a:p>
            <a:pPr lvl="1"/>
            <a:r>
              <a:rPr lang="en-US" dirty="0"/>
              <a:t>Sighting</a:t>
            </a:r>
          </a:p>
          <a:p>
            <a:pPr lvl="1"/>
            <a:r>
              <a:rPr lang="en-US" dirty="0"/>
              <a:t>Course of action (limited)</a:t>
            </a:r>
          </a:p>
          <a:p>
            <a:pPr lvl="1"/>
            <a:r>
              <a:rPr lang="en-US" dirty="0"/>
              <a:t>Observables (limited)</a:t>
            </a:r>
          </a:p>
          <a:p>
            <a:pPr lvl="1"/>
            <a:r>
              <a:rPr lang="en-US" dirty="0"/>
              <a:t>Pattern grammar (very limited)</a:t>
            </a:r>
          </a:p>
          <a:p>
            <a:pPr lvl="1"/>
            <a:r>
              <a:rPr lang="en-US" dirty="0"/>
              <a:t>Custom Objects and Properties</a:t>
            </a:r>
          </a:p>
          <a:p>
            <a:pPr lvl="1"/>
            <a:r>
              <a:rPr lang="en-US" dirty="0"/>
              <a:t>Relationships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FF574-987D-BA47-9357-46CDFCCB23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TAXII </a:t>
            </a:r>
          </a:p>
          <a:p>
            <a:pPr lvl="1"/>
            <a:r>
              <a:rPr lang="en-US" dirty="0"/>
              <a:t>Server </a:t>
            </a:r>
            <a:r>
              <a:rPr lang="en-US" dirty="0" err="1"/>
              <a:t>config</a:t>
            </a:r>
            <a:r>
              <a:rPr lang="en-US" dirty="0"/>
              <a:t> and settings</a:t>
            </a:r>
          </a:p>
          <a:p>
            <a:pPr lvl="1"/>
            <a:r>
              <a:rPr lang="en-US" dirty="0"/>
              <a:t>Common</a:t>
            </a:r>
          </a:p>
          <a:p>
            <a:pPr lvl="2"/>
            <a:r>
              <a:rPr lang="en-US" dirty="0"/>
              <a:t>Read only collections</a:t>
            </a:r>
          </a:p>
          <a:p>
            <a:pPr lvl="2"/>
            <a:r>
              <a:rPr lang="en-US" dirty="0"/>
              <a:t>Write only collections</a:t>
            </a:r>
          </a:p>
          <a:p>
            <a:pPr lvl="2"/>
            <a:r>
              <a:rPr lang="en-US" dirty="0"/>
              <a:t>Read/Write collections</a:t>
            </a:r>
          </a:p>
          <a:p>
            <a:pPr lvl="2"/>
            <a:r>
              <a:rPr lang="en-US" dirty="0"/>
              <a:t>Basic collection endpoints only</a:t>
            </a:r>
          </a:p>
          <a:p>
            <a:pPr lvl="1"/>
            <a:r>
              <a:rPr lang="en-US" dirty="0"/>
              <a:t>Data Feed Sharing (basic)</a:t>
            </a:r>
          </a:p>
          <a:p>
            <a:pPr lvl="1"/>
            <a:r>
              <a:rPr lang="en-US" dirty="0"/>
              <a:t>Data Intelligence Collaboration (basic)</a:t>
            </a:r>
          </a:p>
        </p:txBody>
      </p:sp>
    </p:spTree>
    <p:extLst>
      <p:ext uri="{BB962C8B-B14F-4D97-AF65-F5344CB8AC3E}">
        <p14:creationId xmlns:p14="http://schemas.microsoft.com/office/powerpoint/2010/main" val="2026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STIX/TAXII 2.0 Not Yet Tested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STIX 2.0 Features not in tests</a:t>
            </a:r>
          </a:p>
          <a:p>
            <a:pPr lvl="1"/>
            <a:r>
              <a:rPr lang="en-US" dirty="0"/>
              <a:t>Campaign</a:t>
            </a:r>
          </a:p>
          <a:p>
            <a:pPr lvl="1"/>
            <a:r>
              <a:rPr lang="en-US" dirty="0"/>
              <a:t>Intrusion Sets</a:t>
            </a:r>
          </a:p>
          <a:p>
            <a:pPr lvl="1"/>
            <a:r>
              <a:rPr lang="en-US" dirty="0"/>
              <a:t>Attack Patterns</a:t>
            </a:r>
          </a:p>
          <a:p>
            <a:pPr lvl="1"/>
            <a:r>
              <a:rPr lang="en-US" dirty="0"/>
              <a:t>Course of Action*</a:t>
            </a:r>
          </a:p>
          <a:p>
            <a:pPr lvl="1"/>
            <a:r>
              <a:rPr lang="en-US" dirty="0"/>
              <a:t>Report</a:t>
            </a:r>
          </a:p>
          <a:p>
            <a:pPr lvl="1"/>
            <a:r>
              <a:rPr lang="en-US" dirty="0"/>
              <a:t>Threat Actor</a:t>
            </a:r>
          </a:p>
          <a:p>
            <a:pPr lvl="1"/>
            <a:r>
              <a:rPr lang="en-US" dirty="0"/>
              <a:t>Tool</a:t>
            </a:r>
          </a:p>
          <a:p>
            <a:pPr lvl="1"/>
            <a:r>
              <a:rPr lang="en-US" dirty="0"/>
              <a:t>Vulnerability </a:t>
            </a:r>
          </a:p>
          <a:p>
            <a:pPr lvl="1"/>
            <a:r>
              <a:rPr lang="en-US" dirty="0"/>
              <a:t>Majority of pattern grammar</a:t>
            </a:r>
          </a:p>
          <a:p>
            <a:pPr lvl="1"/>
            <a:r>
              <a:rPr lang="en-US" dirty="0"/>
              <a:t>Observables beyond basic types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4BB66-CC29-5047-916A-03474CD563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TAXII 2.0 Features not in tests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r>
              <a:rPr lang="en-US" dirty="0"/>
              <a:t>Paging</a:t>
            </a:r>
          </a:p>
          <a:p>
            <a:pPr lvl="1"/>
            <a:r>
              <a:rPr lang="en-US" dirty="0"/>
              <a:t>Multiple endpoints including specific object lookups</a:t>
            </a:r>
          </a:p>
        </p:txBody>
      </p:sp>
    </p:spTree>
    <p:extLst>
      <p:ext uri="{BB962C8B-B14F-4D97-AF65-F5344CB8AC3E}">
        <p14:creationId xmlns:p14="http://schemas.microsoft.com/office/powerpoint/2010/main" val="404934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STIX/TAXII Target 2.1 Features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STIX 2.1 Features to Consider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Internationalization</a:t>
            </a:r>
          </a:p>
          <a:p>
            <a:pPr lvl="1"/>
            <a:r>
              <a:rPr lang="en-US" dirty="0"/>
              <a:t>Malware</a:t>
            </a:r>
          </a:p>
          <a:p>
            <a:pPr lvl="1"/>
            <a:r>
              <a:rPr lang="en-US" dirty="0"/>
              <a:t>Note</a:t>
            </a:r>
          </a:p>
          <a:p>
            <a:pPr lvl="1"/>
            <a:r>
              <a:rPr lang="en-US" dirty="0"/>
              <a:t>Opinion</a:t>
            </a:r>
          </a:p>
          <a:p>
            <a:pPr lvl="1"/>
            <a:r>
              <a:rPr lang="en-US" dirty="0"/>
              <a:t>Course of Action (if adopted)</a:t>
            </a:r>
          </a:p>
          <a:p>
            <a:pPr lvl="1"/>
            <a:r>
              <a:rPr lang="en-US" dirty="0"/>
              <a:t>Grouping (if adopted)</a:t>
            </a:r>
          </a:p>
          <a:p>
            <a:pPr lvl="1"/>
            <a:r>
              <a:rPr lang="en-US" dirty="0"/>
              <a:t>Event (if adopted)</a:t>
            </a:r>
          </a:p>
          <a:p>
            <a:pPr lvl="1"/>
            <a:r>
              <a:rPr lang="en-US" dirty="0"/>
              <a:t>Infrastructure (if adopted)</a:t>
            </a:r>
          </a:p>
          <a:p>
            <a:pPr lvl="1"/>
            <a:r>
              <a:rPr lang="en-US" dirty="0"/>
              <a:t>Pattern grammar changes (if adopted)</a:t>
            </a:r>
          </a:p>
          <a:p>
            <a:pPr lvl="1"/>
            <a:r>
              <a:rPr lang="en-US" dirty="0"/>
              <a:t>Confidence</a:t>
            </a:r>
          </a:p>
          <a:p>
            <a:pPr lvl="1"/>
            <a:r>
              <a:rPr lang="en-US" dirty="0"/>
              <a:t>Assertion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A389-6139-FE42-8096-3749BA3B51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TAXII 2.1 Features to consider</a:t>
            </a:r>
          </a:p>
          <a:p>
            <a:pPr lvl="1"/>
            <a:r>
              <a:rPr lang="en-US" dirty="0"/>
              <a:t>Any changes to paging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4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Interop Test Documents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5B93-7D69-D345-AB9A-55684961DBD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94779"/>
          <a:ext cx="10936458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6151">
                  <a:extLst>
                    <a:ext uri="{9D8B030D-6E8A-4147-A177-3AD203B41FA5}">
                      <a16:colId xmlns:a16="http://schemas.microsoft.com/office/drawing/2014/main" val="654457725"/>
                    </a:ext>
                  </a:extLst>
                </a:gridCol>
                <a:gridCol w="4220307">
                  <a:extLst>
                    <a:ext uri="{9D8B030D-6E8A-4147-A177-3AD203B41FA5}">
                      <a16:colId xmlns:a16="http://schemas.microsoft.com/office/drawing/2014/main" val="3330096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5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maxcontentlength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add _ underscores in interop spec to match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Fix in next rev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URL from 6. For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API_Root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its not returned as part of the returned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Fix in next rev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Getting basic information of API Root and Server and verifying on client is not necessarily proving very much. Should test more semantic to check version compatibility instead of JSON parsing.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Consider in Interop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that content types match on responses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MITRE libraries are not accepting self-signed certs and not accepting root certificates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More MITRE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70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tests for both trailing / and not trailing / are handled correctly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70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missing from accept header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accepted and default to taxii-2 but its recommended that we include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027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Items:</a:t>
            </a:r>
          </a:p>
          <a:p>
            <a:pPr lvl="1"/>
            <a:r>
              <a:rPr lang="en-US" dirty="0"/>
              <a:t>AI: 2.0 docs need to be updated with correct test data </a:t>
            </a:r>
          </a:p>
          <a:p>
            <a:pPr lvl="1"/>
            <a:r>
              <a:rPr lang="en-US" dirty="0"/>
              <a:t>AI: Review and incorporate updates from </a:t>
            </a:r>
            <a:r>
              <a:rPr lang="en-US" dirty="0" err="1"/>
              <a:t>plugfest</a:t>
            </a:r>
            <a:r>
              <a:rPr lang="en-US" dirty="0"/>
              <a:t> identifying bugs/issues on test documents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Next </a:t>
            </a:r>
            <a:r>
              <a:rPr lang="en-US" dirty="0" err="1"/>
              <a:t>Plugfest</a:t>
            </a:r>
            <a:r>
              <a:rPr lang="en-US" dirty="0"/>
              <a:t> schedule and events</a:t>
            </a:r>
          </a:p>
          <a:p>
            <a:pPr lvl="1"/>
            <a:r>
              <a:rPr lang="en-US" dirty="0"/>
              <a:t>Suggestion: Planned once next F2F is scheduled</a:t>
            </a:r>
          </a:p>
          <a:p>
            <a:pPr lvl="1"/>
            <a:r>
              <a:rPr lang="en-US" dirty="0"/>
              <a:t>Should we consider a separate </a:t>
            </a:r>
            <a:r>
              <a:rPr lang="en-US" dirty="0" err="1"/>
              <a:t>plugfest</a:t>
            </a:r>
            <a:r>
              <a:rPr lang="en-US" dirty="0"/>
              <a:t> independent of F2F?</a:t>
            </a:r>
          </a:p>
          <a:p>
            <a:pPr lvl="1"/>
            <a:r>
              <a:rPr lang="en-US" dirty="0"/>
              <a:t>Once date/location is determined we should determine the focus and goals of </a:t>
            </a:r>
            <a:r>
              <a:rPr lang="en-US" dirty="0" err="1"/>
              <a:t>plugfest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52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509</Words>
  <Application>Microsoft Macintosh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Mangal</vt:lpstr>
      <vt:lpstr>Office Theme</vt:lpstr>
      <vt:lpstr>STIX/TAXII Interoperability  14th 2018</vt:lpstr>
      <vt:lpstr>Agenda</vt:lpstr>
      <vt:lpstr>New Persona: Data Server</vt:lpstr>
      <vt:lpstr>STIX/TAXII 2.0 Tests To-Date</vt:lpstr>
      <vt:lpstr>STIX/TAXII 2.0 Not Yet Tested</vt:lpstr>
      <vt:lpstr>STIX/TAXII Target 2.1 Features to Consider</vt:lpstr>
      <vt:lpstr>Interop Test Documents</vt:lpstr>
      <vt:lpstr>Next Steps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STIX Interoperability </dc:title>
  <dc:subject/>
  <dc:creator>Allan Thomson</dc:creator>
  <cp:keywords/>
  <dc:description/>
  <cp:lastModifiedBy>Allan Thomson</cp:lastModifiedBy>
  <cp:revision>17</cp:revision>
  <dcterms:created xsi:type="dcterms:W3CDTF">2017-01-13T02:21:10Z</dcterms:created>
  <dcterms:modified xsi:type="dcterms:W3CDTF">2018-02-14T16:01:59Z</dcterms:modified>
  <cp:category/>
</cp:coreProperties>
</file>