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89" d="100"/>
          <a:sy n="89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2D9C-F659-4DC7-B6ED-549FBCAC1DEC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26F1-AF11-4050-9166-E237F73D07F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17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2D9C-F659-4DC7-B6ED-549FBCAC1DEC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26F1-AF11-4050-9166-E237F73D07F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513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2D9C-F659-4DC7-B6ED-549FBCAC1DEC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26F1-AF11-4050-9166-E237F73D07F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88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2D9C-F659-4DC7-B6ED-549FBCAC1DEC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26F1-AF11-4050-9166-E237F73D07F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458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2D9C-F659-4DC7-B6ED-549FBCAC1DEC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26F1-AF11-4050-9166-E237F73D07F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239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2D9C-F659-4DC7-B6ED-549FBCAC1DEC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26F1-AF11-4050-9166-E237F73D07F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77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2D9C-F659-4DC7-B6ED-549FBCAC1DEC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26F1-AF11-4050-9166-E237F73D07F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585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2D9C-F659-4DC7-B6ED-549FBCAC1DEC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26F1-AF11-4050-9166-E237F73D07F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099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2D9C-F659-4DC7-B6ED-549FBCAC1DEC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26F1-AF11-4050-9166-E237F73D07F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384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2D9C-F659-4DC7-B6ED-549FBCAC1DEC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26F1-AF11-4050-9166-E237F73D07F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93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2D9C-F659-4DC7-B6ED-549FBCAC1DEC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26F1-AF11-4050-9166-E237F73D07F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08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E2D9C-F659-4DC7-B6ED-549FBCAC1DEC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226F1-AF11-4050-9166-E237F73D07F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88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1988566" y="807514"/>
            <a:ext cx="1785769" cy="78530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bgerundetes Rechteck 9"/>
          <p:cNvSpPr/>
          <p:nvPr/>
        </p:nvSpPr>
        <p:spPr>
          <a:xfrm>
            <a:off x="6579075" y="3615232"/>
            <a:ext cx="1785769" cy="78530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Abgerundetes Rechteck 3"/>
          <p:cNvSpPr/>
          <p:nvPr/>
        </p:nvSpPr>
        <p:spPr>
          <a:xfrm>
            <a:off x="4496695" y="4689201"/>
            <a:ext cx="3633069" cy="78530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feld 4"/>
          <p:cNvSpPr txBox="1"/>
          <p:nvPr/>
        </p:nvSpPr>
        <p:spPr>
          <a:xfrm>
            <a:off x="5953583" y="4897189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Base</a:t>
            </a:r>
            <a:endParaRPr lang="en-GB" dirty="0"/>
          </a:p>
        </p:txBody>
      </p:sp>
      <p:sp>
        <p:nvSpPr>
          <p:cNvPr id="6" name="Abgerundetes Rechteck 5"/>
          <p:cNvSpPr/>
          <p:nvPr/>
        </p:nvSpPr>
        <p:spPr>
          <a:xfrm>
            <a:off x="4496696" y="3799898"/>
            <a:ext cx="1785769" cy="78530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feld 6"/>
          <p:cNvSpPr txBox="1"/>
          <p:nvPr/>
        </p:nvSpPr>
        <p:spPr>
          <a:xfrm>
            <a:off x="5109107" y="4007886"/>
            <a:ext cx="622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Core</a:t>
            </a:r>
            <a:endParaRPr lang="en-GB" dirty="0"/>
          </a:p>
        </p:txBody>
      </p:sp>
      <p:sp>
        <p:nvSpPr>
          <p:cNvPr id="8" name="Abgerundetes Rechteck 7"/>
          <p:cNvSpPr/>
          <p:nvPr/>
        </p:nvSpPr>
        <p:spPr>
          <a:xfrm>
            <a:off x="6343996" y="3799898"/>
            <a:ext cx="1785769" cy="78530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feld 8"/>
          <p:cNvSpPr txBox="1"/>
          <p:nvPr/>
        </p:nvSpPr>
        <p:spPr>
          <a:xfrm>
            <a:off x="6683685" y="4007886"/>
            <a:ext cx="10949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Extension</a:t>
            </a:r>
            <a:endParaRPr lang="en-GB" dirty="0"/>
          </a:p>
        </p:txBody>
      </p:sp>
      <p:sp>
        <p:nvSpPr>
          <p:cNvPr id="11" name="Abgerundetes Rechteck 10"/>
          <p:cNvSpPr/>
          <p:nvPr/>
        </p:nvSpPr>
        <p:spPr>
          <a:xfrm>
            <a:off x="4731775" y="2548439"/>
            <a:ext cx="3633069" cy="78530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bgerundetes Rechteck 11"/>
          <p:cNvSpPr/>
          <p:nvPr/>
        </p:nvSpPr>
        <p:spPr>
          <a:xfrm>
            <a:off x="4496696" y="2733105"/>
            <a:ext cx="3633068" cy="78530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feld 12"/>
          <p:cNvSpPr txBox="1"/>
          <p:nvPr/>
        </p:nvSpPr>
        <p:spPr>
          <a:xfrm>
            <a:off x="5953583" y="2920492"/>
            <a:ext cx="7932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Profile</a:t>
            </a:r>
            <a:endParaRPr lang="en-GB" dirty="0"/>
          </a:p>
        </p:txBody>
      </p:sp>
      <p:sp>
        <p:nvSpPr>
          <p:cNvPr id="15" name="Abgerundetes Rechteck 14"/>
          <p:cNvSpPr/>
          <p:nvPr/>
        </p:nvSpPr>
        <p:spPr>
          <a:xfrm>
            <a:off x="1753487" y="992180"/>
            <a:ext cx="1785769" cy="78530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feld 15"/>
          <p:cNvSpPr txBox="1"/>
          <p:nvPr/>
        </p:nvSpPr>
        <p:spPr>
          <a:xfrm>
            <a:off x="2302239" y="1235153"/>
            <a:ext cx="7856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Server</a:t>
            </a:r>
            <a:endParaRPr lang="en-GB" dirty="0"/>
          </a:p>
        </p:txBody>
      </p:sp>
      <p:sp>
        <p:nvSpPr>
          <p:cNvPr id="17" name="Abgerundetes Rechteck 16"/>
          <p:cNvSpPr/>
          <p:nvPr/>
        </p:nvSpPr>
        <p:spPr>
          <a:xfrm>
            <a:off x="9003450" y="754646"/>
            <a:ext cx="1785769" cy="78530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bgerundetes Rechteck 17"/>
          <p:cNvSpPr/>
          <p:nvPr/>
        </p:nvSpPr>
        <p:spPr>
          <a:xfrm>
            <a:off x="8768371" y="939312"/>
            <a:ext cx="1785769" cy="78530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feld 18"/>
          <p:cNvSpPr txBox="1"/>
          <p:nvPr/>
        </p:nvSpPr>
        <p:spPr>
          <a:xfrm>
            <a:off x="9317123" y="1182285"/>
            <a:ext cx="72596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Client</a:t>
            </a:r>
            <a:endParaRPr lang="en-GB" dirty="0"/>
          </a:p>
        </p:txBody>
      </p:sp>
      <p:sp>
        <p:nvSpPr>
          <p:cNvPr id="20" name="Textfeld 19"/>
          <p:cNvSpPr txBox="1"/>
          <p:nvPr/>
        </p:nvSpPr>
        <p:spPr>
          <a:xfrm>
            <a:off x="5337624" y="5548005"/>
            <a:ext cx="21595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endParaRPr lang="de-DE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e-D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RequestBaseType</a:t>
            </a:r>
            <a:endParaRPr lang="de-DE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e-D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ResponseBaseType</a:t>
            </a:r>
            <a:endParaRPr lang="de-DE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Info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095036" y="3576116"/>
            <a:ext cx="19127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SignRequest</a:t>
            </a:r>
            <a:endParaRPr lang="de-DE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e-D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SignResponse</a:t>
            </a:r>
            <a:endParaRPr lang="de-DE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e-D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VerifyRequest</a:t>
            </a:r>
            <a:endParaRPr lang="de-DE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e-D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VerifyResponse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3" name="Gerader Verbinder 22"/>
          <p:cNvCxnSpPr/>
          <p:nvPr/>
        </p:nvCxnSpPr>
        <p:spPr>
          <a:xfrm flipV="1">
            <a:off x="6266329" y="5470023"/>
            <a:ext cx="0" cy="2859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/>
          <p:cNvCxnSpPr>
            <a:endCxn id="6" idx="1"/>
          </p:cNvCxnSpPr>
          <p:nvPr/>
        </p:nvCxnSpPr>
        <p:spPr>
          <a:xfrm>
            <a:off x="3945816" y="4192552"/>
            <a:ext cx="55088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/>
          <p:cNvCxnSpPr/>
          <p:nvPr/>
        </p:nvCxnSpPr>
        <p:spPr>
          <a:xfrm>
            <a:off x="8140811" y="4165657"/>
            <a:ext cx="55088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8721305" y="3815766"/>
            <a:ext cx="15424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xyzRequest</a:t>
            </a:r>
            <a:endParaRPr lang="de-DE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e-DE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xyzResponse</a:t>
            </a:r>
            <a:endParaRPr lang="de-DE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097292" y="2833621"/>
            <a:ext cx="19127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OptionalInput</a:t>
            </a:r>
            <a:endParaRPr lang="de-DE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e-D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OptionalOutput</a:t>
            </a:r>
            <a:endParaRPr lang="de-DE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9" name="Gerader Verbinder 28"/>
          <p:cNvCxnSpPr/>
          <p:nvPr/>
        </p:nvCxnSpPr>
        <p:spPr>
          <a:xfrm>
            <a:off x="3945816" y="3141034"/>
            <a:ext cx="55088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4151947" y="1455736"/>
            <a:ext cx="30235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&lt;Info&gt;&lt;Call\&gt; … </a:t>
            </a:r>
            <a:r>
              <a:rPr lang="de-DE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&lt;/Info&gt;</a:t>
            </a:r>
            <a:endParaRPr lang="de-DE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Abgerundetes Rechteck 32"/>
          <p:cNvSpPr/>
          <p:nvPr/>
        </p:nvSpPr>
        <p:spPr>
          <a:xfrm>
            <a:off x="1795794" y="2344147"/>
            <a:ext cx="8778973" cy="4325593"/>
          </a:xfrm>
          <a:prstGeom prst="roundRect">
            <a:avLst>
              <a:gd name="adj" fmla="val 7069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Gerader Verbinder 33"/>
          <p:cNvCxnSpPr>
            <a:endCxn id="15" idx="2"/>
          </p:cNvCxnSpPr>
          <p:nvPr/>
        </p:nvCxnSpPr>
        <p:spPr>
          <a:xfrm flipV="1">
            <a:off x="2646371" y="1777489"/>
            <a:ext cx="1" cy="578237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/>
          <p:cNvCxnSpPr/>
          <p:nvPr/>
        </p:nvCxnSpPr>
        <p:spPr>
          <a:xfrm flipV="1">
            <a:off x="9692443" y="1745266"/>
            <a:ext cx="1" cy="578237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feld 38"/>
          <p:cNvSpPr txBox="1"/>
          <p:nvPr/>
        </p:nvSpPr>
        <p:spPr>
          <a:xfrm>
            <a:off x="4673530" y="1916467"/>
            <a:ext cx="3217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Schema </a:t>
            </a:r>
            <a:r>
              <a:rPr lang="de-DE" dirty="0" err="1" smtClean="0"/>
              <a:t>Inclusion</a:t>
            </a:r>
            <a:r>
              <a:rPr lang="de-DE" dirty="0" smtClean="0"/>
              <a:t> &amp; </a:t>
            </a:r>
            <a:r>
              <a:rPr lang="de-DE" dirty="0" err="1" smtClean="0"/>
              <a:t>Redefinition</a:t>
            </a:r>
            <a:endParaRPr lang="en-GB" dirty="0"/>
          </a:p>
        </p:txBody>
      </p:sp>
      <p:cxnSp>
        <p:nvCxnSpPr>
          <p:cNvPr id="41" name="Gerader Verbinder 40"/>
          <p:cNvCxnSpPr>
            <a:endCxn id="39" idx="1"/>
          </p:cNvCxnSpPr>
          <p:nvPr/>
        </p:nvCxnSpPr>
        <p:spPr>
          <a:xfrm>
            <a:off x="2695071" y="2082296"/>
            <a:ext cx="1978459" cy="1883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/>
          <p:cNvCxnSpPr/>
          <p:nvPr/>
        </p:nvCxnSpPr>
        <p:spPr>
          <a:xfrm>
            <a:off x="7879063" y="2123913"/>
            <a:ext cx="1684485" cy="1306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/>
          <p:cNvCxnSpPr/>
          <p:nvPr/>
        </p:nvCxnSpPr>
        <p:spPr>
          <a:xfrm flipH="1">
            <a:off x="3945817" y="1235153"/>
            <a:ext cx="4756920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/>
          <p:cNvCxnSpPr/>
          <p:nvPr/>
        </p:nvCxnSpPr>
        <p:spPr>
          <a:xfrm flipH="1">
            <a:off x="3945817" y="1419819"/>
            <a:ext cx="4756920" cy="0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feld 55"/>
          <p:cNvSpPr txBox="1"/>
          <p:nvPr/>
        </p:nvSpPr>
        <p:spPr>
          <a:xfrm>
            <a:off x="4221256" y="930090"/>
            <a:ext cx="25298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OPTIONS /… HTTP/1.1</a:t>
            </a:r>
          </a:p>
        </p:txBody>
      </p:sp>
      <p:sp>
        <p:nvSpPr>
          <p:cNvPr id="57" name="Abgerundetes Rechteck 56"/>
          <p:cNvSpPr/>
          <p:nvPr/>
        </p:nvSpPr>
        <p:spPr>
          <a:xfrm>
            <a:off x="798897" y="1857285"/>
            <a:ext cx="1728291" cy="42851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hteck 58"/>
          <p:cNvSpPr/>
          <p:nvPr/>
        </p:nvSpPr>
        <p:spPr>
          <a:xfrm>
            <a:off x="809317" y="1905576"/>
            <a:ext cx="16882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xs:redefine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&gt;…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Abgerundetes Rechteck 59"/>
          <p:cNvSpPr/>
          <p:nvPr/>
        </p:nvSpPr>
        <p:spPr>
          <a:xfrm>
            <a:off x="9810919" y="1824127"/>
            <a:ext cx="1728291" cy="42851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hteck 60"/>
          <p:cNvSpPr/>
          <p:nvPr/>
        </p:nvSpPr>
        <p:spPr>
          <a:xfrm>
            <a:off x="9821339" y="1872418"/>
            <a:ext cx="16882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xs:redefine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&gt;…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70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Breitbild</PresentationFormat>
  <Paragraphs>23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Detlef Hühnlein</dc:creator>
  <cp:lastModifiedBy>Detlef Hühnlein</cp:lastModifiedBy>
  <cp:revision>12</cp:revision>
  <dcterms:created xsi:type="dcterms:W3CDTF">2017-12-05T17:53:57Z</dcterms:created>
  <dcterms:modified xsi:type="dcterms:W3CDTF">2017-12-09T13:03:45Z</dcterms:modified>
</cp:coreProperties>
</file>