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1818" y="2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99"/>
                </a:solidFill>
                <a:latin typeface="Times New Roman" pitchFamily="18" charset="0"/>
              </a:rPr>
              <a:t>EDXL Standards Development Process</a:t>
            </a:r>
            <a:br>
              <a:rPr lang="en-US" dirty="0" smtClean="0">
                <a:solidFill>
                  <a:srgbClr val="003399"/>
                </a:solidFill>
                <a:latin typeface="Times New Roman" pitchFamily="18" charset="0"/>
              </a:rPr>
            </a:br>
            <a:endParaRPr lang="en-US" dirty="0"/>
          </a:p>
        </p:txBody>
      </p:sp>
      <p:pic>
        <p:nvPicPr>
          <p:cNvPr id="6" name="Picture 2" descr="DM standards_ppt slid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946" y="1295401"/>
            <a:ext cx="699810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EDXL Standards Development Process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EDXL Standards Development Process</dc:title>
  <dc:creator>Elysa</dc:creator>
  <cp:lastModifiedBy>Elysa</cp:lastModifiedBy>
  <cp:revision>2</cp:revision>
  <dcterms:created xsi:type="dcterms:W3CDTF">2006-08-16T00:00:00Z</dcterms:created>
  <dcterms:modified xsi:type="dcterms:W3CDTF">2013-01-22T12:28:30Z</dcterms:modified>
</cp:coreProperties>
</file>