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8DC"/>
    <a:srgbClr val="282CD6"/>
    <a:srgbClr val="A30B5B"/>
    <a:srgbClr val="1E21A2"/>
    <a:srgbClr val="FF6600"/>
    <a:srgbClr val="170BB5"/>
    <a:srgbClr val="01E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5" autoAdjust="0"/>
    <p:restoredTop sz="93189" autoAdjust="0"/>
  </p:normalViewPr>
  <p:slideViewPr>
    <p:cSldViewPr>
      <p:cViewPr varScale="1">
        <p:scale>
          <a:sx n="65" d="100"/>
          <a:sy n="65" d="100"/>
        </p:scale>
        <p:origin x="-91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F9250-9387-4897-994D-C8ED36DD6A5A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4232C-8535-497A-8717-9DEF5415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0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219200" y="19812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en-US" sz="3600">
                <a:solidFill>
                  <a:srgbClr val="333399"/>
                </a:solidFill>
                <a:latin typeface="Arial Black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60919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698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914400"/>
            <a:ext cx="1790700" cy="5467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219700" cy="5467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96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431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99942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505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09800"/>
            <a:ext cx="3505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98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6319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094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76873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636673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086714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162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454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18" Type="http://schemas.openxmlformats.org/officeDocument/2006/relationships/image" Target="../media/image19.wmf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image" Target="../media/image3.emf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image" Target="../media/image12.jpeg"/><Relationship Id="rId5" Type="http://schemas.openxmlformats.org/officeDocument/2006/relationships/image" Target="../media/image6.wmf"/><Relationship Id="rId15" Type="http://schemas.openxmlformats.org/officeDocument/2006/relationships/image" Target="../media/image16.emf"/><Relationship Id="rId10" Type="http://schemas.openxmlformats.org/officeDocument/2006/relationships/image" Target="../media/image11.jpeg"/><Relationship Id="rId19" Type="http://schemas.openxmlformats.org/officeDocument/2006/relationships/image" Target="../media/image20.emf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endCxn id="190" idx="0"/>
          </p:cNvCxnSpPr>
          <p:nvPr/>
        </p:nvCxnSpPr>
        <p:spPr bwMode="auto">
          <a:xfrm>
            <a:off x="3925864" y="6202628"/>
            <a:ext cx="1" cy="6552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endCxn id="67" idx="4"/>
          </p:cNvCxnSpPr>
          <p:nvPr/>
        </p:nvCxnSpPr>
        <p:spPr bwMode="auto">
          <a:xfrm flipH="1">
            <a:off x="8022903" y="5761939"/>
            <a:ext cx="75891" cy="347890"/>
          </a:xfrm>
          <a:prstGeom prst="curvedConnector3">
            <a:avLst>
              <a:gd name="adj1" fmla="val -30122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47" name="Group 46"/>
          <p:cNvGrpSpPr/>
          <p:nvPr/>
        </p:nvGrpSpPr>
        <p:grpSpPr>
          <a:xfrm>
            <a:off x="99433" y="717690"/>
            <a:ext cx="8793886" cy="5903016"/>
            <a:chOff x="99433" y="717690"/>
            <a:chExt cx="8793886" cy="5903016"/>
          </a:xfrm>
        </p:grpSpPr>
        <p:grpSp>
          <p:nvGrpSpPr>
            <p:cNvPr id="2" name="Group 1"/>
            <p:cNvGrpSpPr/>
            <p:nvPr/>
          </p:nvGrpSpPr>
          <p:grpSpPr>
            <a:xfrm>
              <a:off x="241824" y="2261683"/>
              <a:ext cx="2399776" cy="3243012"/>
              <a:chOff x="241824" y="2261683"/>
              <a:chExt cx="2399776" cy="3243012"/>
            </a:xfrm>
          </p:grpSpPr>
          <p:pic>
            <p:nvPicPr>
              <p:cNvPr id="48" name="Picture 5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6850" y="4520445"/>
                <a:ext cx="1174750" cy="984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9" name="Left-Right Arrow 48"/>
              <p:cNvSpPr/>
              <p:nvPr/>
            </p:nvSpPr>
            <p:spPr bwMode="auto">
              <a:xfrm rot="18040919">
                <a:off x="51519" y="3252612"/>
                <a:ext cx="2616207" cy="634350"/>
              </a:xfrm>
              <a:prstGeom prst="leftRightArrow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b="1" i="1" dirty="0" smtClean="0">
                    <a:latin typeface="Times New Roman" pitchFamily="18" charset="0"/>
                  </a:rPr>
                  <a:t>Equipment, Supplies, Teams</a:t>
                </a:r>
                <a:endParaRPr kumimoji="0" lang="en-US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64579" y="4779989"/>
                <a:ext cx="10869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7030A0"/>
                    </a:solidFill>
                  </a:rPr>
                  <a:t>Logistics</a:t>
                </a:r>
                <a:endParaRPr lang="en-US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1824" y="4562929"/>
                <a:ext cx="356188" cy="461665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400" b="1" cap="all" dirty="0" smtClean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4</a:t>
                </a:r>
                <a:endParaRPr lang="en-US" sz="24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5890525" y="835896"/>
              <a:ext cx="2895010" cy="2168571"/>
              <a:chOff x="5890525" y="835896"/>
              <a:chExt cx="2895010" cy="2168571"/>
            </a:xfrm>
          </p:grpSpPr>
          <p:sp>
            <p:nvSpPr>
              <p:cNvPr id="39" name="Left Arrow 38"/>
              <p:cNvSpPr/>
              <p:nvPr/>
            </p:nvSpPr>
            <p:spPr bwMode="auto">
              <a:xfrm rot="19953547">
                <a:off x="6293463" y="1495043"/>
                <a:ext cx="2066535" cy="439754"/>
              </a:xfrm>
              <a:prstGeom prst="leftArrow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Patient care / Tracking</a:t>
                </a:r>
              </a:p>
            </p:txBody>
          </p:sp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90525" y="1363794"/>
                <a:ext cx="447675" cy="514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90526" y="1928963"/>
                <a:ext cx="447675" cy="514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05632" y="2490117"/>
                <a:ext cx="447675" cy="514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" name="Left Arrow 37"/>
              <p:cNvSpPr/>
              <p:nvPr/>
            </p:nvSpPr>
            <p:spPr bwMode="auto">
              <a:xfrm rot="21063862">
                <a:off x="6395198" y="1241632"/>
                <a:ext cx="1763317" cy="439754"/>
              </a:xfrm>
              <a:prstGeom prst="leftArrow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Pati</a:t>
                </a:r>
                <a:r>
                  <a:rPr kumimoji="0" lang="en-US" sz="105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ent care / Tracking</a:t>
                </a:r>
              </a:p>
            </p:txBody>
          </p:sp>
          <p:sp>
            <p:nvSpPr>
              <p:cNvPr id="40" name="Left Arrow 39"/>
              <p:cNvSpPr/>
              <p:nvPr/>
            </p:nvSpPr>
            <p:spPr bwMode="auto">
              <a:xfrm rot="19318892">
                <a:off x="6203033" y="1763564"/>
                <a:ext cx="2582502" cy="439754"/>
              </a:xfrm>
              <a:prstGeom prst="leftArrow">
                <a:avLst>
                  <a:gd name="adj1" fmla="val 55867"/>
                  <a:gd name="adj2" fmla="val 50000"/>
                </a:avLst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Patient care / Tracking</a:t>
                </a:r>
              </a:p>
            </p:txBody>
          </p:sp>
          <p:pic>
            <p:nvPicPr>
              <p:cNvPr id="41" name="Picture 2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8188" y="870477"/>
                <a:ext cx="1076325" cy="819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2" name="Rectangle 41"/>
              <p:cNvSpPr/>
              <p:nvPr/>
            </p:nvSpPr>
            <p:spPr>
              <a:xfrm>
                <a:off x="6164134" y="835896"/>
                <a:ext cx="356188" cy="461665"/>
              </a:xfrm>
              <a:prstGeom prst="rect">
                <a:avLst/>
              </a:prstGeom>
              <a:solidFill>
                <a:srgbClr val="4448DC"/>
              </a:solidFill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400" b="1" cap="all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3</a:t>
                </a:r>
                <a:endParaRPr lang="en-US" sz="2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465623" y="854825"/>
                <a:ext cx="13792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E21A2"/>
                    </a:solidFill>
                  </a:rPr>
                  <a:t>Patients/</a:t>
                </a:r>
              </a:p>
              <a:p>
                <a:r>
                  <a:rPr lang="en-US" sz="1400" b="1" dirty="0" smtClean="0">
                    <a:solidFill>
                      <a:srgbClr val="1E21A2"/>
                    </a:solidFill>
                  </a:rPr>
                  <a:t>Transport</a:t>
                </a:r>
                <a:endParaRPr lang="en-US" sz="1400" b="1" dirty="0">
                  <a:solidFill>
                    <a:srgbClr val="1E21A2"/>
                  </a:solidFill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1981638" y="3031816"/>
              <a:ext cx="3687312" cy="2359884"/>
              <a:chOff x="1981638" y="3031816"/>
              <a:chExt cx="3687312" cy="2359884"/>
            </a:xfrm>
          </p:grpSpPr>
          <p:pic>
            <p:nvPicPr>
              <p:cNvPr id="55" name="Picture 31" descr="C:\Program Files (x86)\Microsoft Office\MEDIA\CAGCAT10\j0183328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4204" y="3565137"/>
                <a:ext cx="1343313" cy="11486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6" name="Picture 3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5944" y="4475938"/>
                <a:ext cx="1093006" cy="9157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7" name="Rectangle 56"/>
              <p:cNvSpPr/>
              <p:nvPr/>
            </p:nvSpPr>
            <p:spPr>
              <a:xfrm>
                <a:off x="3228182" y="4534342"/>
                <a:ext cx="356188" cy="461665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400" b="1" cap="all" dirty="0" smtClean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5</a:t>
                </a:r>
                <a:endParaRPr lang="en-US" sz="2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542976" y="4753385"/>
                <a:ext cx="10054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</a:rPr>
                  <a:t>Evacuees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Right Arrow 58"/>
              <p:cNvSpPr/>
              <p:nvPr/>
            </p:nvSpPr>
            <p:spPr bwMode="auto">
              <a:xfrm rot="2592833">
                <a:off x="1981638" y="3031816"/>
                <a:ext cx="2007230" cy="306832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99433" y="717690"/>
              <a:ext cx="2887330" cy="1759711"/>
              <a:chOff x="99433" y="717690"/>
              <a:chExt cx="2887330" cy="1759711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1140156" y="879085"/>
                <a:ext cx="1846607" cy="1598316"/>
                <a:chOff x="1140156" y="879085"/>
                <a:chExt cx="1846607" cy="1598316"/>
              </a:xfrm>
            </p:grpSpPr>
            <p:sp>
              <p:nvSpPr>
                <p:cNvPr id="5" name="Explosion 2 4"/>
                <p:cNvSpPr/>
                <p:nvPr/>
              </p:nvSpPr>
              <p:spPr bwMode="auto">
                <a:xfrm>
                  <a:off x="1325087" y="879085"/>
                  <a:ext cx="1661676" cy="1598316"/>
                </a:xfrm>
                <a:prstGeom prst="irregularSeal2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pic>
              <p:nvPicPr>
                <p:cNvPr id="6" name="Picture 22" descr="hurr-katrina-20050829-n15rgb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40156" y="1961756"/>
                  <a:ext cx="578346" cy="433592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" name="Picture 6" descr="WCCOStormDamage003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3283" y="1428676"/>
                  <a:ext cx="512092" cy="384587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" name="Picture 7" descr="KubaStorm002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62879" y="1731067"/>
                  <a:ext cx="474937" cy="356023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" name="Picture 8" descr="FEMAStructuralCollapse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9029" y="1138109"/>
                  <a:ext cx="581102" cy="435809"/>
                </a:xfrm>
                <a:prstGeom prst="rect">
                  <a:avLst/>
                </a:prstGeom>
                <a:noFill/>
                <a:ln>
                  <a:solidFill>
                    <a:schemeClr val="accent4"/>
                  </a:solidFill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" name="Picture 4" descr="WCCOTornado001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0" y="1956463"/>
                  <a:ext cx="572239" cy="429759"/>
                </a:xfrm>
                <a:prstGeom prst="rect">
                  <a:avLst/>
                </a:prstGeom>
                <a:noFill/>
                <a:ln>
                  <a:solidFill>
                    <a:schemeClr val="accent4"/>
                  </a:solidFill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" name="Picture 2" descr="http://personal-injury-case.info/wp-content/uploads/2012/01/multiple-accident.jpg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66100" y="1382971"/>
                  <a:ext cx="492890" cy="430292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2" name="Picture 4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651"/>
              <a:stretch>
                <a:fillRect/>
              </a:stretch>
            </p:blipFill>
            <p:spPr bwMode="auto">
              <a:xfrm>
                <a:off x="99433" y="1416768"/>
                <a:ext cx="1022589" cy="314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510006" y="881947"/>
                <a:ext cx="10915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</a:rPr>
                  <a:t>Alerts &amp; Warnings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99523" y="856190"/>
                <a:ext cx="356188" cy="461665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400" b="1" cap="all" dirty="0" smtClean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1</a:t>
                </a:r>
                <a:endParaRPr lang="en-US" sz="24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466850" y="717690"/>
                <a:ext cx="9797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0" lang="en-US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Incident</a:t>
                </a:r>
                <a:endParaRPr lang="en-US" b="1" dirty="0"/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199523" y="5561786"/>
              <a:ext cx="5548408" cy="1058920"/>
              <a:chOff x="199523" y="5561786"/>
              <a:chExt cx="5548408" cy="1058920"/>
            </a:xfrm>
          </p:grpSpPr>
          <p:sp>
            <p:nvSpPr>
              <p:cNvPr id="178" name="Straight Connector 3"/>
              <p:cNvSpPr/>
              <p:nvPr/>
            </p:nvSpPr>
            <p:spPr>
              <a:xfrm>
                <a:off x="3925865" y="6137111"/>
                <a:ext cx="1510069" cy="13103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65519"/>
                    </a:lnTo>
                    <a:lnTo>
                      <a:pt x="1510069" y="65519"/>
                    </a:lnTo>
                    <a:lnTo>
                      <a:pt x="1510069" y="131039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9" name="Straight Connector 4"/>
              <p:cNvSpPr/>
              <p:nvPr/>
            </p:nvSpPr>
            <p:spPr>
              <a:xfrm>
                <a:off x="2415483" y="6137111"/>
                <a:ext cx="1531628" cy="13360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510380" y="0"/>
                    </a:moveTo>
                    <a:lnTo>
                      <a:pt x="1510380" y="68090"/>
                    </a:lnTo>
                    <a:lnTo>
                      <a:pt x="0" y="68090"/>
                    </a:lnTo>
                    <a:lnTo>
                      <a:pt x="0" y="133609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grpSp>
            <p:nvGrpSpPr>
              <p:cNvPr id="180" name="Group 179"/>
              <p:cNvGrpSpPr/>
              <p:nvPr/>
            </p:nvGrpSpPr>
            <p:grpSpPr>
              <a:xfrm>
                <a:off x="709949" y="5794988"/>
                <a:ext cx="1230275" cy="825718"/>
                <a:chOff x="-1408827" y="664735"/>
                <a:chExt cx="1230275" cy="825718"/>
              </a:xfrm>
            </p:grpSpPr>
            <p:sp>
              <p:nvSpPr>
                <p:cNvPr id="196" name="Rectangle 195"/>
                <p:cNvSpPr/>
                <p:nvPr/>
              </p:nvSpPr>
              <p:spPr>
                <a:xfrm>
                  <a:off x="-1408827" y="673422"/>
                  <a:ext cx="1230275" cy="817031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97" name="Rectangle 196"/>
                <p:cNvSpPr/>
                <p:nvPr/>
              </p:nvSpPr>
              <p:spPr>
                <a:xfrm>
                  <a:off x="-1408827" y="664735"/>
                  <a:ext cx="1230275" cy="81703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" tIns="7620" rIns="7620" bIns="7620" numCol="1" spcCol="1270" anchor="ctr" anchorCtr="0">
                  <a:noAutofit/>
                </a:bodyPr>
                <a:lstStyle/>
                <a:p>
                  <a:pPr lvl="0"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200" b="1" kern="1200" dirty="0" smtClean="0">
                      <a:solidFill>
                        <a:schemeClr val="tx1"/>
                      </a:solidFill>
                    </a:rPr>
                    <a:t>Situation</a:t>
                  </a:r>
                </a:p>
                <a:p>
                  <a:pPr lvl="0"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200" b="1" kern="1200" dirty="0" smtClean="0">
                      <a:solidFill>
                        <a:schemeClr val="tx1"/>
                      </a:solidFill>
                    </a:rPr>
                    <a:t>Reporting</a:t>
                  </a:r>
                </a:p>
                <a:p>
                  <a:pPr lvl="0"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200" b="1" kern="1200" dirty="0" smtClean="0">
                      <a:solidFill>
                        <a:schemeClr val="tx1"/>
                      </a:solidFill>
                    </a:rPr>
                    <a:t>(EDXL-SitRep)</a:t>
                  </a:r>
                  <a:endParaRPr lang="en-US" sz="1200" b="1" kern="1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1" name="Group 180"/>
              <p:cNvGrpSpPr/>
              <p:nvPr/>
            </p:nvGrpSpPr>
            <p:grpSpPr>
              <a:xfrm>
                <a:off x="2103487" y="6270721"/>
                <a:ext cx="623995" cy="311997"/>
                <a:chOff x="0" y="1329823"/>
                <a:chExt cx="623995" cy="311997"/>
              </a:xfrm>
            </p:grpSpPr>
            <p:sp>
              <p:nvSpPr>
                <p:cNvPr id="194" name="Rectangle 193"/>
                <p:cNvSpPr/>
                <p:nvPr/>
              </p:nvSpPr>
              <p:spPr>
                <a:xfrm>
                  <a:off x="0" y="1329823"/>
                  <a:ext cx="623995" cy="311997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0" y="1329823"/>
                  <a:ext cx="623995" cy="311997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810" tIns="3810" rIns="3810" bIns="3810" numCol="1" spcCol="1270" anchor="ctr" anchorCtr="0">
                  <a:noAutofit/>
                </a:bodyPr>
                <a:lstStyle/>
                <a:p>
                  <a:pPr lvl="0" algn="ctr" defTabSz="266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600" kern="1200" dirty="0" smtClean="0">
                      <a:solidFill>
                        <a:schemeClr val="tx1"/>
                      </a:solidFill>
                    </a:rPr>
                    <a:t>Field</a:t>
                  </a:r>
                  <a:endParaRPr lang="en-US" sz="1050" kern="1200" dirty="0" smtClean="0">
                    <a:solidFill>
                      <a:schemeClr val="tx1"/>
                    </a:solidFill>
                  </a:endParaRPr>
                </a:p>
                <a:p>
                  <a:pPr lvl="0" algn="ctr" defTabSz="266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600" kern="1200" dirty="0" smtClean="0">
                      <a:solidFill>
                        <a:schemeClr val="tx1"/>
                      </a:solidFill>
                    </a:rPr>
                    <a:t>Observation</a:t>
                  </a:r>
                  <a:endParaRPr lang="en-US" sz="1050" kern="1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2" name="Group 181"/>
              <p:cNvGrpSpPr/>
              <p:nvPr/>
            </p:nvGrpSpPr>
            <p:grpSpPr>
              <a:xfrm>
                <a:off x="2858833" y="6268151"/>
                <a:ext cx="623995" cy="311997"/>
                <a:chOff x="755346" y="1327253"/>
                <a:chExt cx="623995" cy="311997"/>
              </a:xfrm>
            </p:grpSpPr>
            <p:sp>
              <p:nvSpPr>
                <p:cNvPr id="192" name="Rectangle 191"/>
                <p:cNvSpPr/>
                <p:nvPr/>
              </p:nvSpPr>
              <p:spPr>
                <a:xfrm>
                  <a:off x="755346" y="1327253"/>
                  <a:ext cx="623995" cy="311997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755346" y="1327253"/>
                  <a:ext cx="623995" cy="311997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810" tIns="3810" rIns="3810" bIns="3810" numCol="1" spcCol="1270" anchor="ctr" anchorCtr="0">
                  <a:noAutofit/>
                </a:bodyPr>
                <a:lstStyle/>
                <a:p>
                  <a:pPr lvl="0" algn="ctr" defTabSz="266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600" kern="1200" dirty="0" smtClean="0">
                      <a:solidFill>
                        <a:schemeClr val="tx1"/>
                      </a:solidFill>
                    </a:rPr>
                    <a:t>Response</a:t>
                  </a:r>
                  <a:endParaRPr lang="en-US" sz="1050" kern="1200" dirty="0" smtClean="0">
                    <a:solidFill>
                      <a:schemeClr val="tx1"/>
                    </a:solidFill>
                  </a:endParaRPr>
                </a:p>
                <a:p>
                  <a:pPr lvl="0" algn="ctr" defTabSz="266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600" kern="1200" dirty="0" smtClean="0">
                      <a:solidFill>
                        <a:schemeClr val="tx1"/>
                      </a:solidFill>
                    </a:rPr>
                    <a:t>Resources</a:t>
                  </a:r>
                  <a:endParaRPr lang="en-US" sz="1050" kern="1200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3" name="Group 182"/>
              <p:cNvGrpSpPr/>
              <p:nvPr/>
            </p:nvGrpSpPr>
            <p:grpSpPr>
              <a:xfrm>
                <a:off x="3613867" y="6268151"/>
                <a:ext cx="623995" cy="311997"/>
                <a:chOff x="1510380" y="1327253"/>
                <a:chExt cx="623995" cy="311997"/>
              </a:xfrm>
            </p:grpSpPr>
            <p:sp>
              <p:nvSpPr>
                <p:cNvPr id="190" name="Rectangle 189"/>
                <p:cNvSpPr/>
                <p:nvPr/>
              </p:nvSpPr>
              <p:spPr>
                <a:xfrm>
                  <a:off x="1510380" y="1327253"/>
                  <a:ext cx="623995" cy="311997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1510380" y="1327253"/>
                  <a:ext cx="623995" cy="311997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810" tIns="3810" rIns="3810" bIns="3810" numCol="1" spcCol="1270" anchor="ctr" anchorCtr="0">
                  <a:noAutofit/>
                </a:bodyPr>
                <a:lstStyle/>
                <a:p>
                  <a:pPr lvl="0" algn="ctr" defTabSz="266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600" kern="1200" dirty="0" smtClean="0">
                      <a:solidFill>
                        <a:schemeClr val="tx1"/>
                      </a:solidFill>
                    </a:rPr>
                    <a:t>Situation Information</a:t>
                  </a:r>
                  <a:endParaRPr lang="en-US" sz="1050" kern="1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4" name="Group 183"/>
              <p:cNvGrpSpPr/>
              <p:nvPr/>
            </p:nvGrpSpPr>
            <p:grpSpPr>
              <a:xfrm>
                <a:off x="4368902" y="6268151"/>
                <a:ext cx="645009" cy="311997"/>
                <a:chOff x="2265415" y="1327253"/>
                <a:chExt cx="623995" cy="311997"/>
              </a:xfrm>
            </p:grpSpPr>
            <p:sp>
              <p:nvSpPr>
                <p:cNvPr id="188" name="Rectangle 187"/>
                <p:cNvSpPr/>
                <p:nvPr/>
              </p:nvSpPr>
              <p:spPr>
                <a:xfrm>
                  <a:off x="2265415" y="1327253"/>
                  <a:ext cx="623995" cy="311997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89" name="Rectangle 188"/>
                <p:cNvSpPr/>
                <p:nvPr/>
              </p:nvSpPr>
              <p:spPr>
                <a:xfrm>
                  <a:off x="2265415" y="1327253"/>
                  <a:ext cx="623995" cy="311997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810" tIns="3810" rIns="3810" bIns="3810" numCol="1" spcCol="1270" anchor="ctr" anchorCtr="0">
                  <a:noAutofit/>
                </a:bodyPr>
                <a:lstStyle/>
                <a:p>
                  <a:pPr lvl="0" algn="ctr" defTabSz="266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600" kern="1200" dirty="0" smtClean="0">
                      <a:solidFill>
                        <a:schemeClr val="tx1"/>
                      </a:solidFill>
                    </a:rPr>
                    <a:t>Casualty &amp; Illness</a:t>
                  </a:r>
                </a:p>
                <a:p>
                  <a:pPr lvl="0" algn="ctr" defTabSz="266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600" kern="1200" dirty="0" smtClean="0">
                      <a:solidFill>
                        <a:schemeClr val="tx1"/>
                      </a:solidFill>
                    </a:rPr>
                    <a:t>Summary</a:t>
                  </a:r>
                  <a:endParaRPr lang="en-US" sz="600" kern="1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5" name="Group 184"/>
              <p:cNvGrpSpPr/>
              <p:nvPr/>
            </p:nvGrpSpPr>
            <p:grpSpPr>
              <a:xfrm>
                <a:off x="5123936" y="6268151"/>
                <a:ext cx="623995" cy="311997"/>
                <a:chOff x="3020449" y="1327253"/>
                <a:chExt cx="623995" cy="311997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3020449" y="1327253"/>
                  <a:ext cx="623995" cy="311997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3020449" y="1327253"/>
                  <a:ext cx="623995" cy="311997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810" tIns="3810" rIns="3810" bIns="3810" numCol="1" spcCol="1270" anchor="ctr" anchorCtr="0">
                  <a:noAutofit/>
                </a:bodyPr>
                <a:lstStyle/>
                <a:p>
                  <a:pPr lvl="0" algn="ctr" defTabSz="266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600" kern="1200" dirty="0" smtClean="0">
                      <a:solidFill>
                        <a:schemeClr val="tx1"/>
                      </a:solidFill>
                    </a:rPr>
                    <a:t>Decision </a:t>
                  </a:r>
                </a:p>
                <a:p>
                  <a:pPr lvl="0" algn="ctr" defTabSz="2667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600" kern="1200" dirty="0" smtClean="0">
                      <a:solidFill>
                        <a:schemeClr val="tx1"/>
                      </a:solidFill>
                    </a:rPr>
                    <a:t>Support Info</a:t>
                  </a:r>
                  <a:endParaRPr lang="en-US" sz="600" kern="1200" dirty="0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198" name="Picture 4" descr="http://www.doh.wa.gov/portals/1/images/1400/hcsign-IncidentCommand.jpg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9081" y="5561786"/>
                <a:ext cx="736174" cy="577896"/>
              </a:xfrm>
              <a:prstGeom prst="rect">
                <a:avLst/>
              </a:prstGeom>
              <a:solidFill>
                <a:srgbClr val="00B050"/>
              </a:solidFill>
            </p:spPr>
          </p:pic>
          <p:sp>
            <p:nvSpPr>
              <p:cNvPr id="199" name="Rectangle 198"/>
              <p:cNvSpPr/>
              <p:nvPr/>
            </p:nvSpPr>
            <p:spPr>
              <a:xfrm>
                <a:off x="199523" y="5803675"/>
                <a:ext cx="356188" cy="461665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400" b="1" cap="all" dirty="0" smtClean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7</a:t>
                </a:r>
                <a:endParaRPr lang="en-US" sz="2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endParaRPr>
              </a:p>
            </p:txBody>
          </p:sp>
          <p:sp>
            <p:nvSpPr>
              <p:cNvPr id="200" name="Straight Connector 3"/>
              <p:cNvSpPr/>
              <p:nvPr/>
            </p:nvSpPr>
            <p:spPr>
              <a:xfrm>
                <a:off x="3925864" y="6139682"/>
                <a:ext cx="797667" cy="13103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65519"/>
                    </a:lnTo>
                    <a:lnTo>
                      <a:pt x="755034" y="65519"/>
                    </a:lnTo>
                    <a:lnTo>
                      <a:pt x="755034" y="131039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1" name="Straight Connector 4"/>
              <p:cNvSpPr/>
              <p:nvPr/>
            </p:nvSpPr>
            <p:spPr>
              <a:xfrm>
                <a:off x="3168343" y="6137109"/>
                <a:ext cx="718687" cy="13103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755034" y="0"/>
                    </a:moveTo>
                    <a:lnTo>
                      <a:pt x="755034" y="65519"/>
                    </a:lnTo>
                    <a:lnTo>
                      <a:pt x="0" y="65519"/>
                    </a:lnTo>
                    <a:lnTo>
                      <a:pt x="0" y="131039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121" name="Group 120"/>
            <p:cNvGrpSpPr/>
            <p:nvPr/>
          </p:nvGrpSpPr>
          <p:grpSpPr>
            <a:xfrm>
              <a:off x="2804387" y="835942"/>
              <a:ext cx="3292574" cy="2596146"/>
              <a:chOff x="2804387" y="835942"/>
              <a:chExt cx="3292574" cy="2596146"/>
            </a:xfrm>
          </p:grpSpPr>
          <p:sp>
            <p:nvSpPr>
              <p:cNvPr id="29" name="Curved Up Arrow 28"/>
              <p:cNvSpPr/>
              <p:nvPr/>
            </p:nvSpPr>
            <p:spPr bwMode="auto">
              <a:xfrm>
                <a:off x="3136710" y="3004467"/>
                <a:ext cx="2960251" cy="427621"/>
              </a:xfrm>
              <a:prstGeom prst="curvedUpArrow">
                <a:avLst/>
              </a:prstGeom>
              <a:solidFill>
                <a:srgbClr val="01E9EF">
                  <a:alpha val="5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What Hospitals</a:t>
                </a:r>
                <a:r>
                  <a:rPr kumimoji="0" lang="en-US" sz="1200" b="0" i="1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are Available?</a:t>
                </a:r>
              </a:p>
            </p:txBody>
          </p:sp>
          <p:pic>
            <p:nvPicPr>
              <p:cNvPr id="19" name="Picture 4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946869" y="1499603"/>
                <a:ext cx="716772" cy="4389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4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924947" y="2484202"/>
                <a:ext cx="716772" cy="4389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4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916694" y="1991938"/>
                <a:ext cx="716772" cy="4389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ectangle 29"/>
              <p:cNvSpPr/>
              <p:nvPr/>
            </p:nvSpPr>
            <p:spPr>
              <a:xfrm>
                <a:off x="3420934" y="835942"/>
                <a:ext cx="356188" cy="461665"/>
              </a:xfrm>
              <a:prstGeom prst="rect">
                <a:avLst/>
              </a:prstGeom>
              <a:solidFill>
                <a:srgbClr val="0070C0">
                  <a:alpha val="50000"/>
                </a:srgbClr>
              </a:solidFill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400" b="1" cap="all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2</a:t>
                </a:r>
                <a:endParaRPr lang="en-US" sz="2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725735" y="1066774"/>
                <a:ext cx="1027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B0F0"/>
                    </a:solidFill>
                  </a:rPr>
                  <a:t>Hospitals</a:t>
                </a:r>
                <a:endParaRPr lang="en-US" sz="1400" b="1" dirty="0">
                  <a:solidFill>
                    <a:srgbClr val="00B0F0"/>
                  </a:solidFill>
                </a:endParaRPr>
              </a:p>
            </p:txBody>
          </p:sp>
          <p:pic>
            <p:nvPicPr>
              <p:cNvPr id="32" name="Picture 23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55655" y="856190"/>
                <a:ext cx="1076325" cy="847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3" name="Left Brace 32"/>
              <p:cNvSpPr/>
              <p:nvPr/>
            </p:nvSpPr>
            <p:spPr bwMode="auto">
              <a:xfrm rot="10800000" flipH="1">
                <a:off x="2804387" y="842715"/>
                <a:ext cx="424484" cy="2081055"/>
              </a:xfrm>
              <a:prstGeom prst="leftBrace">
                <a:avLst>
                  <a:gd name="adj1" fmla="val 56784"/>
                  <a:gd name="adj2" fmla="val 49669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Right Arrow 43"/>
              <p:cNvSpPr/>
              <p:nvPr/>
            </p:nvSpPr>
            <p:spPr bwMode="auto">
              <a:xfrm rot="21012592">
                <a:off x="4858739" y="1666896"/>
                <a:ext cx="887046" cy="235062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" name="Right Arrow 44"/>
              <p:cNvSpPr/>
              <p:nvPr/>
            </p:nvSpPr>
            <p:spPr bwMode="auto">
              <a:xfrm>
                <a:off x="4872265" y="2103861"/>
                <a:ext cx="887046" cy="235062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Right Arrow 45"/>
              <p:cNvSpPr/>
              <p:nvPr/>
            </p:nvSpPr>
            <p:spPr bwMode="auto">
              <a:xfrm rot="233168">
                <a:off x="4879211" y="2513992"/>
                <a:ext cx="887046" cy="235062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pic>
            <p:nvPicPr>
              <p:cNvPr id="159" name="Picture 2" descr="Hospital icons - stock vector"/>
              <p:cNvPicPr>
                <a:picLocks noChangeAspect="1" noChangeArrowheads="1"/>
              </p:cNvPicPr>
              <p:nvPr/>
            </p:nvPicPr>
            <p:blipFill rotWithShape="1"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617" t="75804" b="7328"/>
              <a:stretch/>
            </p:blipFill>
            <p:spPr bwMode="auto">
              <a:xfrm>
                <a:off x="3349245" y="1506854"/>
                <a:ext cx="499565" cy="3763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0" name="Picture 2" descr="Hospital icons - stock vector"/>
              <p:cNvPicPr>
                <a:picLocks noChangeAspect="1" noChangeArrowheads="1"/>
              </p:cNvPicPr>
              <p:nvPr/>
            </p:nvPicPr>
            <p:blipFill rotWithShape="1"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617" t="75804" b="7328"/>
              <a:stretch/>
            </p:blipFill>
            <p:spPr bwMode="auto">
              <a:xfrm>
                <a:off x="3349244" y="2023237"/>
                <a:ext cx="499565" cy="3763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1" name="Picture 2" descr="Hospital icons - stock vector"/>
              <p:cNvPicPr>
                <a:picLocks noChangeAspect="1" noChangeArrowheads="1"/>
              </p:cNvPicPr>
              <p:nvPr/>
            </p:nvPicPr>
            <p:blipFill rotWithShape="1"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617" t="75804" b="7328"/>
              <a:stretch/>
            </p:blipFill>
            <p:spPr bwMode="auto">
              <a:xfrm>
                <a:off x="3364084" y="2546800"/>
                <a:ext cx="499565" cy="3763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6037241" y="1956794"/>
              <a:ext cx="2856078" cy="4388211"/>
              <a:chOff x="6037241" y="1956794"/>
              <a:chExt cx="2856078" cy="4388211"/>
            </a:xfrm>
          </p:grpSpPr>
          <p:pic>
            <p:nvPicPr>
              <p:cNvPr id="62" name="Picture 37" descr="C:\Users\Tim\AppData\Local\Microsoft\Windows\Temporary Internet Files\Content.IE5\F1AZ9OXR\MC900435480[1].wmf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37241" y="3238395"/>
                <a:ext cx="1289489" cy="11671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4" name="Flowchart: Direct Access Storage 63"/>
              <p:cNvSpPr/>
              <p:nvPr/>
            </p:nvSpPr>
            <p:spPr bwMode="auto">
              <a:xfrm>
                <a:off x="6848853" y="5486767"/>
                <a:ext cx="1265442" cy="470352"/>
              </a:xfrm>
              <a:prstGeom prst="flowChartMagneticDrum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Registry</a:t>
                </a:r>
                <a:r>
                  <a:rPr kumimoji="0" lang="en-US" sz="900" b="0" i="1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Systems</a:t>
                </a:r>
                <a:endParaRPr kumimoji="0" lang="en-US" sz="9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5" name="Curved Connector 64"/>
              <p:cNvCxnSpPr/>
              <p:nvPr/>
            </p:nvCxnSpPr>
            <p:spPr bwMode="auto">
              <a:xfrm rot="10800000" flipV="1">
                <a:off x="6880588" y="5075673"/>
                <a:ext cx="522198" cy="514700"/>
              </a:xfrm>
              <a:prstGeom prst="curvedConnector3">
                <a:avLst>
                  <a:gd name="adj1" fmla="val 18133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66" name="Rectangle 65"/>
              <p:cNvSpPr/>
              <p:nvPr/>
            </p:nvSpPr>
            <p:spPr>
              <a:xfrm>
                <a:off x="6079328" y="4479010"/>
                <a:ext cx="356188" cy="461665"/>
              </a:xfrm>
              <a:prstGeom prst="rect">
                <a:avLst/>
              </a:prstGeom>
              <a:solidFill>
                <a:srgbClr val="FF6600"/>
              </a:solidFill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400" b="1" cap="all" dirty="0" smtClean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6</a:t>
                </a:r>
                <a:endParaRPr lang="en-US" sz="2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endParaRPr>
              </a:p>
            </p:txBody>
          </p:sp>
          <p:sp>
            <p:nvSpPr>
              <p:cNvPr id="67" name="Flowchart: Direct Access Storage 66"/>
              <p:cNvSpPr/>
              <p:nvPr/>
            </p:nvSpPr>
            <p:spPr bwMode="auto">
              <a:xfrm>
                <a:off x="6757461" y="5874653"/>
                <a:ext cx="1265442" cy="470352"/>
              </a:xfrm>
              <a:prstGeom prst="flowChartMagneticDrum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Registry</a:t>
                </a:r>
                <a:r>
                  <a:rPr kumimoji="0" lang="en-US" sz="900" b="0" i="1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Systems</a:t>
                </a:r>
                <a:endParaRPr kumimoji="0" lang="en-US" sz="9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pic>
            <p:nvPicPr>
              <p:cNvPr id="69" name="Picture 324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40998" y="1956794"/>
                <a:ext cx="1152321" cy="1376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8" name="TextBox 107"/>
              <p:cNvSpPr txBox="1"/>
              <p:nvPr/>
            </p:nvSpPr>
            <p:spPr>
              <a:xfrm>
                <a:off x="6362178" y="4705345"/>
                <a:ext cx="89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</a:rPr>
                  <a:t>Shelters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7497075" y="3272571"/>
                <a:ext cx="963519" cy="1416546"/>
                <a:chOff x="6556756" y="3107835"/>
                <a:chExt cx="963519" cy="1416546"/>
              </a:xfrm>
            </p:grpSpPr>
            <p:grpSp>
              <p:nvGrpSpPr>
                <p:cNvPr id="136" name="Group 135"/>
                <p:cNvGrpSpPr/>
                <p:nvPr/>
              </p:nvGrpSpPr>
              <p:grpSpPr>
                <a:xfrm>
                  <a:off x="6556756" y="3107835"/>
                  <a:ext cx="963519" cy="1416546"/>
                  <a:chOff x="6505439" y="3641349"/>
                  <a:chExt cx="963519" cy="1416546"/>
                </a:xfrm>
              </p:grpSpPr>
              <p:grpSp>
                <p:nvGrpSpPr>
                  <p:cNvPr id="70" name="Group 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505439" y="3641349"/>
                    <a:ext cx="963519" cy="1416546"/>
                    <a:chOff x="4030" y="2238"/>
                    <a:chExt cx="435" cy="455"/>
                  </a:xfrm>
                </p:grpSpPr>
                <p:sp>
                  <p:nvSpPr>
                    <p:cNvPr id="71" name="AutoShape 3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4030" y="2238"/>
                      <a:ext cx="435" cy="45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72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47" y="2256"/>
                      <a:ext cx="403" cy="199"/>
                      <a:chOff x="4047" y="2256"/>
                      <a:chExt cx="403" cy="199"/>
                    </a:xfrm>
                  </p:grpSpPr>
                  <p:sp>
                    <p:nvSpPr>
                      <p:cNvPr id="76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47" y="2336"/>
                        <a:ext cx="287" cy="81"/>
                      </a:xfrm>
                      <a:custGeom>
                        <a:avLst/>
                        <a:gdLst>
                          <a:gd name="T0" fmla="*/ 0 w 287"/>
                          <a:gd name="T1" fmla="*/ 19 h 81"/>
                          <a:gd name="T2" fmla="*/ 0 w 287"/>
                          <a:gd name="T3" fmla="*/ 64 h 81"/>
                          <a:gd name="T4" fmla="*/ 107 w 287"/>
                          <a:gd name="T5" fmla="*/ 81 h 81"/>
                          <a:gd name="T6" fmla="*/ 247 w 287"/>
                          <a:gd name="T7" fmla="*/ 56 h 81"/>
                          <a:gd name="T8" fmla="*/ 287 w 287"/>
                          <a:gd name="T9" fmla="*/ 0 h 81"/>
                          <a:gd name="T10" fmla="*/ 0 w 287"/>
                          <a:gd name="T11" fmla="*/ 19 h 8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287" h="81">
                            <a:moveTo>
                              <a:pt x="0" y="19"/>
                            </a:moveTo>
                            <a:lnTo>
                              <a:pt x="0" y="64"/>
                            </a:lnTo>
                            <a:lnTo>
                              <a:pt x="107" y="81"/>
                            </a:lnTo>
                            <a:lnTo>
                              <a:pt x="247" y="56"/>
                            </a:lnTo>
                            <a:lnTo>
                              <a:pt x="287" y="0"/>
                            </a:lnTo>
                            <a:lnTo>
                              <a:pt x="0" y="19"/>
                            </a:lnTo>
                            <a:close/>
                          </a:path>
                        </a:pathLst>
                      </a:custGeom>
                      <a:solidFill>
                        <a:srgbClr val="A5CEA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" name="Freeform 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74" y="2272"/>
                        <a:ext cx="121" cy="77"/>
                      </a:xfrm>
                      <a:custGeom>
                        <a:avLst/>
                        <a:gdLst>
                          <a:gd name="T0" fmla="*/ 95 w 121"/>
                          <a:gd name="T1" fmla="*/ 38 h 77"/>
                          <a:gd name="T2" fmla="*/ 96 w 121"/>
                          <a:gd name="T3" fmla="*/ 33 h 77"/>
                          <a:gd name="T4" fmla="*/ 96 w 121"/>
                          <a:gd name="T5" fmla="*/ 27 h 77"/>
                          <a:gd name="T6" fmla="*/ 94 w 121"/>
                          <a:gd name="T7" fmla="*/ 21 h 77"/>
                          <a:gd name="T8" fmla="*/ 91 w 121"/>
                          <a:gd name="T9" fmla="*/ 16 h 77"/>
                          <a:gd name="T10" fmla="*/ 86 w 121"/>
                          <a:gd name="T11" fmla="*/ 11 h 77"/>
                          <a:gd name="T12" fmla="*/ 79 w 121"/>
                          <a:gd name="T13" fmla="*/ 7 h 77"/>
                          <a:gd name="T14" fmla="*/ 71 w 121"/>
                          <a:gd name="T15" fmla="*/ 4 h 77"/>
                          <a:gd name="T16" fmla="*/ 63 w 121"/>
                          <a:gd name="T17" fmla="*/ 2 h 77"/>
                          <a:gd name="T18" fmla="*/ 53 w 121"/>
                          <a:gd name="T19" fmla="*/ 0 h 77"/>
                          <a:gd name="T20" fmla="*/ 44 w 121"/>
                          <a:gd name="T21" fmla="*/ 0 h 77"/>
                          <a:gd name="T22" fmla="*/ 34 w 121"/>
                          <a:gd name="T23" fmla="*/ 2 h 77"/>
                          <a:gd name="T24" fmla="*/ 25 w 121"/>
                          <a:gd name="T25" fmla="*/ 4 h 77"/>
                          <a:gd name="T26" fmla="*/ 18 w 121"/>
                          <a:gd name="T27" fmla="*/ 7 h 77"/>
                          <a:gd name="T28" fmla="*/ 11 w 121"/>
                          <a:gd name="T29" fmla="*/ 11 h 77"/>
                          <a:gd name="T30" fmla="*/ 6 w 121"/>
                          <a:gd name="T31" fmla="*/ 16 h 77"/>
                          <a:gd name="T32" fmla="*/ 2 w 121"/>
                          <a:gd name="T33" fmla="*/ 21 h 77"/>
                          <a:gd name="T34" fmla="*/ 0 w 121"/>
                          <a:gd name="T35" fmla="*/ 27 h 77"/>
                          <a:gd name="T36" fmla="*/ 0 w 121"/>
                          <a:gd name="T37" fmla="*/ 33 h 77"/>
                          <a:gd name="T38" fmla="*/ 2 w 121"/>
                          <a:gd name="T39" fmla="*/ 38 h 77"/>
                          <a:gd name="T40" fmla="*/ 5 w 121"/>
                          <a:gd name="T41" fmla="*/ 44 h 77"/>
                          <a:gd name="T42" fmla="*/ 10 w 121"/>
                          <a:gd name="T43" fmla="*/ 48 h 77"/>
                          <a:gd name="T44" fmla="*/ 16 w 121"/>
                          <a:gd name="T45" fmla="*/ 52 h 77"/>
                          <a:gd name="T46" fmla="*/ 24 w 121"/>
                          <a:gd name="T47" fmla="*/ 55 h 77"/>
                          <a:gd name="T48" fmla="*/ 32 w 121"/>
                          <a:gd name="T49" fmla="*/ 58 h 77"/>
                          <a:gd name="T50" fmla="*/ 41 w 121"/>
                          <a:gd name="T51" fmla="*/ 59 h 77"/>
                          <a:gd name="T52" fmla="*/ 47 w 121"/>
                          <a:gd name="T53" fmla="*/ 59 h 77"/>
                          <a:gd name="T54" fmla="*/ 49 w 121"/>
                          <a:gd name="T55" fmla="*/ 59 h 77"/>
                          <a:gd name="T56" fmla="*/ 52 w 121"/>
                          <a:gd name="T57" fmla="*/ 59 h 77"/>
                          <a:gd name="T58" fmla="*/ 54 w 121"/>
                          <a:gd name="T59" fmla="*/ 58 h 77"/>
                          <a:gd name="T60" fmla="*/ 49 w 121"/>
                          <a:gd name="T61" fmla="*/ 68 h 77"/>
                          <a:gd name="T62" fmla="*/ 51 w 121"/>
                          <a:gd name="T63" fmla="*/ 69 h 77"/>
                          <a:gd name="T64" fmla="*/ 56 w 121"/>
                          <a:gd name="T65" fmla="*/ 71 h 77"/>
                          <a:gd name="T66" fmla="*/ 63 w 121"/>
                          <a:gd name="T67" fmla="*/ 74 h 77"/>
                          <a:gd name="T68" fmla="*/ 73 w 121"/>
                          <a:gd name="T69" fmla="*/ 76 h 77"/>
                          <a:gd name="T70" fmla="*/ 78 w 121"/>
                          <a:gd name="T71" fmla="*/ 77 h 77"/>
                          <a:gd name="T72" fmla="*/ 84 w 121"/>
                          <a:gd name="T73" fmla="*/ 77 h 77"/>
                          <a:gd name="T74" fmla="*/ 90 w 121"/>
                          <a:gd name="T75" fmla="*/ 76 h 77"/>
                          <a:gd name="T76" fmla="*/ 95 w 121"/>
                          <a:gd name="T77" fmla="*/ 75 h 77"/>
                          <a:gd name="T78" fmla="*/ 100 w 121"/>
                          <a:gd name="T79" fmla="*/ 74 h 77"/>
                          <a:gd name="T80" fmla="*/ 104 w 121"/>
                          <a:gd name="T81" fmla="*/ 73 h 77"/>
                          <a:gd name="T82" fmla="*/ 107 w 121"/>
                          <a:gd name="T83" fmla="*/ 72 h 77"/>
                          <a:gd name="T84" fmla="*/ 110 w 121"/>
                          <a:gd name="T85" fmla="*/ 72 h 77"/>
                          <a:gd name="T86" fmla="*/ 114 w 121"/>
                          <a:gd name="T87" fmla="*/ 70 h 77"/>
                          <a:gd name="T88" fmla="*/ 117 w 121"/>
                          <a:gd name="T89" fmla="*/ 68 h 77"/>
                          <a:gd name="T90" fmla="*/ 120 w 121"/>
                          <a:gd name="T91" fmla="*/ 65 h 77"/>
                          <a:gd name="T92" fmla="*/ 121 w 121"/>
                          <a:gd name="T93" fmla="*/ 64 h 7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</a:cxnLst>
                        <a:rect l="0" t="0" r="r" b="b"/>
                        <a:pathLst>
                          <a:path w="121" h="77">
                            <a:moveTo>
                              <a:pt x="93" y="41"/>
                            </a:moveTo>
                            <a:lnTo>
                              <a:pt x="95" y="38"/>
                            </a:lnTo>
                            <a:lnTo>
                              <a:pt x="96" y="36"/>
                            </a:lnTo>
                            <a:lnTo>
                              <a:pt x="96" y="33"/>
                            </a:lnTo>
                            <a:lnTo>
                              <a:pt x="97" y="30"/>
                            </a:lnTo>
                            <a:lnTo>
                              <a:pt x="96" y="27"/>
                            </a:lnTo>
                            <a:lnTo>
                              <a:pt x="96" y="24"/>
                            </a:lnTo>
                            <a:lnTo>
                              <a:pt x="94" y="21"/>
                            </a:lnTo>
                            <a:lnTo>
                              <a:pt x="93" y="18"/>
                            </a:lnTo>
                            <a:lnTo>
                              <a:pt x="91" y="16"/>
                            </a:lnTo>
                            <a:lnTo>
                              <a:pt x="88" y="13"/>
                            </a:lnTo>
                            <a:lnTo>
                              <a:pt x="86" y="11"/>
                            </a:lnTo>
                            <a:lnTo>
                              <a:pt x="83" y="9"/>
                            </a:lnTo>
                            <a:lnTo>
                              <a:pt x="79" y="7"/>
                            </a:lnTo>
                            <a:lnTo>
                              <a:pt x="75" y="5"/>
                            </a:lnTo>
                            <a:lnTo>
                              <a:pt x="71" y="4"/>
                            </a:lnTo>
                            <a:lnTo>
                              <a:pt x="67" y="3"/>
                            </a:lnTo>
                            <a:lnTo>
                              <a:pt x="63" y="2"/>
                            </a:lnTo>
                            <a:lnTo>
                              <a:pt x="58" y="1"/>
                            </a:lnTo>
                            <a:lnTo>
                              <a:pt x="53" y="0"/>
                            </a:lnTo>
                            <a:lnTo>
                              <a:pt x="48" y="0"/>
                            </a:lnTo>
                            <a:lnTo>
                              <a:pt x="44" y="0"/>
                            </a:lnTo>
                            <a:lnTo>
                              <a:pt x="39" y="1"/>
                            </a:lnTo>
                            <a:lnTo>
                              <a:pt x="34" y="2"/>
                            </a:lnTo>
                            <a:lnTo>
                              <a:pt x="30" y="3"/>
                            </a:lnTo>
                            <a:lnTo>
                              <a:pt x="25" y="4"/>
                            </a:lnTo>
                            <a:lnTo>
                              <a:pt x="21" y="5"/>
                            </a:lnTo>
                            <a:lnTo>
                              <a:pt x="18" y="7"/>
                            </a:lnTo>
                            <a:lnTo>
                              <a:pt x="14" y="9"/>
                            </a:lnTo>
                            <a:lnTo>
                              <a:pt x="11" y="11"/>
                            </a:lnTo>
                            <a:lnTo>
                              <a:pt x="8" y="13"/>
                            </a:lnTo>
                            <a:lnTo>
                              <a:pt x="6" y="16"/>
                            </a:lnTo>
                            <a:lnTo>
                              <a:pt x="4" y="18"/>
                            </a:lnTo>
                            <a:lnTo>
                              <a:pt x="2" y="21"/>
                            </a:lnTo>
                            <a:lnTo>
                              <a:pt x="1" y="24"/>
                            </a:lnTo>
                            <a:lnTo>
                              <a:pt x="0" y="27"/>
                            </a:lnTo>
                            <a:lnTo>
                              <a:pt x="0" y="30"/>
                            </a:lnTo>
                            <a:lnTo>
                              <a:pt x="0" y="33"/>
                            </a:lnTo>
                            <a:lnTo>
                              <a:pt x="1" y="36"/>
                            </a:lnTo>
                            <a:lnTo>
                              <a:pt x="2" y="38"/>
                            </a:lnTo>
                            <a:lnTo>
                              <a:pt x="3" y="41"/>
                            </a:lnTo>
                            <a:lnTo>
                              <a:pt x="5" y="44"/>
                            </a:lnTo>
                            <a:lnTo>
                              <a:pt x="8" y="46"/>
                            </a:lnTo>
                            <a:lnTo>
                              <a:pt x="10" y="48"/>
                            </a:lnTo>
                            <a:lnTo>
                              <a:pt x="13" y="50"/>
                            </a:lnTo>
                            <a:lnTo>
                              <a:pt x="16" y="52"/>
                            </a:lnTo>
                            <a:lnTo>
                              <a:pt x="20" y="54"/>
                            </a:lnTo>
                            <a:lnTo>
                              <a:pt x="24" y="55"/>
                            </a:lnTo>
                            <a:lnTo>
                              <a:pt x="28" y="57"/>
                            </a:lnTo>
                            <a:lnTo>
                              <a:pt x="32" y="58"/>
                            </a:lnTo>
                            <a:lnTo>
                              <a:pt x="37" y="58"/>
                            </a:lnTo>
                            <a:lnTo>
                              <a:pt x="41" y="59"/>
                            </a:lnTo>
                            <a:lnTo>
                              <a:pt x="46" y="59"/>
                            </a:lnTo>
                            <a:lnTo>
                              <a:pt x="47" y="59"/>
                            </a:lnTo>
                            <a:lnTo>
                              <a:pt x="48" y="59"/>
                            </a:lnTo>
                            <a:lnTo>
                              <a:pt x="49" y="59"/>
                            </a:lnTo>
                            <a:lnTo>
                              <a:pt x="50" y="59"/>
                            </a:lnTo>
                            <a:lnTo>
                              <a:pt x="52" y="59"/>
                            </a:lnTo>
                            <a:lnTo>
                              <a:pt x="53" y="59"/>
                            </a:lnTo>
                            <a:lnTo>
                              <a:pt x="54" y="58"/>
                            </a:lnTo>
                            <a:lnTo>
                              <a:pt x="55" y="58"/>
                            </a:lnTo>
                            <a:lnTo>
                              <a:pt x="49" y="68"/>
                            </a:lnTo>
                            <a:lnTo>
                              <a:pt x="50" y="69"/>
                            </a:lnTo>
                            <a:lnTo>
                              <a:pt x="51" y="69"/>
                            </a:lnTo>
                            <a:lnTo>
                              <a:pt x="53" y="70"/>
                            </a:lnTo>
                            <a:lnTo>
                              <a:pt x="56" y="71"/>
                            </a:lnTo>
                            <a:lnTo>
                              <a:pt x="59" y="72"/>
                            </a:lnTo>
                            <a:lnTo>
                              <a:pt x="63" y="74"/>
                            </a:lnTo>
                            <a:lnTo>
                              <a:pt x="68" y="75"/>
                            </a:lnTo>
                            <a:lnTo>
                              <a:pt x="73" y="76"/>
                            </a:lnTo>
                            <a:lnTo>
                              <a:pt x="76" y="77"/>
                            </a:lnTo>
                            <a:lnTo>
                              <a:pt x="78" y="77"/>
                            </a:lnTo>
                            <a:lnTo>
                              <a:pt x="81" y="77"/>
                            </a:lnTo>
                            <a:lnTo>
                              <a:pt x="84" y="77"/>
                            </a:lnTo>
                            <a:lnTo>
                              <a:pt x="87" y="77"/>
                            </a:lnTo>
                            <a:lnTo>
                              <a:pt x="90" y="76"/>
                            </a:lnTo>
                            <a:lnTo>
                              <a:pt x="92" y="76"/>
                            </a:lnTo>
                            <a:lnTo>
                              <a:pt x="95" y="75"/>
                            </a:lnTo>
                            <a:lnTo>
                              <a:pt x="97" y="75"/>
                            </a:lnTo>
                            <a:lnTo>
                              <a:pt x="100" y="74"/>
                            </a:lnTo>
                            <a:lnTo>
                              <a:pt x="102" y="74"/>
                            </a:lnTo>
                            <a:lnTo>
                              <a:pt x="104" y="73"/>
                            </a:lnTo>
                            <a:lnTo>
                              <a:pt x="106" y="73"/>
                            </a:lnTo>
                            <a:lnTo>
                              <a:pt x="107" y="72"/>
                            </a:lnTo>
                            <a:lnTo>
                              <a:pt x="109" y="72"/>
                            </a:lnTo>
                            <a:lnTo>
                              <a:pt x="110" y="72"/>
                            </a:lnTo>
                            <a:lnTo>
                              <a:pt x="112" y="71"/>
                            </a:lnTo>
                            <a:lnTo>
                              <a:pt x="114" y="70"/>
                            </a:lnTo>
                            <a:lnTo>
                              <a:pt x="116" y="69"/>
                            </a:lnTo>
                            <a:lnTo>
                              <a:pt x="117" y="68"/>
                            </a:lnTo>
                            <a:lnTo>
                              <a:pt x="119" y="66"/>
                            </a:lnTo>
                            <a:lnTo>
                              <a:pt x="120" y="65"/>
                            </a:lnTo>
                            <a:lnTo>
                              <a:pt x="120" y="65"/>
                            </a:lnTo>
                            <a:lnTo>
                              <a:pt x="121" y="64"/>
                            </a:lnTo>
                            <a:lnTo>
                              <a:pt x="93" y="41"/>
                            </a:lnTo>
                            <a:close/>
                          </a:path>
                        </a:pathLst>
                      </a:custGeom>
                      <a:solidFill>
                        <a:srgbClr val="F2CCB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75" y="2256"/>
                        <a:ext cx="175" cy="69"/>
                      </a:xfrm>
                      <a:custGeom>
                        <a:avLst/>
                        <a:gdLst>
                          <a:gd name="T0" fmla="*/ 174 w 175"/>
                          <a:gd name="T1" fmla="*/ 31 h 69"/>
                          <a:gd name="T2" fmla="*/ 171 w 175"/>
                          <a:gd name="T3" fmla="*/ 26 h 69"/>
                          <a:gd name="T4" fmla="*/ 168 w 175"/>
                          <a:gd name="T5" fmla="*/ 22 h 69"/>
                          <a:gd name="T6" fmla="*/ 160 w 175"/>
                          <a:gd name="T7" fmla="*/ 17 h 69"/>
                          <a:gd name="T8" fmla="*/ 152 w 175"/>
                          <a:gd name="T9" fmla="*/ 14 h 69"/>
                          <a:gd name="T10" fmla="*/ 139 w 175"/>
                          <a:gd name="T11" fmla="*/ 12 h 69"/>
                          <a:gd name="T12" fmla="*/ 128 w 175"/>
                          <a:gd name="T13" fmla="*/ 13 h 69"/>
                          <a:gd name="T14" fmla="*/ 118 w 175"/>
                          <a:gd name="T15" fmla="*/ 14 h 69"/>
                          <a:gd name="T16" fmla="*/ 111 w 175"/>
                          <a:gd name="T17" fmla="*/ 11 h 69"/>
                          <a:gd name="T18" fmla="*/ 100 w 175"/>
                          <a:gd name="T19" fmla="*/ 6 h 69"/>
                          <a:gd name="T20" fmla="*/ 87 w 175"/>
                          <a:gd name="T21" fmla="*/ 2 h 69"/>
                          <a:gd name="T22" fmla="*/ 77 w 175"/>
                          <a:gd name="T23" fmla="*/ 0 h 69"/>
                          <a:gd name="T24" fmla="*/ 67 w 175"/>
                          <a:gd name="T25" fmla="*/ 0 h 69"/>
                          <a:gd name="T26" fmla="*/ 56 w 175"/>
                          <a:gd name="T27" fmla="*/ 0 h 69"/>
                          <a:gd name="T28" fmla="*/ 47 w 175"/>
                          <a:gd name="T29" fmla="*/ 1 h 69"/>
                          <a:gd name="T30" fmla="*/ 39 w 175"/>
                          <a:gd name="T31" fmla="*/ 1 h 69"/>
                          <a:gd name="T32" fmla="*/ 31 w 175"/>
                          <a:gd name="T33" fmla="*/ 2 h 69"/>
                          <a:gd name="T34" fmla="*/ 25 w 175"/>
                          <a:gd name="T35" fmla="*/ 3 h 69"/>
                          <a:gd name="T36" fmla="*/ 19 w 175"/>
                          <a:gd name="T37" fmla="*/ 4 h 69"/>
                          <a:gd name="T38" fmla="*/ 7 w 175"/>
                          <a:gd name="T39" fmla="*/ 8 h 69"/>
                          <a:gd name="T40" fmla="*/ 1 w 175"/>
                          <a:gd name="T41" fmla="*/ 14 h 69"/>
                          <a:gd name="T42" fmla="*/ 0 w 175"/>
                          <a:gd name="T43" fmla="*/ 20 h 69"/>
                          <a:gd name="T44" fmla="*/ 4 w 175"/>
                          <a:gd name="T45" fmla="*/ 25 h 69"/>
                          <a:gd name="T46" fmla="*/ 12 w 175"/>
                          <a:gd name="T47" fmla="*/ 29 h 69"/>
                          <a:gd name="T48" fmla="*/ 24 w 175"/>
                          <a:gd name="T49" fmla="*/ 32 h 69"/>
                          <a:gd name="T50" fmla="*/ 39 w 175"/>
                          <a:gd name="T51" fmla="*/ 34 h 69"/>
                          <a:gd name="T52" fmla="*/ 57 w 175"/>
                          <a:gd name="T53" fmla="*/ 35 h 69"/>
                          <a:gd name="T54" fmla="*/ 64 w 175"/>
                          <a:gd name="T55" fmla="*/ 36 h 69"/>
                          <a:gd name="T56" fmla="*/ 71 w 175"/>
                          <a:gd name="T57" fmla="*/ 39 h 69"/>
                          <a:gd name="T58" fmla="*/ 75 w 175"/>
                          <a:gd name="T59" fmla="*/ 52 h 69"/>
                          <a:gd name="T60" fmla="*/ 77 w 175"/>
                          <a:gd name="T61" fmla="*/ 55 h 69"/>
                          <a:gd name="T62" fmla="*/ 84 w 175"/>
                          <a:gd name="T63" fmla="*/ 61 h 69"/>
                          <a:gd name="T64" fmla="*/ 96 w 175"/>
                          <a:gd name="T65" fmla="*/ 67 h 69"/>
                          <a:gd name="T66" fmla="*/ 106 w 175"/>
                          <a:gd name="T67" fmla="*/ 69 h 69"/>
                          <a:gd name="T68" fmla="*/ 115 w 175"/>
                          <a:gd name="T69" fmla="*/ 69 h 69"/>
                          <a:gd name="T70" fmla="*/ 123 w 175"/>
                          <a:gd name="T71" fmla="*/ 64 h 69"/>
                          <a:gd name="T72" fmla="*/ 124 w 175"/>
                          <a:gd name="T73" fmla="*/ 59 h 69"/>
                          <a:gd name="T74" fmla="*/ 123 w 175"/>
                          <a:gd name="T75" fmla="*/ 57 h 69"/>
                          <a:gd name="T76" fmla="*/ 126 w 175"/>
                          <a:gd name="T77" fmla="*/ 59 h 69"/>
                          <a:gd name="T78" fmla="*/ 135 w 175"/>
                          <a:gd name="T79" fmla="*/ 61 h 69"/>
                          <a:gd name="T80" fmla="*/ 144 w 175"/>
                          <a:gd name="T81" fmla="*/ 61 h 69"/>
                          <a:gd name="T82" fmla="*/ 158 w 175"/>
                          <a:gd name="T83" fmla="*/ 57 h 69"/>
                          <a:gd name="T84" fmla="*/ 170 w 175"/>
                          <a:gd name="T85" fmla="*/ 51 h 69"/>
                          <a:gd name="T86" fmla="*/ 175 w 175"/>
                          <a:gd name="T87" fmla="*/ 41 h 6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</a:cxnLst>
                        <a:rect l="0" t="0" r="r" b="b"/>
                        <a:pathLst>
                          <a:path w="175" h="69">
                            <a:moveTo>
                              <a:pt x="175" y="35"/>
                            </a:moveTo>
                            <a:lnTo>
                              <a:pt x="175" y="33"/>
                            </a:lnTo>
                            <a:lnTo>
                              <a:pt x="174" y="31"/>
                            </a:lnTo>
                            <a:lnTo>
                              <a:pt x="173" y="30"/>
                            </a:lnTo>
                            <a:lnTo>
                              <a:pt x="172" y="28"/>
                            </a:lnTo>
                            <a:lnTo>
                              <a:pt x="171" y="26"/>
                            </a:lnTo>
                            <a:lnTo>
                              <a:pt x="170" y="25"/>
                            </a:lnTo>
                            <a:lnTo>
                              <a:pt x="169" y="24"/>
                            </a:lnTo>
                            <a:lnTo>
                              <a:pt x="168" y="22"/>
                            </a:lnTo>
                            <a:lnTo>
                              <a:pt x="165" y="21"/>
                            </a:lnTo>
                            <a:lnTo>
                              <a:pt x="163" y="19"/>
                            </a:lnTo>
                            <a:lnTo>
                              <a:pt x="160" y="17"/>
                            </a:lnTo>
                            <a:lnTo>
                              <a:pt x="158" y="16"/>
                            </a:lnTo>
                            <a:lnTo>
                              <a:pt x="155" y="15"/>
                            </a:lnTo>
                            <a:lnTo>
                              <a:pt x="152" y="14"/>
                            </a:lnTo>
                            <a:lnTo>
                              <a:pt x="148" y="13"/>
                            </a:lnTo>
                            <a:lnTo>
                              <a:pt x="143" y="12"/>
                            </a:lnTo>
                            <a:lnTo>
                              <a:pt x="139" y="12"/>
                            </a:lnTo>
                            <a:lnTo>
                              <a:pt x="136" y="12"/>
                            </a:lnTo>
                            <a:lnTo>
                              <a:pt x="132" y="13"/>
                            </a:lnTo>
                            <a:lnTo>
                              <a:pt x="128" y="13"/>
                            </a:lnTo>
                            <a:lnTo>
                              <a:pt x="125" y="13"/>
                            </a:lnTo>
                            <a:lnTo>
                              <a:pt x="122" y="14"/>
                            </a:lnTo>
                            <a:lnTo>
                              <a:pt x="118" y="14"/>
                            </a:lnTo>
                            <a:lnTo>
                              <a:pt x="116" y="14"/>
                            </a:lnTo>
                            <a:lnTo>
                              <a:pt x="114" y="12"/>
                            </a:lnTo>
                            <a:lnTo>
                              <a:pt x="111" y="11"/>
                            </a:lnTo>
                            <a:lnTo>
                              <a:pt x="108" y="9"/>
                            </a:lnTo>
                            <a:lnTo>
                              <a:pt x="104" y="7"/>
                            </a:lnTo>
                            <a:lnTo>
                              <a:pt x="100" y="6"/>
                            </a:lnTo>
                            <a:lnTo>
                              <a:pt x="96" y="4"/>
                            </a:lnTo>
                            <a:lnTo>
                              <a:pt x="92" y="3"/>
                            </a:lnTo>
                            <a:lnTo>
                              <a:pt x="87" y="2"/>
                            </a:lnTo>
                            <a:lnTo>
                              <a:pt x="84" y="1"/>
                            </a:lnTo>
                            <a:lnTo>
                              <a:pt x="80" y="1"/>
                            </a:lnTo>
                            <a:lnTo>
                              <a:pt x="77" y="0"/>
                            </a:lnTo>
                            <a:lnTo>
                              <a:pt x="74" y="0"/>
                            </a:lnTo>
                            <a:lnTo>
                              <a:pt x="70" y="0"/>
                            </a:lnTo>
                            <a:lnTo>
                              <a:pt x="67" y="0"/>
                            </a:lnTo>
                            <a:lnTo>
                              <a:pt x="63" y="0"/>
                            </a:lnTo>
                            <a:lnTo>
                              <a:pt x="60" y="0"/>
                            </a:lnTo>
                            <a:lnTo>
                              <a:pt x="56" y="0"/>
                            </a:lnTo>
                            <a:lnTo>
                              <a:pt x="53" y="0"/>
                            </a:lnTo>
                            <a:lnTo>
                              <a:pt x="50" y="0"/>
                            </a:lnTo>
                            <a:lnTo>
                              <a:pt x="47" y="1"/>
                            </a:lnTo>
                            <a:lnTo>
                              <a:pt x="44" y="1"/>
                            </a:lnTo>
                            <a:lnTo>
                              <a:pt x="41" y="1"/>
                            </a:lnTo>
                            <a:lnTo>
                              <a:pt x="39" y="1"/>
                            </a:lnTo>
                            <a:lnTo>
                              <a:pt x="36" y="1"/>
                            </a:lnTo>
                            <a:lnTo>
                              <a:pt x="34" y="2"/>
                            </a:lnTo>
                            <a:lnTo>
                              <a:pt x="31" y="2"/>
                            </a:lnTo>
                            <a:lnTo>
                              <a:pt x="29" y="2"/>
                            </a:lnTo>
                            <a:lnTo>
                              <a:pt x="27" y="3"/>
                            </a:lnTo>
                            <a:lnTo>
                              <a:pt x="25" y="3"/>
                            </a:lnTo>
                            <a:lnTo>
                              <a:pt x="23" y="3"/>
                            </a:lnTo>
                            <a:lnTo>
                              <a:pt x="21" y="4"/>
                            </a:lnTo>
                            <a:lnTo>
                              <a:pt x="19" y="4"/>
                            </a:lnTo>
                            <a:lnTo>
                              <a:pt x="14" y="5"/>
                            </a:lnTo>
                            <a:lnTo>
                              <a:pt x="10" y="7"/>
                            </a:lnTo>
                            <a:lnTo>
                              <a:pt x="7" y="8"/>
                            </a:lnTo>
                            <a:lnTo>
                              <a:pt x="5" y="10"/>
                            </a:lnTo>
                            <a:lnTo>
                              <a:pt x="2" y="12"/>
                            </a:lnTo>
                            <a:lnTo>
                              <a:pt x="1" y="14"/>
                            </a:lnTo>
                            <a:lnTo>
                              <a:pt x="0" y="16"/>
                            </a:lnTo>
                            <a:lnTo>
                              <a:pt x="0" y="18"/>
                            </a:lnTo>
                            <a:lnTo>
                              <a:pt x="0" y="20"/>
                            </a:lnTo>
                            <a:lnTo>
                              <a:pt x="1" y="22"/>
                            </a:lnTo>
                            <a:lnTo>
                              <a:pt x="2" y="23"/>
                            </a:lnTo>
                            <a:lnTo>
                              <a:pt x="4" y="25"/>
                            </a:lnTo>
                            <a:lnTo>
                              <a:pt x="6" y="26"/>
                            </a:lnTo>
                            <a:lnTo>
                              <a:pt x="9" y="28"/>
                            </a:lnTo>
                            <a:lnTo>
                              <a:pt x="12" y="29"/>
                            </a:lnTo>
                            <a:lnTo>
                              <a:pt x="16" y="30"/>
                            </a:lnTo>
                            <a:lnTo>
                              <a:pt x="20" y="31"/>
                            </a:lnTo>
                            <a:lnTo>
                              <a:pt x="24" y="32"/>
                            </a:lnTo>
                            <a:lnTo>
                              <a:pt x="29" y="32"/>
                            </a:lnTo>
                            <a:lnTo>
                              <a:pt x="34" y="33"/>
                            </a:lnTo>
                            <a:lnTo>
                              <a:pt x="39" y="34"/>
                            </a:lnTo>
                            <a:lnTo>
                              <a:pt x="45" y="34"/>
                            </a:lnTo>
                            <a:lnTo>
                              <a:pt x="51" y="35"/>
                            </a:lnTo>
                            <a:lnTo>
                              <a:pt x="57" y="35"/>
                            </a:lnTo>
                            <a:lnTo>
                              <a:pt x="59" y="35"/>
                            </a:lnTo>
                            <a:lnTo>
                              <a:pt x="61" y="36"/>
                            </a:lnTo>
                            <a:lnTo>
                              <a:pt x="64" y="36"/>
                            </a:lnTo>
                            <a:lnTo>
                              <a:pt x="67" y="37"/>
                            </a:lnTo>
                            <a:lnTo>
                              <a:pt x="69" y="38"/>
                            </a:lnTo>
                            <a:lnTo>
                              <a:pt x="71" y="39"/>
                            </a:lnTo>
                            <a:lnTo>
                              <a:pt x="72" y="40"/>
                            </a:lnTo>
                            <a:lnTo>
                              <a:pt x="72" y="41"/>
                            </a:lnTo>
                            <a:lnTo>
                              <a:pt x="75" y="52"/>
                            </a:lnTo>
                            <a:lnTo>
                              <a:pt x="75" y="53"/>
                            </a:lnTo>
                            <a:lnTo>
                              <a:pt x="76" y="54"/>
                            </a:lnTo>
                            <a:lnTo>
                              <a:pt x="77" y="55"/>
                            </a:lnTo>
                            <a:lnTo>
                              <a:pt x="79" y="57"/>
                            </a:lnTo>
                            <a:lnTo>
                              <a:pt x="82" y="59"/>
                            </a:lnTo>
                            <a:lnTo>
                              <a:pt x="84" y="61"/>
                            </a:lnTo>
                            <a:lnTo>
                              <a:pt x="88" y="63"/>
                            </a:lnTo>
                            <a:lnTo>
                              <a:pt x="92" y="65"/>
                            </a:lnTo>
                            <a:lnTo>
                              <a:pt x="96" y="67"/>
                            </a:lnTo>
                            <a:lnTo>
                              <a:pt x="100" y="68"/>
                            </a:lnTo>
                            <a:lnTo>
                              <a:pt x="103" y="69"/>
                            </a:lnTo>
                            <a:lnTo>
                              <a:pt x="106" y="69"/>
                            </a:lnTo>
                            <a:lnTo>
                              <a:pt x="109" y="69"/>
                            </a:lnTo>
                            <a:lnTo>
                              <a:pt x="112" y="69"/>
                            </a:lnTo>
                            <a:lnTo>
                              <a:pt x="115" y="69"/>
                            </a:lnTo>
                            <a:lnTo>
                              <a:pt x="118" y="67"/>
                            </a:lnTo>
                            <a:lnTo>
                              <a:pt x="121" y="66"/>
                            </a:lnTo>
                            <a:lnTo>
                              <a:pt x="123" y="64"/>
                            </a:lnTo>
                            <a:lnTo>
                              <a:pt x="124" y="62"/>
                            </a:lnTo>
                            <a:lnTo>
                              <a:pt x="124" y="61"/>
                            </a:lnTo>
                            <a:lnTo>
                              <a:pt x="124" y="59"/>
                            </a:lnTo>
                            <a:lnTo>
                              <a:pt x="123" y="58"/>
                            </a:lnTo>
                            <a:lnTo>
                              <a:pt x="123" y="58"/>
                            </a:lnTo>
                            <a:lnTo>
                              <a:pt x="123" y="57"/>
                            </a:lnTo>
                            <a:lnTo>
                              <a:pt x="123" y="57"/>
                            </a:lnTo>
                            <a:lnTo>
                              <a:pt x="125" y="58"/>
                            </a:lnTo>
                            <a:lnTo>
                              <a:pt x="126" y="59"/>
                            </a:lnTo>
                            <a:lnTo>
                              <a:pt x="129" y="59"/>
                            </a:lnTo>
                            <a:lnTo>
                              <a:pt x="132" y="60"/>
                            </a:lnTo>
                            <a:lnTo>
                              <a:pt x="135" y="61"/>
                            </a:lnTo>
                            <a:lnTo>
                              <a:pt x="138" y="61"/>
                            </a:lnTo>
                            <a:lnTo>
                              <a:pt x="141" y="61"/>
                            </a:lnTo>
                            <a:lnTo>
                              <a:pt x="144" y="61"/>
                            </a:lnTo>
                            <a:lnTo>
                              <a:pt x="149" y="60"/>
                            </a:lnTo>
                            <a:lnTo>
                              <a:pt x="153" y="59"/>
                            </a:lnTo>
                            <a:lnTo>
                              <a:pt x="158" y="57"/>
                            </a:lnTo>
                            <a:lnTo>
                              <a:pt x="162" y="56"/>
                            </a:lnTo>
                            <a:lnTo>
                              <a:pt x="167" y="53"/>
                            </a:lnTo>
                            <a:lnTo>
                              <a:pt x="170" y="51"/>
                            </a:lnTo>
                            <a:lnTo>
                              <a:pt x="172" y="48"/>
                            </a:lnTo>
                            <a:lnTo>
                              <a:pt x="174" y="44"/>
                            </a:lnTo>
                            <a:lnTo>
                              <a:pt x="175" y="41"/>
                            </a:lnTo>
                            <a:lnTo>
                              <a:pt x="175" y="38"/>
                            </a:lnTo>
                            <a:lnTo>
                              <a:pt x="175" y="35"/>
                            </a:lnTo>
                            <a:close/>
                          </a:path>
                        </a:pathLst>
                      </a:custGeom>
                      <a:solidFill>
                        <a:srgbClr val="66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" name="Freeform 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6" y="2415"/>
                        <a:ext cx="240" cy="40"/>
                      </a:xfrm>
                      <a:custGeom>
                        <a:avLst/>
                        <a:gdLst>
                          <a:gd name="T0" fmla="*/ 3 w 240"/>
                          <a:gd name="T1" fmla="*/ 40 h 40"/>
                          <a:gd name="T2" fmla="*/ 240 w 240"/>
                          <a:gd name="T3" fmla="*/ 40 h 40"/>
                          <a:gd name="T4" fmla="*/ 188 w 240"/>
                          <a:gd name="T5" fmla="*/ 7 h 40"/>
                          <a:gd name="T6" fmla="*/ 188 w 240"/>
                          <a:gd name="T7" fmla="*/ 7 h 40"/>
                          <a:gd name="T8" fmla="*/ 187 w 240"/>
                          <a:gd name="T9" fmla="*/ 7 h 40"/>
                          <a:gd name="T10" fmla="*/ 186 w 240"/>
                          <a:gd name="T11" fmla="*/ 7 h 40"/>
                          <a:gd name="T12" fmla="*/ 184 w 240"/>
                          <a:gd name="T13" fmla="*/ 7 h 40"/>
                          <a:gd name="T14" fmla="*/ 181 w 240"/>
                          <a:gd name="T15" fmla="*/ 7 h 40"/>
                          <a:gd name="T16" fmla="*/ 178 w 240"/>
                          <a:gd name="T17" fmla="*/ 6 h 40"/>
                          <a:gd name="T18" fmla="*/ 175 w 240"/>
                          <a:gd name="T19" fmla="*/ 6 h 40"/>
                          <a:gd name="T20" fmla="*/ 172 w 240"/>
                          <a:gd name="T21" fmla="*/ 6 h 40"/>
                          <a:gd name="T22" fmla="*/ 168 w 240"/>
                          <a:gd name="T23" fmla="*/ 5 h 40"/>
                          <a:gd name="T24" fmla="*/ 163 w 240"/>
                          <a:gd name="T25" fmla="*/ 5 h 40"/>
                          <a:gd name="T26" fmla="*/ 159 w 240"/>
                          <a:gd name="T27" fmla="*/ 5 h 40"/>
                          <a:gd name="T28" fmla="*/ 154 w 240"/>
                          <a:gd name="T29" fmla="*/ 4 h 40"/>
                          <a:gd name="T30" fmla="*/ 149 w 240"/>
                          <a:gd name="T31" fmla="*/ 4 h 40"/>
                          <a:gd name="T32" fmla="*/ 143 w 240"/>
                          <a:gd name="T33" fmla="*/ 3 h 40"/>
                          <a:gd name="T34" fmla="*/ 138 w 240"/>
                          <a:gd name="T35" fmla="*/ 3 h 40"/>
                          <a:gd name="T36" fmla="*/ 132 w 240"/>
                          <a:gd name="T37" fmla="*/ 3 h 40"/>
                          <a:gd name="T38" fmla="*/ 127 w 240"/>
                          <a:gd name="T39" fmla="*/ 2 h 40"/>
                          <a:gd name="T40" fmla="*/ 121 w 240"/>
                          <a:gd name="T41" fmla="*/ 2 h 40"/>
                          <a:gd name="T42" fmla="*/ 115 w 240"/>
                          <a:gd name="T43" fmla="*/ 1 h 40"/>
                          <a:gd name="T44" fmla="*/ 109 w 240"/>
                          <a:gd name="T45" fmla="*/ 1 h 40"/>
                          <a:gd name="T46" fmla="*/ 104 w 240"/>
                          <a:gd name="T47" fmla="*/ 1 h 40"/>
                          <a:gd name="T48" fmla="*/ 98 w 240"/>
                          <a:gd name="T49" fmla="*/ 1 h 40"/>
                          <a:gd name="T50" fmla="*/ 92 w 240"/>
                          <a:gd name="T51" fmla="*/ 0 h 40"/>
                          <a:gd name="T52" fmla="*/ 87 w 240"/>
                          <a:gd name="T53" fmla="*/ 0 h 40"/>
                          <a:gd name="T54" fmla="*/ 82 w 240"/>
                          <a:gd name="T55" fmla="*/ 0 h 40"/>
                          <a:gd name="T56" fmla="*/ 77 w 240"/>
                          <a:gd name="T57" fmla="*/ 0 h 40"/>
                          <a:gd name="T58" fmla="*/ 72 w 240"/>
                          <a:gd name="T59" fmla="*/ 0 h 40"/>
                          <a:gd name="T60" fmla="*/ 67 w 240"/>
                          <a:gd name="T61" fmla="*/ 0 h 40"/>
                          <a:gd name="T62" fmla="*/ 63 w 240"/>
                          <a:gd name="T63" fmla="*/ 0 h 40"/>
                          <a:gd name="T64" fmla="*/ 59 w 240"/>
                          <a:gd name="T65" fmla="*/ 1 h 40"/>
                          <a:gd name="T66" fmla="*/ 55 w 240"/>
                          <a:gd name="T67" fmla="*/ 1 h 40"/>
                          <a:gd name="T68" fmla="*/ 52 w 240"/>
                          <a:gd name="T69" fmla="*/ 1 h 40"/>
                          <a:gd name="T70" fmla="*/ 49 w 240"/>
                          <a:gd name="T71" fmla="*/ 2 h 40"/>
                          <a:gd name="T72" fmla="*/ 47 w 240"/>
                          <a:gd name="T73" fmla="*/ 2 h 40"/>
                          <a:gd name="T74" fmla="*/ 44 w 240"/>
                          <a:gd name="T75" fmla="*/ 3 h 40"/>
                          <a:gd name="T76" fmla="*/ 41 w 240"/>
                          <a:gd name="T77" fmla="*/ 3 h 40"/>
                          <a:gd name="T78" fmla="*/ 38 w 240"/>
                          <a:gd name="T79" fmla="*/ 4 h 40"/>
                          <a:gd name="T80" fmla="*/ 35 w 240"/>
                          <a:gd name="T81" fmla="*/ 5 h 40"/>
                          <a:gd name="T82" fmla="*/ 32 w 240"/>
                          <a:gd name="T83" fmla="*/ 5 h 40"/>
                          <a:gd name="T84" fmla="*/ 29 w 240"/>
                          <a:gd name="T85" fmla="*/ 6 h 40"/>
                          <a:gd name="T86" fmla="*/ 26 w 240"/>
                          <a:gd name="T87" fmla="*/ 7 h 40"/>
                          <a:gd name="T88" fmla="*/ 23 w 240"/>
                          <a:gd name="T89" fmla="*/ 8 h 40"/>
                          <a:gd name="T90" fmla="*/ 20 w 240"/>
                          <a:gd name="T91" fmla="*/ 9 h 40"/>
                          <a:gd name="T92" fmla="*/ 17 w 240"/>
                          <a:gd name="T93" fmla="*/ 10 h 40"/>
                          <a:gd name="T94" fmla="*/ 15 w 240"/>
                          <a:gd name="T95" fmla="*/ 11 h 40"/>
                          <a:gd name="T96" fmla="*/ 12 w 240"/>
                          <a:gd name="T97" fmla="*/ 13 h 40"/>
                          <a:gd name="T98" fmla="*/ 10 w 240"/>
                          <a:gd name="T99" fmla="*/ 14 h 40"/>
                          <a:gd name="T100" fmla="*/ 8 w 240"/>
                          <a:gd name="T101" fmla="*/ 15 h 40"/>
                          <a:gd name="T102" fmla="*/ 3 w 240"/>
                          <a:gd name="T103" fmla="*/ 20 h 40"/>
                          <a:gd name="T104" fmla="*/ 1 w 240"/>
                          <a:gd name="T105" fmla="*/ 24 h 40"/>
                          <a:gd name="T106" fmla="*/ 0 w 240"/>
                          <a:gd name="T107" fmla="*/ 28 h 40"/>
                          <a:gd name="T108" fmla="*/ 0 w 240"/>
                          <a:gd name="T109" fmla="*/ 32 h 40"/>
                          <a:gd name="T110" fmla="*/ 1 w 240"/>
                          <a:gd name="T111" fmla="*/ 35 h 40"/>
                          <a:gd name="T112" fmla="*/ 2 w 240"/>
                          <a:gd name="T113" fmla="*/ 38 h 40"/>
                          <a:gd name="T114" fmla="*/ 3 w 240"/>
                          <a:gd name="T115" fmla="*/ 40 h 40"/>
                          <a:gd name="T116" fmla="*/ 3 w 240"/>
                          <a:gd name="T117" fmla="*/ 40 h 4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</a:cxnLst>
                        <a:rect l="0" t="0" r="r" b="b"/>
                        <a:pathLst>
                          <a:path w="240" h="40">
                            <a:moveTo>
                              <a:pt x="3" y="40"/>
                            </a:moveTo>
                            <a:lnTo>
                              <a:pt x="240" y="40"/>
                            </a:lnTo>
                            <a:lnTo>
                              <a:pt x="188" y="7"/>
                            </a:lnTo>
                            <a:lnTo>
                              <a:pt x="188" y="7"/>
                            </a:lnTo>
                            <a:lnTo>
                              <a:pt x="187" y="7"/>
                            </a:lnTo>
                            <a:lnTo>
                              <a:pt x="186" y="7"/>
                            </a:lnTo>
                            <a:lnTo>
                              <a:pt x="184" y="7"/>
                            </a:lnTo>
                            <a:lnTo>
                              <a:pt x="181" y="7"/>
                            </a:lnTo>
                            <a:lnTo>
                              <a:pt x="178" y="6"/>
                            </a:lnTo>
                            <a:lnTo>
                              <a:pt x="175" y="6"/>
                            </a:lnTo>
                            <a:lnTo>
                              <a:pt x="172" y="6"/>
                            </a:lnTo>
                            <a:lnTo>
                              <a:pt x="168" y="5"/>
                            </a:lnTo>
                            <a:lnTo>
                              <a:pt x="163" y="5"/>
                            </a:lnTo>
                            <a:lnTo>
                              <a:pt x="159" y="5"/>
                            </a:lnTo>
                            <a:lnTo>
                              <a:pt x="154" y="4"/>
                            </a:lnTo>
                            <a:lnTo>
                              <a:pt x="149" y="4"/>
                            </a:lnTo>
                            <a:lnTo>
                              <a:pt x="143" y="3"/>
                            </a:lnTo>
                            <a:lnTo>
                              <a:pt x="138" y="3"/>
                            </a:lnTo>
                            <a:lnTo>
                              <a:pt x="132" y="3"/>
                            </a:lnTo>
                            <a:lnTo>
                              <a:pt x="127" y="2"/>
                            </a:lnTo>
                            <a:lnTo>
                              <a:pt x="121" y="2"/>
                            </a:lnTo>
                            <a:lnTo>
                              <a:pt x="115" y="1"/>
                            </a:lnTo>
                            <a:lnTo>
                              <a:pt x="109" y="1"/>
                            </a:lnTo>
                            <a:lnTo>
                              <a:pt x="104" y="1"/>
                            </a:lnTo>
                            <a:lnTo>
                              <a:pt x="98" y="1"/>
                            </a:lnTo>
                            <a:lnTo>
                              <a:pt x="92" y="0"/>
                            </a:lnTo>
                            <a:lnTo>
                              <a:pt x="87" y="0"/>
                            </a:lnTo>
                            <a:lnTo>
                              <a:pt x="82" y="0"/>
                            </a:lnTo>
                            <a:lnTo>
                              <a:pt x="77" y="0"/>
                            </a:lnTo>
                            <a:lnTo>
                              <a:pt x="72" y="0"/>
                            </a:lnTo>
                            <a:lnTo>
                              <a:pt x="67" y="0"/>
                            </a:lnTo>
                            <a:lnTo>
                              <a:pt x="63" y="0"/>
                            </a:lnTo>
                            <a:lnTo>
                              <a:pt x="59" y="1"/>
                            </a:lnTo>
                            <a:lnTo>
                              <a:pt x="55" y="1"/>
                            </a:lnTo>
                            <a:lnTo>
                              <a:pt x="52" y="1"/>
                            </a:lnTo>
                            <a:lnTo>
                              <a:pt x="49" y="2"/>
                            </a:lnTo>
                            <a:lnTo>
                              <a:pt x="47" y="2"/>
                            </a:lnTo>
                            <a:lnTo>
                              <a:pt x="44" y="3"/>
                            </a:lnTo>
                            <a:lnTo>
                              <a:pt x="41" y="3"/>
                            </a:lnTo>
                            <a:lnTo>
                              <a:pt x="38" y="4"/>
                            </a:lnTo>
                            <a:lnTo>
                              <a:pt x="35" y="5"/>
                            </a:lnTo>
                            <a:lnTo>
                              <a:pt x="32" y="5"/>
                            </a:lnTo>
                            <a:lnTo>
                              <a:pt x="29" y="6"/>
                            </a:lnTo>
                            <a:lnTo>
                              <a:pt x="26" y="7"/>
                            </a:lnTo>
                            <a:lnTo>
                              <a:pt x="23" y="8"/>
                            </a:lnTo>
                            <a:lnTo>
                              <a:pt x="20" y="9"/>
                            </a:lnTo>
                            <a:lnTo>
                              <a:pt x="17" y="10"/>
                            </a:lnTo>
                            <a:lnTo>
                              <a:pt x="15" y="11"/>
                            </a:lnTo>
                            <a:lnTo>
                              <a:pt x="12" y="13"/>
                            </a:lnTo>
                            <a:lnTo>
                              <a:pt x="10" y="14"/>
                            </a:lnTo>
                            <a:lnTo>
                              <a:pt x="8" y="15"/>
                            </a:lnTo>
                            <a:lnTo>
                              <a:pt x="3" y="20"/>
                            </a:lnTo>
                            <a:lnTo>
                              <a:pt x="1" y="24"/>
                            </a:lnTo>
                            <a:lnTo>
                              <a:pt x="0" y="28"/>
                            </a:lnTo>
                            <a:lnTo>
                              <a:pt x="0" y="32"/>
                            </a:lnTo>
                            <a:lnTo>
                              <a:pt x="1" y="35"/>
                            </a:lnTo>
                            <a:lnTo>
                              <a:pt x="2" y="38"/>
                            </a:lnTo>
                            <a:lnTo>
                              <a:pt x="3" y="40"/>
                            </a:lnTo>
                            <a:lnTo>
                              <a:pt x="3" y="40"/>
                            </a:lnTo>
                            <a:close/>
                          </a:path>
                        </a:pathLst>
                      </a:custGeom>
                      <a:solidFill>
                        <a:srgbClr val="0035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" name="Freeform 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7" y="2334"/>
                        <a:ext cx="245" cy="119"/>
                      </a:xfrm>
                      <a:custGeom>
                        <a:avLst/>
                        <a:gdLst>
                          <a:gd name="T0" fmla="*/ 136 w 245"/>
                          <a:gd name="T1" fmla="*/ 4 h 119"/>
                          <a:gd name="T2" fmla="*/ 129 w 245"/>
                          <a:gd name="T3" fmla="*/ 5 h 119"/>
                          <a:gd name="T4" fmla="*/ 118 w 245"/>
                          <a:gd name="T5" fmla="*/ 6 h 119"/>
                          <a:gd name="T6" fmla="*/ 105 w 245"/>
                          <a:gd name="T7" fmla="*/ 9 h 119"/>
                          <a:gd name="T8" fmla="*/ 94 w 245"/>
                          <a:gd name="T9" fmla="*/ 14 h 119"/>
                          <a:gd name="T10" fmla="*/ 85 w 245"/>
                          <a:gd name="T11" fmla="*/ 21 h 119"/>
                          <a:gd name="T12" fmla="*/ 78 w 245"/>
                          <a:gd name="T13" fmla="*/ 29 h 119"/>
                          <a:gd name="T14" fmla="*/ 73 w 245"/>
                          <a:gd name="T15" fmla="*/ 40 h 119"/>
                          <a:gd name="T16" fmla="*/ 70 w 245"/>
                          <a:gd name="T17" fmla="*/ 54 h 119"/>
                          <a:gd name="T18" fmla="*/ 66 w 245"/>
                          <a:gd name="T19" fmla="*/ 66 h 119"/>
                          <a:gd name="T20" fmla="*/ 57 w 245"/>
                          <a:gd name="T21" fmla="*/ 72 h 119"/>
                          <a:gd name="T22" fmla="*/ 42 w 245"/>
                          <a:gd name="T23" fmla="*/ 68 h 119"/>
                          <a:gd name="T24" fmla="*/ 33 w 245"/>
                          <a:gd name="T25" fmla="*/ 60 h 119"/>
                          <a:gd name="T26" fmla="*/ 0 w 245"/>
                          <a:gd name="T27" fmla="*/ 65 h 119"/>
                          <a:gd name="T28" fmla="*/ 2 w 245"/>
                          <a:gd name="T29" fmla="*/ 67 h 119"/>
                          <a:gd name="T30" fmla="*/ 6 w 245"/>
                          <a:gd name="T31" fmla="*/ 74 h 119"/>
                          <a:gd name="T32" fmla="*/ 12 w 245"/>
                          <a:gd name="T33" fmla="*/ 82 h 119"/>
                          <a:gd name="T34" fmla="*/ 18 w 245"/>
                          <a:gd name="T35" fmla="*/ 86 h 119"/>
                          <a:gd name="T36" fmla="*/ 26 w 245"/>
                          <a:gd name="T37" fmla="*/ 91 h 119"/>
                          <a:gd name="T38" fmla="*/ 35 w 245"/>
                          <a:gd name="T39" fmla="*/ 95 h 119"/>
                          <a:gd name="T40" fmla="*/ 43 w 245"/>
                          <a:gd name="T41" fmla="*/ 98 h 119"/>
                          <a:gd name="T42" fmla="*/ 51 w 245"/>
                          <a:gd name="T43" fmla="*/ 99 h 119"/>
                          <a:gd name="T44" fmla="*/ 59 w 245"/>
                          <a:gd name="T45" fmla="*/ 100 h 119"/>
                          <a:gd name="T46" fmla="*/ 65 w 245"/>
                          <a:gd name="T47" fmla="*/ 99 h 119"/>
                          <a:gd name="T48" fmla="*/ 75 w 245"/>
                          <a:gd name="T49" fmla="*/ 98 h 119"/>
                          <a:gd name="T50" fmla="*/ 79 w 245"/>
                          <a:gd name="T51" fmla="*/ 100 h 119"/>
                          <a:gd name="T52" fmla="*/ 81 w 245"/>
                          <a:gd name="T53" fmla="*/ 102 h 119"/>
                          <a:gd name="T54" fmla="*/ 85 w 245"/>
                          <a:gd name="T55" fmla="*/ 106 h 119"/>
                          <a:gd name="T56" fmla="*/ 93 w 245"/>
                          <a:gd name="T57" fmla="*/ 110 h 119"/>
                          <a:gd name="T58" fmla="*/ 108 w 245"/>
                          <a:gd name="T59" fmla="*/ 114 h 119"/>
                          <a:gd name="T60" fmla="*/ 131 w 245"/>
                          <a:gd name="T61" fmla="*/ 118 h 119"/>
                          <a:gd name="T62" fmla="*/ 153 w 245"/>
                          <a:gd name="T63" fmla="*/ 119 h 119"/>
                          <a:gd name="T64" fmla="*/ 171 w 245"/>
                          <a:gd name="T65" fmla="*/ 118 h 119"/>
                          <a:gd name="T66" fmla="*/ 184 w 245"/>
                          <a:gd name="T67" fmla="*/ 116 h 119"/>
                          <a:gd name="T68" fmla="*/ 191 w 245"/>
                          <a:gd name="T69" fmla="*/ 115 h 119"/>
                          <a:gd name="T70" fmla="*/ 195 w 245"/>
                          <a:gd name="T71" fmla="*/ 111 h 119"/>
                          <a:gd name="T72" fmla="*/ 206 w 245"/>
                          <a:gd name="T73" fmla="*/ 98 h 119"/>
                          <a:gd name="T74" fmla="*/ 220 w 245"/>
                          <a:gd name="T75" fmla="*/ 79 h 119"/>
                          <a:gd name="T76" fmla="*/ 233 w 245"/>
                          <a:gd name="T77" fmla="*/ 60 h 119"/>
                          <a:gd name="T78" fmla="*/ 243 w 245"/>
                          <a:gd name="T79" fmla="*/ 44 h 119"/>
                          <a:gd name="T80" fmla="*/ 245 w 245"/>
                          <a:gd name="T81" fmla="*/ 35 h 119"/>
                          <a:gd name="T82" fmla="*/ 244 w 245"/>
                          <a:gd name="T83" fmla="*/ 25 h 119"/>
                          <a:gd name="T84" fmla="*/ 238 w 245"/>
                          <a:gd name="T85" fmla="*/ 16 h 119"/>
                          <a:gd name="T86" fmla="*/ 230 w 245"/>
                          <a:gd name="T87" fmla="*/ 10 h 119"/>
                          <a:gd name="T88" fmla="*/ 214 w 245"/>
                          <a:gd name="T89" fmla="*/ 2 h 119"/>
                          <a:gd name="T90" fmla="*/ 204 w 245"/>
                          <a:gd name="T91" fmla="*/ 0 h 119"/>
                          <a:gd name="T92" fmla="*/ 188 w 245"/>
                          <a:gd name="T93" fmla="*/ 8 h 119"/>
                          <a:gd name="T94" fmla="*/ 172 w 245"/>
                          <a:gd name="T95" fmla="*/ 11 h 119"/>
                          <a:gd name="T96" fmla="*/ 156 w 245"/>
                          <a:gd name="T97" fmla="*/ 9 h 119"/>
                          <a:gd name="T98" fmla="*/ 144 w 245"/>
                          <a:gd name="T99" fmla="*/ 6 h 119"/>
                          <a:gd name="T100" fmla="*/ 138 w 245"/>
                          <a:gd name="T101" fmla="*/ 4 h 11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</a:cxnLst>
                        <a:rect l="0" t="0" r="r" b="b"/>
                        <a:pathLst>
                          <a:path w="245" h="119">
                            <a:moveTo>
                              <a:pt x="138" y="4"/>
                            </a:moveTo>
                            <a:lnTo>
                              <a:pt x="137" y="4"/>
                            </a:lnTo>
                            <a:lnTo>
                              <a:pt x="136" y="4"/>
                            </a:lnTo>
                            <a:lnTo>
                              <a:pt x="134" y="4"/>
                            </a:lnTo>
                            <a:lnTo>
                              <a:pt x="132" y="4"/>
                            </a:lnTo>
                            <a:lnTo>
                              <a:pt x="129" y="5"/>
                            </a:lnTo>
                            <a:lnTo>
                              <a:pt x="126" y="5"/>
                            </a:lnTo>
                            <a:lnTo>
                              <a:pt x="122" y="6"/>
                            </a:lnTo>
                            <a:lnTo>
                              <a:pt x="118" y="6"/>
                            </a:lnTo>
                            <a:lnTo>
                              <a:pt x="114" y="7"/>
                            </a:lnTo>
                            <a:lnTo>
                              <a:pt x="110" y="8"/>
                            </a:lnTo>
                            <a:lnTo>
                              <a:pt x="105" y="9"/>
                            </a:lnTo>
                            <a:lnTo>
                              <a:pt x="101" y="11"/>
                            </a:lnTo>
                            <a:lnTo>
                              <a:pt x="97" y="12"/>
                            </a:lnTo>
                            <a:lnTo>
                              <a:pt x="94" y="14"/>
                            </a:lnTo>
                            <a:lnTo>
                              <a:pt x="91" y="16"/>
                            </a:lnTo>
                            <a:lnTo>
                              <a:pt x="88" y="18"/>
                            </a:lnTo>
                            <a:lnTo>
                              <a:pt x="85" y="21"/>
                            </a:lnTo>
                            <a:lnTo>
                              <a:pt x="82" y="24"/>
                            </a:lnTo>
                            <a:lnTo>
                              <a:pt x="79" y="26"/>
                            </a:lnTo>
                            <a:lnTo>
                              <a:pt x="78" y="29"/>
                            </a:lnTo>
                            <a:lnTo>
                              <a:pt x="76" y="32"/>
                            </a:lnTo>
                            <a:lnTo>
                              <a:pt x="74" y="36"/>
                            </a:lnTo>
                            <a:lnTo>
                              <a:pt x="73" y="40"/>
                            </a:lnTo>
                            <a:lnTo>
                              <a:pt x="72" y="45"/>
                            </a:lnTo>
                            <a:lnTo>
                              <a:pt x="71" y="50"/>
                            </a:lnTo>
                            <a:lnTo>
                              <a:pt x="70" y="54"/>
                            </a:lnTo>
                            <a:lnTo>
                              <a:pt x="69" y="59"/>
                            </a:lnTo>
                            <a:lnTo>
                              <a:pt x="68" y="63"/>
                            </a:lnTo>
                            <a:lnTo>
                              <a:pt x="66" y="66"/>
                            </a:lnTo>
                            <a:lnTo>
                              <a:pt x="64" y="69"/>
                            </a:lnTo>
                            <a:lnTo>
                              <a:pt x="61" y="71"/>
                            </a:lnTo>
                            <a:lnTo>
                              <a:pt x="57" y="72"/>
                            </a:lnTo>
                            <a:lnTo>
                              <a:pt x="51" y="71"/>
                            </a:lnTo>
                            <a:lnTo>
                              <a:pt x="46" y="70"/>
                            </a:lnTo>
                            <a:lnTo>
                              <a:pt x="42" y="68"/>
                            </a:lnTo>
                            <a:lnTo>
                              <a:pt x="38" y="65"/>
                            </a:lnTo>
                            <a:lnTo>
                              <a:pt x="35" y="62"/>
                            </a:lnTo>
                            <a:lnTo>
                              <a:pt x="33" y="60"/>
                            </a:lnTo>
                            <a:lnTo>
                              <a:pt x="31" y="58"/>
                            </a:lnTo>
                            <a:lnTo>
                              <a:pt x="31" y="57"/>
                            </a:lnTo>
                            <a:lnTo>
                              <a:pt x="0" y="65"/>
                            </a:lnTo>
                            <a:lnTo>
                              <a:pt x="1" y="65"/>
                            </a:lnTo>
                            <a:lnTo>
                              <a:pt x="1" y="66"/>
                            </a:lnTo>
                            <a:lnTo>
                              <a:pt x="2" y="67"/>
                            </a:lnTo>
                            <a:lnTo>
                              <a:pt x="3" y="69"/>
                            </a:lnTo>
                            <a:lnTo>
                              <a:pt x="4" y="72"/>
                            </a:lnTo>
                            <a:lnTo>
                              <a:pt x="6" y="74"/>
                            </a:lnTo>
                            <a:lnTo>
                              <a:pt x="8" y="77"/>
                            </a:lnTo>
                            <a:lnTo>
                              <a:pt x="10" y="80"/>
                            </a:lnTo>
                            <a:lnTo>
                              <a:pt x="12" y="82"/>
                            </a:lnTo>
                            <a:lnTo>
                              <a:pt x="13" y="83"/>
                            </a:lnTo>
                            <a:lnTo>
                              <a:pt x="15" y="85"/>
                            </a:lnTo>
                            <a:lnTo>
                              <a:pt x="18" y="86"/>
                            </a:lnTo>
                            <a:lnTo>
                              <a:pt x="20" y="88"/>
                            </a:lnTo>
                            <a:lnTo>
                              <a:pt x="23" y="90"/>
                            </a:lnTo>
                            <a:lnTo>
                              <a:pt x="26" y="91"/>
                            </a:lnTo>
                            <a:lnTo>
                              <a:pt x="29" y="93"/>
                            </a:lnTo>
                            <a:lnTo>
                              <a:pt x="32" y="94"/>
                            </a:lnTo>
                            <a:lnTo>
                              <a:pt x="35" y="95"/>
                            </a:lnTo>
                            <a:lnTo>
                              <a:pt x="38" y="96"/>
                            </a:lnTo>
                            <a:lnTo>
                              <a:pt x="41" y="97"/>
                            </a:lnTo>
                            <a:lnTo>
                              <a:pt x="43" y="98"/>
                            </a:lnTo>
                            <a:lnTo>
                              <a:pt x="46" y="99"/>
                            </a:lnTo>
                            <a:lnTo>
                              <a:pt x="49" y="99"/>
                            </a:lnTo>
                            <a:lnTo>
                              <a:pt x="51" y="99"/>
                            </a:lnTo>
                            <a:lnTo>
                              <a:pt x="55" y="100"/>
                            </a:lnTo>
                            <a:lnTo>
                              <a:pt x="57" y="100"/>
                            </a:lnTo>
                            <a:lnTo>
                              <a:pt x="59" y="100"/>
                            </a:lnTo>
                            <a:lnTo>
                              <a:pt x="61" y="100"/>
                            </a:lnTo>
                            <a:lnTo>
                              <a:pt x="62" y="100"/>
                            </a:lnTo>
                            <a:lnTo>
                              <a:pt x="65" y="99"/>
                            </a:lnTo>
                            <a:lnTo>
                              <a:pt x="68" y="99"/>
                            </a:lnTo>
                            <a:lnTo>
                              <a:pt x="73" y="99"/>
                            </a:lnTo>
                            <a:lnTo>
                              <a:pt x="75" y="98"/>
                            </a:lnTo>
                            <a:lnTo>
                              <a:pt x="76" y="99"/>
                            </a:lnTo>
                            <a:lnTo>
                              <a:pt x="78" y="99"/>
                            </a:lnTo>
                            <a:lnTo>
                              <a:pt x="79" y="100"/>
                            </a:lnTo>
                            <a:lnTo>
                              <a:pt x="79" y="100"/>
                            </a:lnTo>
                            <a:lnTo>
                              <a:pt x="80" y="101"/>
                            </a:lnTo>
                            <a:lnTo>
                              <a:pt x="81" y="102"/>
                            </a:lnTo>
                            <a:lnTo>
                              <a:pt x="82" y="104"/>
                            </a:lnTo>
                            <a:lnTo>
                              <a:pt x="84" y="105"/>
                            </a:lnTo>
                            <a:lnTo>
                              <a:pt x="85" y="106"/>
                            </a:lnTo>
                            <a:lnTo>
                              <a:pt x="87" y="107"/>
                            </a:lnTo>
                            <a:lnTo>
                              <a:pt x="90" y="109"/>
                            </a:lnTo>
                            <a:lnTo>
                              <a:pt x="93" y="110"/>
                            </a:lnTo>
                            <a:lnTo>
                              <a:pt x="97" y="112"/>
                            </a:lnTo>
                            <a:lnTo>
                              <a:pt x="102" y="113"/>
                            </a:lnTo>
                            <a:lnTo>
                              <a:pt x="108" y="114"/>
                            </a:lnTo>
                            <a:lnTo>
                              <a:pt x="116" y="116"/>
                            </a:lnTo>
                            <a:lnTo>
                              <a:pt x="124" y="117"/>
                            </a:lnTo>
                            <a:lnTo>
                              <a:pt x="131" y="118"/>
                            </a:lnTo>
                            <a:lnTo>
                              <a:pt x="139" y="118"/>
                            </a:lnTo>
                            <a:lnTo>
                              <a:pt x="146" y="119"/>
                            </a:lnTo>
                            <a:lnTo>
                              <a:pt x="153" y="119"/>
                            </a:lnTo>
                            <a:lnTo>
                              <a:pt x="159" y="118"/>
                            </a:lnTo>
                            <a:lnTo>
                              <a:pt x="165" y="118"/>
                            </a:lnTo>
                            <a:lnTo>
                              <a:pt x="171" y="118"/>
                            </a:lnTo>
                            <a:lnTo>
                              <a:pt x="176" y="117"/>
                            </a:lnTo>
                            <a:lnTo>
                              <a:pt x="180" y="117"/>
                            </a:lnTo>
                            <a:lnTo>
                              <a:pt x="184" y="116"/>
                            </a:lnTo>
                            <a:lnTo>
                              <a:pt x="187" y="115"/>
                            </a:lnTo>
                            <a:lnTo>
                              <a:pt x="190" y="115"/>
                            </a:lnTo>
                            <a:lnTo>
                              <a:pt x="191" y="115"/>
                            </a:lnTo>
                            <a:lnTo>
                              <a:pt x="192" y="114"/>
                            </a:lnTo>
                            <a:lnTo>
                              <a:pt x="193" y="113"/>
                            </a:lnTo>
                            <a:lnTo>
                              <a:pt x="195" y="111"/>
                            </a:lnTo>
                            <a:lnTo>
                              <a:pt x="198" y="108"/>
                            </a:lnTo>
                            <a:lnTo>
                              <a:pt x="202" y="103"/>
                            </a:lnTo>
                            <a:lnTo>
                              <a:pt x="206" y="98"/>
                            </a:lnTo>
                            <a:lnTo>
                              <a:pt x="210" y="92"/>
                            </a:lnTo>
                            <a:lnTo>
                              <a:pt x="215" y="86"/>
                            </a:lnTo>
                            <a:lnTo>
                              <a:pt x="220" y="79"/>
                            </a:lnTo>
                            <a:lnTo>
                              <a:pt x="224" y="73"/>
                            </a:lnTo>
                            <a:lnTo>
                              <a:pt x="229" y="66"/>
                            </a:lnTo>
                            <a:lnTo>
                              <a:pt x="233" y="60"/>
                            </a:lnTo>
                            <a:lnTo>
                              <a:pt x="237" y="54"/>
                            </a:lnTo>
                            <a:lnTo>
                              <a:pt x="240" y="49"/>
                            </a:lnTo>
                            <a:lnTo>
                              <a:pt x="243" y="44"/>
                            </a:lnTo>
                            <a:lnTo>
                              <a:pt x="245" y="41"/>
                            </a:lnTo>
                            <a:lnTo>
                              <a:pt x="245" y="39"/>
                            </a:lnTo>
                            <a:lnTo>
                              <a:pt x="245" y="35"/>
                            </a:lnTo>
                            <a:lnTo>
                              <a:pt x="245" y="32"/>
                            </a:lnTo>
                            <a:lnTo>
                              <a:pt x="245" y="29"/>
                            </a:lnTo>
                            <a:lnTo>
                              <a:pt x="244" y="25"/>
                            </a:lnTo>
                            <a:lnTo>
                              <a:pt x="242" y="22"/>
                            </a:lnTo>
                            <a:lnTo>
                              <a:pt x="240" y="19"/>
                            </a:lnTo>
                            <a:lnTo>
                              <a:pt x="238" y="16"/>
                            </a:lnTo>
                            <a:lnTo>
                              <a:pt x="236" y="14"/>
                            </a:lnTo>
                            <a:lnTo>
                              <a:pt x="234" y="12"/>
                            </a:lnTo>
                            <a:lnTo>
                              <a:pt x="230" y="10"/>
                            </a:lnTo>
                            <a:lnTo>
                              <a:pt x="225" y="7"/>
                            </a:lnTo>
                            <a:lnTo>
                              <a:pt x="220" y="5"/>
                            </a:lnTo>
                            <a:lnTo>
                              <a:pt x="214" y="2"/>
                            </a:lnTo>
                            <a:lnTo>
                              <a:pt x="210" y="1"/>
                            </a:lnTo>
                            <a:lnTo>
                              <a:pt x="206" y="0"/>
                            </a:lnTo>
                            <a:lnTo>
                              <a:pt x="204" y="0"/>
                            </a:lnTo>
                            <a:lnTo>
                              <a:pt x="199" y="3"/>
                            </a:lnTo>
                            <a:lnTo>
                              <a:pt x="194" y="6"/>
                            </a:lnTo>
                            <a:lnTo>
                              <a:pt x="188" y="8"/>
                            </a:lnTo>
                            <a:lnTo>
                              <a:pt x="183" y="10"/>
                            </a:lnTo>
                            <a:lnTo>
                              <a:pt x="177" y="10"/>
                            </a:lnTo>
                            <a:lnTo>
                              <a:pt x="172" y="11"/>
                            </a:lnTo>
                            <a:lnTo>
                              <a:pt x="166" y="10"/>
                            </a:lnTo>
                            <a:lnTo>
                              <a:pt x="161" y="10"/>
                            </a:lnTo>
                            <a:lnTo>
                              <a:pt x="156" y="9"/>
                            </a:lnTo>
                            <a:lnTo>
                              <a:pt x="152" y="8"/>
                            </a:lnTo>
                            <a:lnTo>
                              <a:pt x="148" y="7"/>
                            </a:lnTo>
                            <a:lnTo>
                              <a:pt x="144" y="6"/>
                            </a:lnTo>
                            <a:lnTo>
                              <a:pt x="142" y="5"/>
                            </a:lnTo>
                            <a:lnTo>
                              <a:pt x="140" y="4"/>
                            </a:lnTo>
                            <a:lnTo>
                              <a:pt x="138" y="4"/>
                            </a:lnTo>
                            <a:lnTo>
                              <a:pt x="138" y="4"/>
                            </a:lnTo>
                            <a:close/>
                          </a:path>
                        </a:pathLst>
                      </a:custGeom>
                      <a:solidFill>
                        <a:srgbClr val="D87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" name="Freeform 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70" y="2263"/>
                        <a:ext cx="193" cy="116"/>
                      </a:xfrm>
                      <a:custGeom>
                        <a:avLst/>
                        <a:gdLst>
                          <a:gd name="T0" fmla="*/ 4 w 193"/>
                          <a:gd name="T1" fmla="*/ 16 h 116"/>
                          <a:gd name="T2" fmla="*/ 12 w 193"/>
                          <a:gd name="T3" fmla="*/ 92 h 116"/>
                          <a:gd name="T4" fmla="*/ 59 w 193"/>
                          <a:gd name="T5" fmla="*/ 93 h 116"/>
                          <a:gd name="T6" fmla="*/ 59 w 193"/>
                          <a:gd name="T7" fmla="*/ 95 h 116"/>
                          <a:gd name="T8" fmla="*/ 0 w 193"/>
                          <a:gd name="T9" fmla="*/ 98 h 116"/>
                          <a:gd name="T10" fmla="*/ 0 w 193"/>
                          <a:gd name="T11" fmla="*/ 106 h 116"/>
                          <a:gd name="T12" fmla="*/ 48 w 193"/>
                          <a:gd name="T13" fmla="*/ 116 h 116"/>
                          <a:gd name="T14" fmla="*/ 181 w 193"/>
                          <a:gd name="T15" fmla="*/ 102 h 116"/>
                          <a:gd name="T16" fmla="*/ 181 w 193"/>
                          <a:gd name="T17" fmla="*/ 97 h 116"/>
                          <a:gd name="T18" fmla="*/ 140 w 193"/>
                          <a:gd name="T19" fmla="*/ 93 h 116"/>
                          <a:gd name="T20" fmla="*/ 140 w 193"/>
                          <a:gd name="T21" fmla="*/ 89 h 116"/>
                          <a:gd name="T22" fmla="*/ 188 w 193"/>
                          <a:gd name="T23" fmla="*/ 80 h 116"/>
                          <a:gd name="T24" fmla="*/ 193 w 193"/>
                          <a:gd name="T25" fmla="*/ 2 h 116"/>
                          <a:gd name="T26" fmla="*/ 34 w 193"/>
                          <a:gd name="T27" fmla="*/ 0 h 116"/>
                          <a:gd name="T28" fmla="*/ 4 w 193"/>
                          <a:gd name="T29" fmla="*/ 16 h 11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</a:cxnLst>
                        <a:rect l="0" t="0" r="r" b="b"/>
                        <a:pathLst>
                          <a:path w="193" h="116">
                            <a:moveTo>
                              <a:pt x="4" y="16"/>
                            </a:moveTo>
                            <a:lnTo>
                              <a:pt x="12" y="92"/>
                            </a:lnTo>
                            <a:lnTo>
                              <a:pt x="59" y="93"/>
                            </a:lnTo>
                            <a:lnTo>
                              <a:pt x="59" y="95"/>
                            </a:lnTo>
                            <a:lnTo>
                              <a:pt x="0" y="98"/>
                            </a:lnTo>
                            <a:lnTo>
                              <a:pt x="0" y="106"/>
                            </a:lnTo>
                            <a:lnTo>
                              <a:pt x="48" y="116"/>
                            </a:lnTo>
                            <a:lnTo>
                              <a:pt x="181" y="102"/>
                            </a:lnTo>
                            <a:lnTo>
                              <a:pt x="181" y="97"/>
                            </a:lnTo>
                            <a:lnTo>
                              <a:pt x="140" y="93"/>
                            </a:lnTo>
                            <a:lnTo>
                              <a:pt x="140" y="89"/>
                            </a:lnTo>
                            <a:lnTo>
                              <a:pt x="188" y="80"/>
                            </a:lnTo>
                            <a:lnTo>
                              <a:pt x="193" y="2"/>
                            </a:lnTo>
                            <a:lnTo>
                              <a:pt x="34" y="0"/>
                            </a:lnTo>
                            <a:lnTo>
                              <a:pt x="4" y="16"/>
                            </a:lnTo>
                            <a:close/>
                          </a:path>
                        </a:pathLst>
                      </a:custGeom>
                      <a:solidFill>
                        <a:srgbClr val="D8D8D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" name="Freeform 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36" y="2365"/>
                        <a:ext cx="33" cy="22"/>
                      </a:xfrm>
                      <a:custGeom>
                        <a:avLst/>
                        <a:gdLst>
                          <a:gd name="T0" fmla="*/ 1 w 33"/>
                          <a:gd name="T1" fmla="*/ 6 h 22"/>
                          <a:gd name="T2" fmla="*/ 2 w 33"/>
                          <a:gd name="T3" fmla="*/ 7 h 22"/>
                          <a:gd name="T4" fmla="*/ 1 w 33"/>
                          <a:gd name="T5" fmla="*/ 8 h 22"/>
                          <a:gd name="T6" fmla="*/ 1 w 33"/>
                          <a:gd name="T7" fmla="*/ 8 h 22"/>
                          <a:gd name="T8" fmla="*/ 2 w 33"/>
                          <a:gd name="T9" fmla="*/ 9 h 22"/>
                          <a:gd name="T10" fmla="*/ 4 w 33"/>
                          <a:gd name="T11" fmla="*/ 10 h 22"/>
                          <a:gd name="T12" fmla="*/ 6 w 33"/>
                          <a:gd name="T13" fmla="*/ 11 h 22"/>
                          <a:gd name="T14" fmla="*/ 8 w 33"/>
                          <a:gd name="T15" fmla="*/ 12 h 22"/>
                          <a:gd name="T16" fmla="*/ 11 w 33"/>
                          <a:gd name="T17" fmla="*/ 13 h 22"/>
                          <a:gd name="T18" fmla="*/ 13 w 33"/>
                          <a:gd name="T19" fmla="*/ 14 h 22"/>
                          <a:gd name="T20" fmla="*/ 14 w 33"/>
                          <a:gd name="T21" fmla="*/ 15 h 22"/>
                          <a:gd name="T22" fmla="*/ 16 w 33"/>
                          <a:gd name="T23" fmla="*/ 15 h 22"/>
                          <a:gd name="T24" fmla="*/ 16 w 33"/>
                          <a:gd name="T25" fmla="*/ 15 h 22"/>
                          <a:gd name="T26" fmla="*/ 26 w 33"/>
                          <a:gd name="T27" fmla="*/ 22 h 22"/>
                          <a:gd name="T28" fmla="*/ 33 w 33"/>
                          <a:gd name="T29" fmla="*/ 4 h 22"/>
                          <a:gd name="T30" fmla="*/ 13 w 33"/>
                          <a:gd name="T31" fmla="*/ 0 h 22"/>
                          <a:gd name="T32" fmla="*/ 13 w 33"/>
                          <a:gd name="T33" fmla="*/ 0 h 22"/>
                          <a:gd name="T34" fmla="*/ 11 w 33"/>
                          <a:gd name="T35" fmla="*/ 1 h 22"/>
                          <a:gd name="T36" fmla="*/ 8 w 33"/>
                          <a:gd name="T37" fmla="*/ 1 h 22"/>
                          <a:gd name="T38" fmla="*/ 6 w 33"/>
                          <a:gd name="T39" fmla="*/ 2 h 22"/>
                          <a:gd name="T40" fmla="*/ 3 w 33"/>
                          <a:gd name="T41" fmla="*/ 3 h 22"/>
                          <a:gd name="T42" fmla="*/ 1 w 33"/>
                          <a:gd name="T43" fmla="*/ 4 h 22"/>
                          <a:gd name="T44" fmla="*/ 0 w 33"/>
                          <a:gd name="T45" fmla="*/ 5 h 22"/>
                          <a:gd name="T46" fmla="*/ 1 w 33"/>
                          <a:gd name="T47" fmla="*/ 6 h 2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</a:cxnLst>
                        <a:rect l="0" t="0" r="r" b="b"/>
                        <a:pathLst>
                          <a:path w="33" h="22">
                            <a:moveTo>
                              <a:pt x="1" y="6"/>
                            </a:moveTo>
                            <a:lnTo>
                              <a:pt x="2" y="7"/>
                            </a:lnTo>
                            <a:lnTo>
                              <a:pt x="1" y="8"/>
                            </a:lnTo>
                            <a:lnTo>
                              <a:pt x="1" y="8"/>
                            </a:lnTo>
                            <a:lnTo>
                              <a:pt x="2" y="9"/>
                            </a:lnTo>
                            <a:lnTo>
                              <a:pt x="4" y="10"/>
                            </a:lnTo>
                            <a:lnTo>
                              <a:pt x="6" y="11"/>
                            </a:lnTo>
                            <a:lnTo>
                              <a:pt x="8" y="12"/>
                            </a:lnTo>
                            <a:lnTo>
                              <a:pt x="11" y="13"/>
                            </a:lnTo>
                            <a:lnTo>
                              <a:pt x="13" y="14"/>
                            </a:lnTo>
                            <a:lnTo>
                              <a:pt x="14" y="15"/>
                            </a:lnTo>
                            <a:lnTo>
                              <a:pt x="16" y="15"/>
                            </a:lnTo>
                            <a:lnTo>
                              <a:pt x="16" y="15"/>
                            </a:lnTo>
                            <a:lnTo>
                              <a:pt x="26" y="22"/>
                            </a:lnTo>
                            <a:lnTo>
                              <a:pt x="33" y="4"/>
                            </a:lnTo>
                            <a:lnTo>
                              <a:pt x="13" y="0"/>
                            </a:lnTo>
                            <a:lnTo>
                              <a:pt x="13" y="0"/>
                            </a:lnTo>
                            <a:lnTo>
                              <a:pt x="11" y="1"/>
                            </a:lnTo>
                            <a:lnTo>
                              <a:pt x="8" y="1"/>
                            </a:lnTo>
                            <a:lnTo>
                              <a:pt x="6" y="2"/>
                            </a:lnTo>
                            <a:lnTo>
                              <a:pt x="3" y="3"/>
                            </a:lnTo>
                            <a:lnTo>
                              <a:pt x="1" y="4"/>
                            </a:lnTo>
                            <a:lnTo>
                              <a:pt x="0" y="5"/>
                            </a:lnTo>
                            <a:lnTo>
                              <a:pt x="1" y="6"/>
                            </a:lnTo>
                            <a:close/>
                          </a:path>
                        </a:pathLst>
                      </a:custGeom>
                      <a:solidFill>
                        <a:srgbClr val="F2CCB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4" name="Freeform 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76" y="2370"/>
                        <a:ext cx="52" cy="28"/>
                      </a:xfrm>
                      <a:custGeom>
                        <a:avLst/>
                        <a:gdLst>
                          <a:gd name="T0" fmla="*/ 2 w 52"/>
                          <a:gd name="T1" fmla="*/ 7 h 28"/>
                          <a:gd name="T2" fmla="*/ 5 w 52"/>
                          <a:gd name="T3" fmla="*/ 11 h 28"/>
                          <a:gd name="T4" fmla="*/ 6 w 52"/>
                          <a:gd name="T5" fmla="*/ 15 h 28"/>
                          <a:gd name="T6" fmla="*/ 6 w 52"/>
                          <a:gd name="T7" fmla="*/ 19 h 28"/>
                          <a:gd name="T8" fmla="*/ 6 w 52"/>
                          <a:gd name="T9" fmla="*/ 23 h 28"/>
                          <a:gd name="T10" fmla="*/ 9 w 52"/>
                          <a:gd name="T11" fmla="*/ 27 h 28"/>
                          <a:gd name="T12" fmla="*/ 15 w 52"/>
                          <a:gd name="T13" fmla="*/ 28 h 28"/>
                          <a:gd name="T14" fmla="*/ 25 w 52"/>
                          <a:gd name="T15" fmla="*/ 26 h 28"/>
                          <a:gd name="T16" fmla="*/ 34 w 52"/>
                          <a:gd name="T17" fmla="*/ 24 h 28"/>
                          <a:gd name="T18" fmla="*/ 40 w 52"/>
                          <a:gd name="T19" fmla="*/ 21 h 28"/>
                          <a:gd name="T20" fmla="*/ 42 w 52"/>
                          <a:gd name="T21" fmla="*/ 20 h 28"/>
                          <a:gd name="T22" fmla="*/ 44 w 52"/>
                          <a:gd name="T23" fmla="*/ 18 h 28"/>
                          <a:gd name="T24" fmla="*/ 48 w 52"/>
                          <a:gd name="T25" fmla="*/ 15 h 28"/>
                          <a:gd name="T26" fmla="*/ 51 w 52"/>
                          <a:gd name="T27" fmla="*/ 12 h 28"/>
                          <a:gd name="T28" fmla="*/ 52 w 52"/>
                          <a:gd name="T29" fmla="*/ 9 h 28"/>
                          <a:gd name="T30" fmla="*/ 49 w 52"/>
                          <a:gd name="T31" fmla="*/ 2 h 28"/>
                          <a:gd name="T32" fmla="*/ 44 w 52"/>
                          <a:gd name="T33" fmla="*/ 0 h 28"/>
                          <a:gd name="T34" fmla="*/ 41 w 52"/>
                          <a:gd name="T35" fmla="*/ 2 h 28"/>
                          <a:gd name="T36" fmla="*/ 40 w 52"/>
                          <a:gd name="T37" fmla="*/ 4 h 28"/>
                          <a:gd name="T38" fmla="*/ 39 w 52"/>
                          <a:gd name="T39" fmla="*/ 6 h 28"/>
                          <a:gd name="T40" fmla="*/ 39 w 52"/>
                          <a:gd name="T41" fmla="*/ 6 h 28"/>
                          <a:gd name="T42" fmla="*/ 37 w 52"/>
                          <a:gd name="T43" fmla="*/ 4 h 28"/>
                          <a:gd name="T44" fmla="*/ 35 w 52"/>
                          <a:gd name="T45" fmla="*/ 2 h 28"/>
                          <a:gd name="T46" fmla="*/ 33 w 52"/>
                          <a:gd name="T47" fmla="*/ 1 h 28"/>
                          <a:gd name="T48" fmla="*/ 32 w 52"/>
                          <a:gd name="T49" fmla="*/ 0 h 28"/>
                          <a:gd name="T50" fmla="*/ 29 w 52"/>
                          <a:gd name="T51" fmla="*/ 0 h 28"/>
                          <a:gd name="T52" fmla="*/ 24 w 52"/>
                          <a:gd name="T53" fmla="*/ 0 h 28"/>
                          <a:gd name="T54" fmla="*/ 18 w 52"/>
                          <a:gd name="T55" fmla="*/ 1 h 28"/>
                          <a:gd name="T56" fmla="*/ 12 w 52"/>
                          <a:gd name="T57" fmla="*/ 2 h 28"/>
                          <a:gd name="T58" fmla="*/ 6 w 52"/>
                          <a:gd name="T59" fmla="*/ 3 h 28"/>
                          <a:gd name="T60" fmla="*/ 2 w 52"/>
                          <a:gd name="T61" fmla="*/ 4 h 28"/>
                          <a:gd name="T62" fmla="*/ 0 w 52"/>
                          <a:gd name="T63" fmla="*/ 5 h 2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</a:cxnLst>
                        <a:rect l="0" t="0" r="r" b="b"/>
                        <a:pathLst>
                          <a:path w="52" h="28">
                            <a:moveTo>
                              <a:pt x="0" y="5"/>
                            </a:moveTo>
                            <a:lnTo>
                              <a:pt x="2" y="7"/>
                            </a:lnTo>
                            <a:lnTo>
                              <a:pt x="4" y="9"/>
                            </a:lnTo>
                            <a:lnTo>
                              <a:pt x="5" y="11"/>
                            </a:lnTo>
                            <a:lnTo>
                              <a:pt x="6" y="13"/>
                            </a:lnTo>
                            <a:lnTo>
                              <a:pt x="6" y="15"/>
                            </a:lnTo>
                            <a:lnTo>
                              <a:pt x="6" y="17"/>
                            </a:lnTo>
                            <a:lnTo>
                              <a:pt x="6" y="19"/>
                            </a:lnTo>
                            <a:lnTo>
                              <a:pt x="6" y="21"/>
                            </a:lnTo>
                            <a:lnTo>
                              <a:pt x="6" y="23"/>
                            </a:lnTo>
                            <a:lnTo>
                              <a:pt x="7" y="25"/>
                            </a:lnTo>
                            <a:lnTo>
                              <a:pt x="9" y="27"/>
                            </a:lnTo>
                            <a:lnTo>
                              <a:pt x="12" y="28"/>
                            </a:lnTo>
                            <a:lnTo>
                              <a:pt x="15" y="28"/>
                            </a:lnTo>
                            <a:lnTo>
                              <a:pt x="20" y="28"/>
                            </a:lnTo>
                            <a:lnTo>
                              <a:pt x="25" y="26"/>
                            </a:lnTo>
                            <a:lnTo>
                              <a:pt x="30" y="25"/>
                            </a:lnTo>
                            <a:lnTo>
                              <a:pt x="34" y="24"/>
                            </a:lnTo>
                            <a:lnTo>
                              <a:pt x="38" y="22"/>
                            </a:lnTo>
                            <a:lnTo>
                              <a:pt x="40" y="21"/>
                            </a:lnTo>
                            <a:lnTo>
                              <a:pt x="41" y="21"/>
                            </a:lnTo>
                            <a:lnTo>
                              <a:pt x="42" y="20"/>
                            </a:lnTo>
                            <a:lnTo>
                              <a:pt x="43" y="20"/>
                            </a:lnTo>
                            <a:lnTo>
                              <a:pt x="44" y="18"/>
                            </a:lnTo>
                            <a:lnTo>
                              <a:pt x="46" y="17"/>
                            </a:lnTo>
                            <a:lnTo>
                              <a:pt x="48" y="15"/>
                            </a:lnTo>
                            <a:lnTo>
                              <a:pt x="50" y="13"/>
                            </a:lnTo>
                            <a:lnTo>
                              <a:pt x="51" y="12"/>
                            </a:lnTo>
                            <a:lnTo>
                              <a:pt x="52" y="11"/>
                            </a:lnTo>
                            <a:lnTo>
                              <a:pt x="52" y="9"/>
                            </a:lnTo>
                            <a:lnTo>
                              <a:pt x="51" y="5"/>
                            </a:lnTo>
                            <a:lnTo>
                              <a:pt x="49" y="2"/>
                            </a:lnTo>
                            <a:lnTo>
                              <a:pt x="46" y="0"/>
                            </a:lnTo>
                            <a:lnTo>
                              <a:pt x="44" y="0"/>
                            </a:lnTo>
                            <a:lnTo>
                              <a:pt x="42" y="1"/>
                            </a:lnTo>
                            <a:lnTo>
                              <a:pt x="41" y="2"/>
                            </a:lnTo>
                            <a:lnTo>
                              <a:pt x="40" y="3"/>
                            </a:lnTo>
                            <a:lnTo>
                              <a:pt x="40" y="4"/>
                            </a:lnTo>
                            <a:lnTo>
                              <a:pt x="39" y="5"/>
                            </a:lnTo>
                            <a:lnTo>
                              <a:pt x="39" y="6"/>
                            </a:lnTo>
                            <a:lnTo>
                              <a:pt x="39" y="6"/>
                            </a:lnTo>
                            <a:lnTo>
                              <a:pt x="39" y="6"/>
                            </a:lnTo>
                            <a:lnTo>
                              <a:pt x="38" y="5"/>
                            </a:lnTo>
                            <a:lnTo>
                              <a:pt x="37" y="4"/>
                            </a:lnTo>
                            <a:lnTo>
                              <a:pt x="36" y="3"/>
                            </a:lnTo>
                            <a:lnTo>
                              <a:pt x="35" y="2"/>
                            </a:lnTo>
                            <a:lnTo>
                              <a:pt x="34" y="2"/>
                            </a:lnTo>
                            <a:lnTo>
                              <a:pt x="33" y="1"/>
                            </a:lnTo>
                            <a:lnTo>
                              <a:pt x="32" y="0"/>
                            </a:lnTo>
                            <a:lnTo>
                              <a:pt x="32" y="0"/>
                            </a:lnTo>
                            <a:lnTo>
                              <a:pt x="30" y="0"/>
                            </a:lnTo>
                            <a:lnTo>
                              <a:pt x="29" y="0"/>
                            </a:lnTo>
                            <a:lnTo>
                              <a:pt x="26" y="0"/>
                            </a:lnTo>
                            <a:lnTo>
                              <a:pt x="24" y="0"/>
                            </a:lnTo>
                            <a:lnTo>
                              <a:pt x="21" y="1"/>
                            </a:lnTo>
                            <a:lnTo>
                              <a:pt x="18" y="1"/>
                            </a:lnTo>
                            <a:lnTo>
                              <a:pt x="15" y="1"/>
                            </a:lnTo>
                            <a:lnTo>
                              <a:pt x="12" y="2"/>
                            </a:lnTo>
                            <a:lnTo>
                              <a:pt x="9" y="2"/>
                            </a:lnTo>
                            <a:lnTo>
                              <a:pt x="6" y="3"/>
                            </a:lnTo>
                            <a:lnTo>
                              <a:pt x="4" y="3"/>
                            </a:lnTo>
                            <a:lnTo>
                              <a:pt x="2" y="4"/>
                            </a:lnTo>
                            <a:lnTo>
                              <a:pt x="1" y="4"/>
                            </a:lnTo>
                            <a:lnTo>
                              <a:pt x="0" y="5"/>
                            </a:lnTo>
                            <a:lnTo>
                              <a:pt x="0" y="5"/>
                            </a:lnTo>
                            <a:close/>
                          </a:path>
                        </a:pathLst>
                      </a:custGeom>
                      <a:solidFill>
                        <a:srgbClr val="F2CCB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" name="Freeform 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05" y="2375"/>
                        <a:ext cx="140" cy="66"/>
                      </a:xfrm>
                      <a:custGeom>
                        <a:avLst/>
                        <a:gdLst>
                          <a:gd name="T0" fmla="*/ 21 w 140"/>
                          <a:gd name="T1" fmla="*/ 9 h 66"/>
                          <a:gd name="T2" fmla="*/ 14 w 140"/>
                          <a:gd name="T3" fmla="*/ 12 h 66"/>
                          <a:gd name="T4" fmla="*/ 9 w 140"/>
                          <a:gd name="T5" fmla="*/ 17 h 66"/>
                          <a:gd name="T6" fmla="*/ 6 w 140"/>
                          <a:gd name="T7" fmla="*/ 22 h 66"/>
                          <a:gd name="T8" fmla="*/ 3 w 140"/>
                          <a:gd name="T9" fmla="*/ 33 h 66"/>
                          <a:gd name="T10" fmla="*/ 0 w 140"/>
                          <a:gd name="T11" fmla="*/ 48 h 66"/>
                          <a:gd name="T12" fmla="*/ 0 w 140"/>
                          <a:gd name="T13" fmla="*/ 51 h 66"/>
                          <a:gd name="T14" fmla="*/ 2 w 140"/>
                          <a:gd name="T15" fmla="*/ 54 h 66"/>
                          <a:gd name="T16" fmla="*/ 7 w 140"/>
                          <a:gd name="T17" fmla="*/ 58 h 66"/>
                          <a:gd name="T18" fmla="*/ 15 w 140"/>
                          <a:gd name="T19" fmla="*/ 63 h 66"/>
                          <a:gd name="T20" fmla="*/ 26 w 140"/>
                          <a:gd name="T21" fmla="*/ 65 h 66"/>
                          <a:gd name="T22" fmla="*/ 35 w 140"/>
                          <a:gd name="T23" fmla="*/ 66 h 66"/>
                          <a:gd name="T24" fmla="*/ 43 w 140"/>
                          <a:gd name="T25" fmla="*/ 66 h 66"/>
                          <a:gd name="T26" fmla="*/ 51 w 140"/>
                          <a:gd name="T27" fmla="*/ 66 h 66"/>
                          <a:gd name="T28" fmla="*/ 57 w 140"/>
                          <a:gd name="T29" fmla="*/ 65 h 66"/>
                          <a:gd name="T30" fmla="*/ 62 w 140"/>
                          <a:gd name="T31" fmla="*/ 65 h 66"/>
                          <a:gd name="T32" fmla="*/ 66 w 140"/>
                          <a:gd name="T33" fmla="*/ 64 h 66"/>
                          <a:gd name="T34" fmla="*/ 68 w 140"/>
                          <a:gd name="T35" fmla="*/ 64 h 66"/>
                          <a:gd name="T36" fmla="*/ 68 w 140"/>
                          <a:gd name="T37" fmla="*/ 64 h 66"/>
                          <a:gd name="T38" fmla="*/ 73 w 140"/>
                          <a:gd name="T39" fmla="*/ 63 h 66"/>
                          <a:gd name="T40" fmla="*/ 81 w 140"/>
                          <a:gd name="T41" fmla="*/ 61 h 66"/>
                          <a:gd name="T42" fmla="*/ 92 w 140"/>
                          <a:gd name="T43" fmla="*/ 60 h 66"/>
                          <a:gd name="T44" fmla="*/ 103 w 140"/>
                          <a:gd name="T45" fmla="*/ 57 h 66"/>
                          <a:gd name="T46" fmla="*/ 114 w 140"/>
                          <a:gd name="T47" fmla="*/ 55 h 66"/>
                          <a:gd name="T48" fmla="*/ 123 w 140"/>
                          <a:gd name="T49" fmla="*/ 53 h 66"/>
                          <a:gd name="T50" fmla="*/ 129 w 140"/>
                          <a:gd name="T51" fmla="*/ 52 h 66"/>
                          <a:gd name="T52" fmla="*/ 134 w 140"/>
                          <a:gd name="T53" fmla="*/ 47 h 66"/>
                          <a:gd name="T54" fmla="*/ 139 w 140"/>
                          <a:gd name="T55" fmla="*/ 35 h 66"/>
                          <a:gd name="T56" fmla="*/ 140 w 140"/>
                          <a:gd name="T57" fmla="*/ 21 h 66"/>
                          <a:gd name="T58" fmla="*/ 138 w 140"/>
                          <a:gd name="T59" fmla="*/ 10 h 66"/>
                          <a:gd name="T60" fmla="*/ 131 w 140"/>
                          <a:gd name="T61" fmla="*/ 4 h 66"/>
                          <a:gd name="T62" fmla="*/ 123 w 140"/>
                          <a:gd name="T63" fmla="*/ 1 h 66"/>
                          <a:gd name="T64" fmla="*/ 116 w 140"/>
                          <a:gd name="T65" fmla="*/ 0 h 66"/>
                          <a:gd name="T66" fmla="*/ 113 w 140"/>
                          <a:gd name="T67" fmla="*/ 0 h 66"/>
                          <a:gd name="T68" fmla="*/ 112 w 140"/>
                          <a:gd name="T69" fmla="*/ 0 h 66"/>
                          <a:gd name="T70" fmla="*/ 109 w 140"/>
                          <a:gd name="T71" fmla="*/ 0 h 66"/>
                          <a:gd name="T72" fmla="*/ 104 w 140"/>
                          <a:gd name="T73" fmla="*/ 0 h 66"/>
                          <a:gd name="T74" fmla="*/ 97 w 140"/>
                          <a:gd name="T75" fmla="*/ 0 h 66"/>
                          <a:gd name="T76" fmla="*/ 89 w 140"/>
                          <a:gd name="T77" fmla="*/ 0 h 66"/>
                          <a:gd name="T78" fmla="*/ 79 w 140"/>
                          <a:gd name="T79" fmla="*/ 1 h 66"/>
                          <a:gd name="T80" fmla="*/ 70 w 140"/>
                          <a:gd name="T81" fmla="*/ 1 h 66"/>
                          <a:gd name="T82" fmla="*/ 60 w 140"/>
                          <a:gd name="T83" fmla="*/ 2 h 66"/>
                          <a:gd name="T84" fmla="*/ 49 w 140"/>
                          <a:gd name="T85" fmla="*/ 3 h 66"/>
                          <a:gd name="T86" fmla="*/ 40 w 140"/>
                          <a:gd name="T87" fmla="*/ 5 h 66"/>
                          <a:gd name="T88" fmla="*/ 32 w 140"/>
                          <a:gd name="T89" fmla="*/ 6 h 66"/>
                          <a:gd name="T90" fmla="*/ 26 w 140"/>
                          <a:gd name="T91" fmla="*/ 7 h 6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</a:cxnLst>
                        <a:rect l="0" t="0" r="r" b="b"/>
                        <a:pathLst>
                          <a:path w="140" h="66">
                            <a:moveTo>
                              <a:pt x="24" y="8"/>
                            </a:moveTo>
                            <a:lnTo>
                              <a:pt x="21" y="9"/>
                            </a:lnTo>
                            <a:lnTo>
                              <a:pt x="17" y="10"/>
                            </a:lnTo>
                            <a:lnTo>
                              <a:pt x="14" y="12"/>
                            </a:lnTo>
                            <a:lnTo>
                              <a:pt x="11" y="15"/>
                            </a:lnTo>
                            <a:lnTo>
                              <a:pt x="9" y="17"/>
                            </a:lnTo>
                            <a:lnTo>
                              <a:pt x="7" y="20"/>
                            </a:lnTo>
                            <a:lnTo>
                              <a:pt x="6" y="22"/>
                            </a:lnTo>
                            <a:lnTo>
                              <a:pt x="5" y="24"/>
                            </a:lnTo>
                            <a:lnTo>
                              <a:pt x="3" y="33"/>
                            </a:lnTo>
                            <a:lnTo>
                              <a:pt x="1" y="41"/>
                            </a:lnTo>
                            <a:lnTo>
                              <a:pt x="0" y="48"/>
                            </a:lnTo>
                            <a:lnTo>
                              <a:pt x="0" y="50"/>
                            </a:lnTo>
                            <a:lnTo>
                              <a:pt x="0" y="51"/>
                            </a:lnTo>
                            <a:lnTo>
                              <a:pt x="1" y="52"/>
                            </a:lnTo>
                            <a:lnTo>
                              <a:pt x="2" y="54"/>
                            </a:lnTo>
                            <a:lnTo>
                              <a:pt x="4" y="56"/>
                            </a:lnTo>
                            <a:lnTo>
                              <a:pt x="7" y="58"/>
                            </a:lnTo>
                            <a:lnTo>
                              <a:pt x="10" y="61"/>
                            </a:lnTo>
                            <a:lnTo>
                              <a:pt x="15" y="63"/>
                            </a:lnTo>
                            <a:lnTo>
                              <a:pt x="21" y="64"/>
                            </a:lnTo>
                            <a:lnTo>
                              <a:pt x="26" y="65"/>
                            </a:lnTo>
                            <a:lnTo>
                              <a:pt x="31" y="65"/>
                            </a:lnTo>
                            <a:lnTo>
                              <a:pt x="35" y="66"/>
                            </a:lnTo>
                            <a:lnTo>
                              <a:pt x="39" y="66"/>
                            </a:lnTo>
                            <a:lnTo>
                              <a:pt x="43" y="66"/>
                            </a:lnTo>
                            <a:lnTo>
                              <a:pt x="47" y="66"/>
                            </a:lnTo>
                            <a:lnTo>
                              <a:pt x="51" y="66"/>
                            </a:lnTo>
                            <a:lnTo>
                              <a:pt x="54" y="66"/>
                            </a:lnTo>
                            <a:lnTo>
                              <a:pt x="57" y="65"/>
                            </a:lnTo>
                            <a:lnTo>
                              <a:pt x="60" y="65"/>
                            </a:lnTo>
                            <a:lnTo>
                              <a:pt x="62" y="65"/>
                            </a:lnTo>
                            <a:lnTo>
                              <a:pt x="64" y="64"/>
                            </a:lnTo>
                            <a:lnTo>
                              <a:pt x="66" y="64"/>
                            </a:lnTo>
                            <a:lnTo>
                              <a:pt x="67" y="64"/>
                            </a:lnTo>
                            <a:lnTo>
                              <a:pt x="68" y="64"/>
                            </a:lnTo>
                            <a:lnTo>
                              <a:pt x="68" y="64"/>
                            </a:lnTo>
                            <a:lnTo>
                              <a:pt x="68" y="64"/>
                            </a:lnTo>
                            <a:lnTo>
                              <a:pt x="70" y="63"/>
                            </a:lnTo>
                            <a:lnTo>
                              <a:pt x="73" y="63"/>
                            </a:lnTo>
                            <a:lnTo>
                              <a:pt x="77" y="62"/>
                            </a:lnTo>
                            <a:lnTo>
                              <a:pt x="81" y="61"/>
                            </a:lnTo>
                            <a:lnTo>
                              <a:pt x="87" y="61"/>
                            </a:lnTo>
                            <a:lnTo>
                              <a:pt x="92" y="60"/>
                            </a:lnTo>
                            <a:lnTo>
                              <a:pt x="98" y="58"/>
                            </a:lnTo>
                            <a:lnTo>
                              <a:pt x="103" y="57"/>
                            </a:lnTo>
                            <a:lnTo>
                              <a:pt x="109" y="56"/>
                            </a:lnTo>
                            <a:lnTo>
                              <a:pt x="114" y="55"/>
                            </a:lnTo>
                            <a:lnTo>
                              <a:pt x="119" y="54"/>
                            </a:lnTo>
                            <a:lnTo>
                              <a:pt x="123" y="53"/>
                            </a:lnTo>
                            <a:lnTo>
                              <a:pt x="127" y="52"/>
                            </a:lnTo>
                            <a:lnTo>
                              <a:pt x="129" y="52"/>
                            </a:lnTo>
                            <a:lnTo>
                              <a:pt x="130" y="51"/>
                            </a:lnTo>
                            <a:lnTo>
                              <a:pt x="134" y="47"/>
                            </a:lnTo>
                            <a:lnTo>
                              <a:pt x="136" y="41"/>
                            </a:lnTo>
                            <a:lnTo>
                              <a:pt x="139" y="35"/>
                            </a:lnTo>
                            <a:lnTo>
                              <a:pt x="140" y="28"/>
                            </a:lnTo>
                            <a:lnTo>
                              <a:pt x="140" y="21"/>
                            </a:lnTo>
                            <a:lnTo>
                              <a:pt x="140" y="15"/>
                            </a:lnTo>
                            <a:lnTo>
                              <a:pt x="138" y="10"/>
                            </a:lnTo>
                            <a:lnTo>
                              <a:pt x="135" y="6"/>
                            </a:lnTo>
                            <a:lnTo>
                              <a:pt x="131" y="4"/>
                            </a:lnTo>
                            <a:lnTo>
                              <a:pt x="126" y="2"/>
                            </a:lnTo>
                            <a:lnTo>
                              <a:pt x="123" y="1"/>
                            </a:lnTo>
                            <a:lnTo>
                              <a:pt x="119" y="0"/>
                            </a:lnTo>
                            <a:lnTo>
                              <a:pt x="116" y="0"/>
                            </a:lnTo>
                            <a:lnTo>
                              <a:pt x="114" y="0"/>
                            </a:lnTo>
                            <a:lnTo>
                              <a:pt x="113" y="0"/>
                            </a:lnTo>
                            <a:lnTo>
                              <a:pt x="112" y="0"/>
                            </a:lnTo>
                            <a:lnTo>
                              <a:pt x="112" y="0"/>
                            </a:lnTo>
                            <a:lnTo>
                              <a:pt x="111" y="0"/>
                            </a:lnTo>
                            <a:lnTo>
                              <a:pt x="109" y="0"/>
                            </a:lnTo>
                            <a:lnTo>
                              <a:pt x="107" y="0"/>
                            </a:lnTo>
                            <a:lnTo>
                              <a:pt x="104" y="0"/>
                            </a:lnTo>
                            <a:lnTo>
                              <a:pt x="101" y="0"/>
                            </a:lnTo>
                            <a:lnTo>
                              <a:pt x="97" y="0"/>
                            </a:lnTo>
                            <a:lnTo>
                              <a:pt x="93" y="0"/>
                            </a:lnTo>
                            <a:lnTo>
                              <a:pt x="89" y="0"/>
                            </a:lnTo>
                            <a:lnTo>
                              <a:pt x="84" y="0"/>
                            </a:lnTo>
                            <a:lnTo>
                              <a:pt x="79" y="1"/>
                            </a:lnTo>
                            <a:lnTo>
                              <a:pt x="75" y="1"/>
                            </a:lnTo>
                            <a:lnTo>
                              <a:pt x="70" y="1"/>
                            </a:lnTo>
                            <a:lnTo>
                              <a:pt x="65" y="2"/>
                            </a:lnTo>
                            <a:lnTo>
                              <a:pt x="60" y="2"/>
                            </a:lnTo>
                            <a:lnTo>
                              <a:pt x="55" y="3"/>
                            </a:lnTo>
                            <a:lnTo>
                              <a:pt x="49" y="3"/>
                            </a:lnTo>
                            <a:lnTo>
                              <a:pt x="44" y="4"/>
                            </a:lnTo>
                            <a:lnTo>
                              <a:pt x="40" y="5"/>
                            </a:lnTo>
                            <a:lnTo>
                              <a:pt x="36" y="5"/>
                            </a:lnTo>
                            <a:lnTo>
                              <a:pt x="32" y="6"/>
                            </a:lnTo>
                            <a:lnTo>
                              <a:pt x="29" y="7"/>
                            </a:lnTo>
                            <a:lnTo>
                              <a:pt x="26" y="7"/>
                            </a:lnTo>
                            <a:lnTo>
                              <a:pt x="24" y="8"/>
                            </a:lnTo>
                            <a:close/>
                          </a:path>
                        </a:pathLst>
                      </a:custGeom>
                      <a:solidFill>
                        <a:srgbClr val="59A35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" name="Freeform 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64" y="2391"/>
                        <a:ext cx="60" cy="64"/>
                      </a:xfrm>
                      <a:custGeom>
                        <a:avLst/>
                        <a:gdLst>
                          <a:gd name="T0" fmla="*/ 18 w 60"/>
                          <a:gd name="T1" fmla="*/ 5 h 64"/>
                          <a:gd name="T2" fmla="*/ 0 w 60"/>
                          <a:gd name="T3" fmla="*/ 64 h 64"/>
                          <a:gd name="T4" fmla="*/ 41 w 60"/>
                          <a:gd name="T5" fmla="*/ 64 h 64"/>
                          <a:gd name="T6" fmla="*/ 60 w 60"/>
                          <a:gd name="T7" fmla="*/ 3 h 64"/>
                          <a:gd name="T8" fmla="*/ 60 w 60"/>
                          <a:gd name="T9" fmla="*/ 3 h 64"/>
                          <a:gd name="T10" fmla="*/ 60 w 60"/>
                          <a:gd name="T11" fmla="*/ 3 h 64"/>
                          <a:gd name="T12" fmla="*/ 60 w 60"/>
                          <a:gd name="T13" fmla="*/ 2 h 64"/>
                          <a:gd name="T14" fmla="*/ 59 w 60"/>
                          <a:gd name="T15" fmla="*/ 2 h 64"/>
                          <a:gd name="T16" fmla="*/ 57 w 60"/>
                          <a:gd name="T17" fmla="*/ 1 h 64"/>
                          <a:gd name="T18" fmla="*/ 55 w 60"/>
                          <a:gd name="T19" fmla="*/ 1 h 64"/>
                          <a:gd name="T20" fmla="*/ 51 w 60"/>
                          <a:gd name="T21" fmla="*/ 1 h 64"/>
                          <a:gd name="T22" fmla="*/ 46 w 60"/>
                          <a:gd name="T23" fmla="*/ 0 h 64"/>
                          <a:gd name="T24" fmla="*/ 41 w 60"/>
                          <a:gd name="T25" fmla="*/ 0 h 64"/>
                          <a:gd name="T26" fmla="*/ 35 w 60"/>
                          <a:gd name="T27" fmla="*/ 1 h 64"/>
                          <a:gd name="T28" fmla="*/ 31 w 60"/>
                          <a:gd name="T29" fmla="*/ 2 h 64"/>
                          <a:gd name="T30" fmla="*/ 26 w 60"/>
                          <a:gd name="T31" fmla="*/ 2 h 64"/>
                          <a:gd name="T32" fmla="*/ 23 w 60"/>
                          <a:gd name="T33" fmla="*/ 3 h 64"/>
                          <a:gd name="T34" fmla="*/ 20 w 60"/>
                          <a:gd name="T35" fmla="*/ 4 h 64"/>
                          <a:gd name="T36" fmla="*/ 18 w 60"/>
                          <a:gd name="T37" fmla="*/ 4 h 64"/>
                          <a:gd name="T38" fmla="*/ 18 w 60"/>
                          <a:gd name="T39" fmla="*/ 5 h 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</a:cxnLst>
                        <a:rect l="0" t="0" r="r" b="b"/>
                        <a:pathLst>
                          <a:path w="60" h="64">
                            <a:moveTo>
                              <a:pt x="18" y="5"/>
                            </a:moveTo>
                            <a:lnTo>
                              <a:pt x="0" y="64"/>
                            </a:lnTo>
                            <a:lnTo>
                              <a:pt x="41" y="64"/>
                            </a:lnTo>
                            <a:lnTo>
                              <a:pt x="60" y="3"/>
                            </a:lnTo>
                            <a:lnTo>
                              <a:pt x="60" y="3"/>
                            </a:lnTo>
                            <a:lnTo>
                              <a:pt x="60" y="3"/>
                            </a:lnTo>
                            <a:lnTo>
                              <a:pt x="60" y="2"/>
                            </a:lnTo>
                            <a:lnTo>
                              <a:pt x="59" y="2"/>
                            </a:lnTo>
                            <a:lnTo>
                              <a:pt x="57" y="1"/>
                            </a:lnTo>
                            <a:lnTo>
                              <a:pt x="55" y="1"/>
                            </a:lnTo>
                            <a:lnTo>
                              <a:pt x="51" y="1"/>
                            </a:lnTo>
                            <a:lnTo>
                              <a:pt x="46" y="0"/>
                            </a:lnTo>
                            <a:lnTo>
                              <a:pt x="41" y="0"/>
                            </a:lnTo>
                            <a:lnTo>
                              <a:pt x="35" y="1"/>
                            </a:lnTo>
                            <a:lnTo>
                              <a:pt x="31" y="2"/>
                            </a:lnTo>
                            <a:lnTo>
                              <a:pt x="26" y="2"/>
                            </a:lnTo>
                            <a:lnTo>
                              <a:pt x="23" y="3"/>
                            </a:lnTo>
                            <a:lnTo>
                              <a:pt x="20" y="4"/>
                            </a:lnTo>
                            <a:lnTo>
                              <a:pt x="18" y="4"/>
                            </a:lnTo>
                            <a:lnTo>
                              <a:pt x="18" y="5"/>
                            </a:lnTo>
                            <a:close/>
                          </a:path>
                        </a:pathLst>
                      </a:custGeom>
                      <a:solidFill>
                        <a:srgbClr val="A5A5A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01" y="2258"/>
                        <a:ext cx="91" cy="14"/>
                      </a:xfrm>
                      <a:custGeom>
                        <a:avLst/>
                        <a:gdLst>
                          <a:gd name="T0" fmla="*/ 91 w 91"/>
                          <a:gd name="T1" fmla="*/ 13 h 14"/>
                          <a:gd name="T2" fmla="*/ 90 w 91"/>
                          <a:gd name="T3" fmla="*/ 14 h 14"/>
                          <a:gd name="T4" fmla="*/ 89 w 91"/>
                          <a:gd name="T5" fmla="*/ 13 h 14"/>
                          <a:gd name="T6" fmla="*/ 87 w 91"/>
                          <a:gd name="T7" fmla="*/ 13 h 14"/>
                          <a:gd name="T8" fmla="*/ 86 w 91"/>
                          <a:gd name="T9" fmla="*/ 12 h 14"/>
                          <a:gd name="T10" fmla="*/ 82 w 91"/>
                          <a:gd name="T11" fmla="*/ 11 h 14"/>
                          <a:gd name="T12" fmla="*/ 77 w 91"/>
                          <a:gd name="T13" fmla="*/ 9 h 14"/>
                          <a:gd name="T14" fmla="*/ 73 w 91"/>
                          <a:gd name="T15" fmla="*/ 8 h 14"/>
                          <a:gd name="T16" fmla="*/ 68 w 91"/>
                          <a:gd name="T17" fmla="*/ 7 h 14"/>
                          <a:gd name="T18" fmla="*/ 63 w 91"/>
                          <a:gd name="T19" fmla="*/ 6 h 14"/>
                          <a:gd name="T20" fmla="*/ 57 w 91"/>
                          <a:gd name="T21" fmla="*/ 5 h 14"/>
                          <a:gd name="T22" fmla="*/ 51 w 91"/>
                          <a:gd name="T23" fmla="*/ 5 h 14"/>
                          <a:gd name="T24" fmla="*/ 46 w 91"/>
                          <a:gd name="T25" fmla="*/ 4 h 14"/>
                          <a:gd name="T26" fmla="*/ 40 w 91"/>
                          <a:gd name="T27" fmla="*/ 4 h 14"/>
                          <a:gd name="T28" fmla="*/ 34 w 91"/>
                          <a:gd name="T29" fmla="*/ 4 h 14"/>
                          <a:gd name="T30" fmla="*/ 29 w 91"/>
                          <a:gd name="T31" fmla="*/ 5 h 14"/>
                          <a:gd name="T32" fmla="*/ 23 w 91"/>
                          <a:gd name="T33" fmla="*/ 5 h 14"/>
                          <a:gd name="T34" fmla="*/ 18 w 91"/>
                          <a:gd name="T35" fmla="*/ 5 h 14"/>
                          <a:gd name="T36" fmla="*/ 12 w 91"/>
                          <a:gd name="T37" fmla="*/ 6 h 14"/>
                          <a:gd name="T38" fmla="*/ 7 w 91"/>
                          <a:gd name="T39" fmla="*/ 7 h 14"/>
                          <a:gd name="T40" fmla="*/ 2 w 91"/>
                          <a:gd name="T41" fmla="*/ 8 h 14"/>
                          <a:gd name="T42" fmla="*/ 1 w 91"/>
                          <a:gd name="T43" fmla="*/ 7 h 14"/>
                          <a:gd name="T44" fmla="*/ 0 w 91"/>
                          <a:gd name="T45" fmla="*/ 7 h 14"/>
                          <a:gd name="T46" fmla="*/ 0 w 91"/>
                          <a:gd name="T47" fmla="*/ 6 h 14"/>
                          <a:gd name="T48" fmla="*/ 0 w 91"/>
                          <a:gd name="T49" fmla="*/ 6 h 14"/>
                          <a:gd name="T50" fmla="*/ 3 w 91"/>
                          <a:gd name="T51" fmla="*/ 5 h 14"/>
                          <a:gd name="T52" fmla="*/ 6 w 91"/>
                          <a:gd name="T53" fmla="*/ 4 h 14"/>
                          <a:gd name="T54" fmla="*/ 9 w 91"/>
                          <a:gd name="T55" fmla="*/ 3 h 14"/>
                          <a:gd name="T56" fmla="*/ 12 w 91"/>
                          <a:gd name="T57" fmla="*/ 2 h 14"/>
                          <a:gd name="T58" fmla="*/ 15 w 91"/>
                          <a:gd name="T59" fmla="*/ 2 h 14"/>
                          <a:gd name="T60" fmla="*/ 18 w 91"/>
                          <a:gd name="T61" fmla="*/ 1 h 14"/>
                          <a:gd name="T62" fmla="*/ 21 w 91"/>
                          <a:gd name="T63" fmla="*/ 1 h 14"/>
                          <a:gd name="T64" fmla="*/ 25 w 91"/>
                          <a:gd name="T65" fmla="*/ 0 h 14"/>
                          <a:gd name="T66" fmla="*/ 28 w 91"/>
                          <a:gd name="T67" fmla="*/ 0 h 14"/>
                          <a:gd name="T68" fmla="*/ 31 w 91"/>
                          <a:gd name="T69" fmla="*/ 0 h 14"/>
                          <a:gd name="T70" fmla="*/ 35 w 91"/>
                          <a:gd name="T71" fmla="*/ 0 h 14"/>
                          <a:gd name="T72" fmla="*/ 38 w 91"/>
                          <a:gd name="T73" fmla="*/ 0 h 14"/>
                          <a:gd name="T74" fmla="*/ 42 w 91"/>
                          <a:gd name="T75" fmla="*/ 0 h 14"/>
                          <a:gd name="T76" fmla="*/ 45 w 91"/>
                          <a:gd name="T77" fmla="*/ 0 h 14"/>
                          <a:gd name="T78" fmla="*/ 49 w 91"/>
                          <a:gd name="T79" fmla="*/ 1 h 14"/>
                          <a:gd name="T80" fmla="*/ 52 w 91"/>
                          <a:gd name="T81" fmla="*/ 1 h 14"/>
                          <a:gd name="T82" fmla="*/ 55 w 91"/>
                          <a:gd name="T83" fmla="*/ 1 h 14"/>
                          <a:gd name="T84" fmla="*/ 58 w 91"/>
                          <a:gd name="T85" fmla="*/ 2 h 14"/>
                          <a:gd name="T86" fmla="*/ 61 w 91"/>
                          <a:gd name="T87" fmla="*/ 2 h 14"/>
                          <a:gd name="T88" fmla="*/ 64 w 91"/>
                          <a:gd name="T89" fmla="*/ 3 h 14"/>
                          <a:gd name="T90" fmla="*/ 66 w 91"/>
                          <a:gd name="T91" fmla="*/ 3 h 14"/>
                          <a:gd name="T92" fmla="*/ 69 w 91"/>
                          <a:gd name="T93" fmla="*/ 4 h 14"/>
                          <a:gd name="T94" fmla="*/ 72 w 91"/>
                          <a:gd name="T95" fmla="*/ 4 h 14"/>
                          <a:gd name="T96" fmla="*/ 74 w 91"/>
                          <a:gd name="T97" fmla="*/ 5 h 14"/>
                          <a:gd name="T98" fmla="*/ 77 w 91"/>
                          <a:gd name="T99" fmla="*/ 6 h 14"/>
                          <a:gd name="T100" fmla="*/ 80 w 91"/>
                          <a:gd name="T101" fmla="*/ 7 h 14"/>
                          <a:gd name="T102" fmla="*/ 82 w 91"/>
                          <a:gd name="T103" fmla="*/ 8 h 14"/>
                          <a:gd name="T104" fmla="*/ 84 w 91"/>
                          <a:gd name="T105" fmla="*/ 9 h 14"/>
                          <a:gd name="T106" fmla="*/ 86 w 91"/>
                          <a:gd name="T107" fmla="*/ 10 h 14"/>
                          <a:gd name="T108" fmla="*/ 88 w 91"/>
                          <a:gd name="T109" fmla="*/ 11 h 14"/>
                          <a:gd name="T110" fmla="*/ 90 w 91"/>
                          <a:gd name="T111" fmla="*/ 12 h 14"/>
                          <a:gd name="T112" fmla="*/ 91 w 91"/>
                          <a:gd name="T113" fmla="*/ 13 h 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</a:cxnLst>
                        <a:rect l="0" t="0" r="r" b="b"/>
                        <a:pathLst>
                          <a:path w="91" h="14">
                            <a:moveTo>
                              <a:pt x="91" y="13"/>
                            </a:moveTo>
                            <a:lnTo>
                              <a:pt x="90" y="14"/>
                            </a:lnTo>
                            <a:lnTo>
                              <a:pt x="89" y="13"/>
                            </a:lnTo>
                            <a:lnTo>
                              <a:pt x="87" y="13"/>
                            </a:lnTo>
                            <a:lnTo>
                              <a:pt x="86" y="12"/>
                            </a:lnTo>
                            <a:lnTo>
                              <a:pt x="82" y="11"/>
                            </a:lnTo>
                            <a:lnTo>
                              <a:pt x="77" y="9"/>
                            </a:lnTo>
                            <a:lnTo>
                              <a:pt x="73" y="8"/>
                            </a:lnTo>
                            <a:lnTo>
                              <a:pt x="68" y="7"/>
                            </a:lnTo>
                            <a:lnTo>
                              <a:pt x="63" y="6"/>
                            </a:lnTo>
                            <a:lnTo>
                              <a:pt x="57" y="5"/>
                            </a:lnTo>
                            <a:lnTo>
                              <a:pt x="51" y="5"/>
                            </a:lnTo>
                            <a:lnTo>
                              <a:pt x="46" y="4"/>
                            </a:lnTo>
                            <a:lnTo>
                              <a:pt x="40" y="4"/>
                            </a:lnTo>
                            <a:lnTo>
                              <a:pt x="34" y="4"/>
                            </a:lnTo>
                            <a:lnTo>
                              <a:pt x="29" y="5"/>
                            </a:lnTo>
                            <a:lnTo>
                              <a:pt x="23" y="5"/>
                            </a:lnTo>
                            <a:lnTo>
                              <a:pt x="18" y="5"/>
                            </a:lnTo>
                            <a:lnTo>
                              <a:pt x="12" y="6"/>
                            </a:lnTo>
                            <a:lnTo>
                              <a:pt x="7" y="7"/>
                            </a:lnTo>
                            <a:lnTo>
                              <a:pt x="2" y="8"/>
                            </a:lnTo>
                            <a:lnTo>
                              <a:pt x="1" y="7"/>
                            </a:lnTo>
                            <a:lnTo>
                              <a:pt x="0" y="7"/>
                            </a:lnTo>
                            <a:lnTo>
                              <a:pt x="0" y="6"/>
                            </a:lnTo>
                            <a:lnTo>
                              <a:pt x="0" y="6"/>
                            </a:lnTo>
                            <a:lnTo>
                              <a:pt x="3" y="5"/>
                            </a:lnTo>
                            <a:lnTo>
                              <a:pt x="6" y="4"/>
                            </a:lnTo>
                            <a:lnTo>
                              <a:pt x="9" y="3"/>
                            </a:lnTo>
                            <a:lnTo>
                              <a:pt x="12" y="2"/>
                            </a:lnTo>
                            <a:lnTo>
                              <a:pt x="15" y="2"/>
                            </a:lnTo>
                            <a:lnTo>
                              <a:pt x="18" y="1"/>
                            </a:lnTo>
                            <a:lnTo>
                              <a:pt x="21" y="1"/>
                            </a:lnTo>
                            <a:lnTo>
                              <a:pt x="25" y="0"/>
                            </a:lnTo>
                            <a:lnTo>
                              <a:pt x="28" y="0"/>
                            </a:lnTo>
                            <a:lnTo>
                              <a:pt x="31" y="0"/>
                            </a:lnTo>
                            <a:lnTo>
                              <a:pt x="35" y="0"/>
                            </a:lnTo>
                            <a:lnTo>
                              <a:pt x="38" y="0"/>
                            </a:lnTo>
                            <a:lnTo>
                              <a:pt x="42" y="0"/>
                            </a:lnTo>
                            <a:lnTo>
                              <a:pt x="45" y="0"/>
                            </a:lnTo>
                            <a:lnTo>
                              <a:pt x="49" y="1"/>
                            </a:lnTo>
                            <a:lnTo>
                              <a:pt x="52" y="1"/>
                            </a:lnTo>
                            <a:lnTo>
                              <a:pt x="55" y="1"/>
                            </a:lnTo>
                            <a:lnTo>
                              <a:pt x="58" y="2"/>
                            </a:lnTo>
                            <a:lnTo>
                              <a:pt x="61" y="2"/>
                            </a:lnTo>
                            <a:lnTo>
                              <a:pt x="64" y="3"/>
                            </a:lnTo>
                            <a:lnTo>
                              <a:pt x="66" y="3"/>
                            </a:lnTo>
                            <a:lnTo>
                              <a:pt x="69" y="4"/>
                            </a:lnTo>
                            <a:lnTo>
                              <a:pt x="72" y="4"/>
                            </a:lnTo>
                            <a:lnTo>
                              <a:pt x="74" y="5"/>
                            </a:lnTo>
                            <a:lnTo>
                              <a:pt x="77" y="6"/>
                            </a:lnTo>
                            <a:lnTo>
                              <a:pt x="80" y="7"/>
                            </a:lnTo>
                            <a:lnTo>
                              <a:pt x="82" y="8"/>
                            </a:lnTo>
                            <a:lnTo>
                              <a:pt x="84" y="9"/>
                            </a:lnTo>
                            <a:lnTo>
                              <a:pt x="86" y="10"/>
                            </a:lnTo>
                            <a:lnTo>
                              <a:pt x="88" y="11"/>
                            </a:lnTo>
                            <a:lnTo>
                              <a:pt x="90" y="12"/>
                            </a:lnTo>
                            <a:lnTo>
                              <a:pt x="91" y="13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" name="Freeform 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81" y="2265"/>
                        <a:ext cx="177" cy="88"/>
                      </a:xfrm>
                      <a:custGeom>
                        <a:avLst/>
                        <a:gdLst>
                          <a:gd name="T0" fmla="*/ 167 w 177"/>
                          <a:gd name="T1" fmla="*/ 72 h 88"/>
                          <a:gd name="T2" fmla="*/ 172 w 177"/>
                          <a:gd name="T3" fmla="*/ 5 h 88"/>
                          <a:gd name="T4" fmla="*/ 32 w 177"/>
                          <a:gd name="T5" fmla="*/ 4 h 88"/>
                          <a:gd name="T6" fmla="*/ 36 w 177"/>
                          <a:gd name="T7" fmla="*/ 77 h 88"/>
                          <a:gd name="T8" fmla="*/ 35 w 177"/>
                          <a:gd name="T9" fmla="*/ 77 h 88"/>
                          <a:gd name="T10" fmla="*/ 34 w 177"/>
                          <a:gd name="T11" fmla="*/ 78 h 88"/>
                          <a:gd name="T12" fmla="*/ 32 w 177"/>
                          <a:gd name="T13" fmla="*/ 78 h 88"/>
                          <a:gd name="T14" fmla="*/ 31 w 177"/>
                          <a:gd name="T15" fmla="*/ 77 h 88"/>
                          <a:gd name="T16" fmla="*/ 25 w 177"/>
                          <a:gd name="T17" fmla="*/ 6 h 88"/>
                          <a:gd name="T18" fmla="*/ 4 w 177"/>
                          <a:gd name="T19" fmla="*/ 15 h 88"/>
                          <a:gd name="T20" fmla="*/ 5 w 177"/>
                          <a:gd name="T21" fmla="*/ 26 h 88"/>
                          <a:gd name="T22" fmla="*/ 6 w 177"/>
                          <a:gd name="T23" fmla="*/ 49 h 88"/>
                          <a:gd name="T24" fmla="*/ 8 w 177"/>
                          <a:gd name="T25" fmla="*/ 73 h 88"/>
                          <a:gd name="T26" fmla="*/ 9 w 177"/>
                          <a:gd name="T27" fmla="*/ 85 h 88"/>
                          <a:gd name="T28" fmla="*/ 12 w 177"/>
                          <a:gd name="T29" fmla="*/ 84 h 88"/>
                          <a:gd name="T30" fmla="*/ 15 w 177"/>
                          <a:gd name="T31" fmla="*/ 83 h 88"/>
                          <a:gd name="T32" fmla="*/ 19 w 177"/>
                          <a:gd name="T33" fmla="*/ 83 h 88"/>
                          <a:gd name="T34" fmla="*/ 23 w 177"/>
                          <a:gd name="T35" fmla="*/ 82 h 88"/>
                          <a:gd name="T36" fmla="*/ 26 w 177"/>
                          <a:gd name="T37" fmla="*/ 81 h 88"/>
                          <a:gd name="T38" fmla="*/ 28 w 177"/>
                          <a:gd name="T39" fmla="*/ 81 h 88"/>
                          <a:gd name="T40" fmla="*/ 30 w 177"/>
                          <a:gd name="T41" fmla="*/ 80 h 88"/>
                          <a:gd name="T42" fmla="*/ 31 w 177"/>
                          <a:gd name="T43" fmla="*/ 80 h 88"/>
                          <a:gd name="T44" fmla="*/ 28 w 177"/>
                          <a:gd name="T45" fmla="*/ 81 h 88"/>
                          <a:gd name="T46" fmla="*/ 25 w 177"/>
                          <a:gd name="T47" fmla="*/ 82 h 88"/>
                          <a:gd name="T48" fmla="*/ 22 w 177"/>
                          <a:gd name="T49" fmla="*/ 83 h 88"/>
                          <a:gd name="T50" fmla="*/ 18 w 177"/>
                          <a:gd name="T51" fmla="*/ 84 h 88"/>
                          <a:gd name="T52" fmla="*/ 15 w 177"/>
                          <a:gd name="T53" fmla="*/ 85 h 88"/>
                          <a:gd name="T54" fmla="*/ 12 w 177"/>
                          <a:gd name="T55" fmla="*/ 86 h 88"/>
                          <a:gd name="T56" fmla="*/ 8 w 177"/>
                          <a:gd name="T57" fmla="*/ 87 h 88"/>
                          <a:gd name="T58" fmla="*/ 6 w 177"/>
                          <a:gd name="T59" fmla="*/ 88 h 88"/>
                          <a:gd name="T60" fmla="*/ 5 w 177"/>
                          <a:gd name="T61" fmla="*/ 85 h 88"/>
                          <a:gd name="T62" fmla="*/ 3 w 177"/>
                          <a:gd name="T63" fmla="*/ 77 h 88"/>
                          <a:gd name="T64" fmla="*/ 2 w 177"/>
                          <a:gd name="T65" fmla="*/ 65 h 88"/>
                          <a:gd name="T66" fmla="*/ 1 w 177"/>
                          <a:gd name="T67" fmla="*/ 52 h 88"/>
                          <a:gd name="T68" fmla="*/ 1 w 177"/>
                          <a:gd name="T69" fmla="*/ 39 h 88"/>
                          <a:gd name="T70" fmla="*/ 0 w 177"/>
                          <a:gd name="T71" fmla="*/ 27 h 88"/>
                          <a:gd name="T72" fmla="*/ 0 w 177"/>
                          <a:gd name="T73" fmla="*/ 18 h 88"/>
                          <a:gd name="T74" fmla="*/ 0 w 177"/>
                          <a:gd name="T75" fmla="*/ 13 h 88"/>
                          <a:gd name="T76" fmla="*/ 26 w 177"/>
                          <a:gd name="T77" fmla="*/ 0 h 88"/>
                          <a:gd name="T78" fmla="*/ 177 w 177"/>
                          <a:gd name="T79" fmla="*/ 2 h 88"/>
                          <a:gd name="T80" fmla="*/ 177 w 177"/>
                          <a:gd name="T81" fmla="*/ 5 h 88"/>
                          <a:gd name="T82" fmla="*/ 176 w 177"/>
                          <a:gd name="T83" fmla="*/ 13 h 88"/>
                          <a:gd name="T84" fmla="*/ 175 w 177"/>
                          <a:gd name="T85" fmla="*/ 25 h 88"/>
                          <a:gd name="T86" fmla="*/ 174 w 177"/>
                          <a:gd name="T87" fmla="*/ 38 h 88"/>
                          <a:gd name="T88" fmla="*/ 173 w 177"/>
                          <a:gd name="T89" fmla="*/ 51 h 88"/>
                          <a:gd name="T90" fmla="*/ 172 w 177"/>
                          <a:gd name="T91" fmla="*/ 62 h 88"/>
                          <a:gd name="T92" fmla="*/ 171 w 177"/>
                          <a:gd name="T93" fmla="*/ 70 h 88"/>
                          <a:gd name="T94" fmla="*/ 171 w 177"/>
                          <a:gd name="T95" fmla="*/ 73 h 88"/>
                          <a:gd name="T96" fmla="*/ 167 w 177"/>
                          <a:gd name="T97" fmla="*/ 72 h 8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</a:cxnLst>
                        <a:rect l="0" t="0" r="r" b="b"/>
                        <a:pathLst>
                          <a:path w="177" h="88">
                            <a:moveTo>
                              <a:pt x="167" y="72"/>
                            </a:moveTo>
                            <a:lnTo>
                              <a:pt x="172" y="5"/>
                            </a:lnTo>
                            <a:lnTo>
                              <a:pt x="32" y="4"/>
                            </a:lnTo>
                            <a:lnTo>
                              <a:pt x="36" y="77"/>
                            </a:lnTo>
                            <a:lnTo>
                              <a:pt x="35" y="77"/>
                            </a:lnTo>
                            <a:lnTo>
                              <a:pt x="34" y="78"/>
                            </a:lnTo>
                            <a:lnTo>
                              <a:pt x="32" y="78"/>
                            </a:lnTo>
                            <a:lnTo>
                              <a:pt x="31" y="77"/>
                            </a:lnTo>
                            <a:lnTo>
                              <a:pt x="25" y="6"/>
                            </a:lnTo>
                            <a:lnTo>
                              <a:pt x="4" y="15"/>
                            </a:lnTo>
                            <a:lnTo>
                              <a:pt x="5" y="26"/>
                            </a:lnTo>
                            <a:lnTo>
                              <a:pt x="6" y="49"/>
                            </a:lnTo>
                            <a:lnTo>
                              <a:pt x="8" y="73"/>
                            </a:lnTo>
                            <a:lnTo>
                              <a:pt x="9" y="85"/>
                            </a:lnTo>
                            <a:lnTo>
                              <a:pt x="12" y="84"/>
                            </a:lnTo>
                            <a:lnTo>
                              <a:pt x="15" y="83"/>
                            </a:lnTo>
                            <a:lnTo>
                              <a:pt x="19" y="83"/>
                            </a:lnTo>
                            <a:lnTo>
                              <a:pt x="23" y="82"/>
                            </a:lnTo>
                            <a:lnTo>
                              <a:pt x="26" y="81"/>
                            </a:lnTo>
                            <a:lnTo>
                              <a:pt x="28" y="81"/>
                            </a:lnTo>
                            <a:lnTo>
                              <a:pt x="30" y="80"/>
                            </a:lnTo>
                            <a:lnTo>
                              <a:pt x="31" y="80"/>
                            </a:lnTo>
                            <a:lnTo>
                              <a:pt x="28" y="81"/>
                            </a:lnTo>
                            <a:lnTo>
                              <a:pt x="25" y="82"/>
                            </a:lnTo>
                            <a:lnTo>
                              <a:pt x="22" y="83"/>
                            </a:lnTo>
                            <a:lnTo>
                              <a:pt x="18" y="84"/>
                            </a:lnTo>
                            <a:lnTo>
                              <a:pt x="15" y="85"/>
                            </a:lnTo>
                            <a:lnTo>
                              <a:pt x="12" y="86"/>
                            </a:lnTo>
                            <a:lnTo>
                              <a:pt x="8" y="87"/>
                            </a:lnTo>
                            <a:lnTo>
                              <a:pt x="6" y="88"/>
                            </a:lnTo>
                            <a:lnTo>
                              <a:pt x="5" y="85"/>
                            </a:lnTo>
                            <a:lnTo>
                              <a:pt x="3" y="77"/>
                            </a:lnTo>
                            <a:lnTo>
                              <a:pt x="2" y="65"/>
                            </a:lnTo>
                            <a:lnTo>
                              <a:pt x="1" y="52"/>
                            </a:lnTo>
                            <a:lnTo>
                              <a:pt x="1" y="39"/>
                            </a:lnTo>
                            <a:lnTo>
                              <a:pt x="0" y="27"/>
                            </a:lnTo>
                            <a:lnTo>
                              <a:pt x="0" y="18"/>
                            </a:lnTo>
                            <a:lnTo>
                              <a:pt x="0" y="13"/>
                            </a:lnTo>
                            <a:lnTo>
                              <a:pt x="26" y="0"/>
                            </a:lnTo>
                            <a:lnTo>
                              <a:pt x="177" y="2"/>
                            </a:lnTo>
                            <a:lnTo>
                              <a:pt x="177" y="5"/>
                            </a:lnTo>
                            <a:lnTo>
                              <a:pt x="176" y="13"/>
                            </a:lnTo>
                            <a:lnTo>
                              <a:pt x="175" y="25"/>
                            </a:lnTo>
                            <a:lnTo>
                              <a:pt x="174" y="38"/>
                            </a:lnTo>
                            <a:lnTo>
                              <a:pt x="173" y="51"/>
                            </a:lnTo>
                            <a:lnTo>
                              <a:pt x="172" y="62"/>
                            </a:lnTo>
                            <a:lnTo>
                              <a:pt x="171" y="70"/>
                            </a:lnTo>
                            <a:lnTo>
                              <a:pt x="171" y="73"/>
                            </a:lnTo>
                            <a:lnTo>
                              <a:pt x="167" y="72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" name="Freeform 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72" y="2266"/>
                        <a:ext cx="120" cy="73"/>
                      </a:xfrm>
                      <a:custGeom>
                        <a:avLst/>
                        <a:gdLst>
                          <a:gd name="T0" fmla="*/ 105 w 120"/>
                          <a:gd name="T1" fmla="*/ 71 h 73"/>
                          <a:gd name="T2" fmla="*/ 100 w 120"/>
                          <a:gd name="T3" fmla="*/ 67 h 73"/>
                          <a:gd name="T4" fmla="*/ 94 w 120"/>
                          <a:gd name="T5" fmla="*/ 56 h 73"/>
                          <a:gd name="T6" fmla="*/ 85 w 120"/>
                          <a:gd name="T7" fmla="*/ 49 h 73"/>
                          <a:gd name="T8" fmla="*/ 75 w 120"/>
                          <a:gd name="T9" fmla="*/ 44 h 73"/>
                          <a:gd name="T10" fmla="*/ 64 w 120"/>
                          <a:gd name="T11" fmla="*/ 42 h 73"/>
                          <a:gd name="T12" fmla="*/ 63 w 120"/>
                          <a:gd name="T13" fmla="*/ 40 h 73"/>
                          <a:gd name="T14" fmla="*/ 68 w 120"/>
                          <a:gd name="T15" fmla="*/ 41 h 73"/>
                          <a:gd name="T16" fmla="*/ 75 w 120"/>
                          <a:gd name="T17" fmla="*/ 35 h 73"/>
                          <a:gd name="T18" fmla="*/ 73 w 120"/>
                          <a:gd name="T19" fmla="*/ 30 h 73"/>
                          <a:gd name="T20" fmla="*/ 63 w 120"/>
                          <a:gd name="T21" fmla="*/ 27 h 73"/>
                          <a:gd name="T22" fmla="*/ 47 w 120"/>
                          <a:gd name="T23" fmla="*/ 26 h 73"/>
                          <a:gd name="T24" fmla="*/ 33 w 120"/>
                          <a:gd name="T25" fmla="*/ 24 h 73"/>
                          <a:gd name="T26" fmla="*/ 20 w 120"/>
                          <a:gd name="T27" fmla="*/ 24 h 73"/>
                          <a:gd name="T28" fmla="*/ 18 w 120"/>
                          <a:gd name="T29" fmla="*/ 43 h 73"/>
                          <a:gd name="T30" fmla="*/ 28 w 120"/>
                          <a:gd name="T31" fmla="*/ 56 h 73"/>
                          <a:gd name="T32" fmla="*/ 44 w 120"/>
                          <a:gd name="T33" fmla="*/ 62 h 73"/>
                          <a:gd name="T34" fmla="*/ 50 w 120"/>
                          <a:gd name="T35" fmla="*/ 61 h 73"/>
                          <a:gd name="T36" fmla="*/ 49 w 120"/>
                          <a:gd name="T37" fmla="*/ 63 h 73"/>
                          <a:gd name="T38" fmla="*/ 43 w 120"/>
                          <a:gd name="T39" fmla="*/ 63 h 73"/>
                          <a:gd name="T40" fmla="*/ 27 w 120"/>
                          <a:gd name="T41" fmla="*/ 59 h 73"/>
                          <a:gd name="T42" fmla="*/ 15 w 120"/>
                          <a:gd name="T43" fmla="*/ 51 h 73"/>
                          <a:gd name="T44" fmla="*/ 9 w 120"/>
                          <a:gd name="T45" fmla="*/ 40 h 73"/>
                          <a:gd name="T46" fmla="*/ 6 w 120"/>
                          <a:gd name="T47" fmla="*/ 29 h 73"/>
                          <a:gd name="T48" fmla="*/ 0 w 120"/>
                          <a:gd name="T49" fmla="*/ 28 h 73"/>
                          <a:gd name="T50" fmla="*/ 12 w 120"/>
                          <a:gd name="T51" fmla="*/ 19 h 73"/>
                          <a:gd name="T52" fmla="*/ 10 w 120"/>
                          <a:gd name="T53" fmla="*/ 12 h 73"/>
                          <a:gd name="T54" fmla="*/ 12 w 120"/>
                          <a:gd name="T55" fmla="*/ 6 h 73"/>
                          <a:gd name="T56" fmla="*/ 20 w 120"/>
                          <a:gd name="T57" fmla="*/ 1 h 73"/>
                          <a:gd name="T58" fmla="*/ 25 w 120"/>
                          <a:gd name="T59" fmla="*/ 2 h 73"/>
                          <a:gd name="T60" fmla="*/ 19 w 120"/>
                          <a:gd name="T61" fmla="*/ 5 h 73"/>
                          <a:gd name="T62" fmla="*/ 24 w 120"/>
                          <a:gd name="T63" fmla="*/ 16 h 73"/>
                          <a:gd name="T64" fmla="*/ 41 w 120"/>
                          <a:gd name="T65" fmla="*/ 21 h 73"/>
                          <a:gd name="T66" fmla="*/ 61 w 120"/>
                          <a:gd name="T67" fmla="*/ 24 h 73"/>
                          <a:gd name="T68" fmla="*/ 79 w 120"/>
                          <a:gd name="T69" fmla="*/ 28 h 73"/>
                          <a:gd name="T70" fmla="*/ 91 w 120"/>
                          <a:gd name="T71" fmla="*/ 30 h 73"/>
                          <a:gd name="T72" fmla="*/ 96 w 120"/>
                          <a:gd name="T73" fmla="*/ 36 h 73"/>
                          <a:gd name="T74" fmla="*/ 89 w 120"/>
                          <a:gd name="T75" fmla="*/ 37 h 73"/>
                          <a:gd name="T76" fmla="*/ 85 w 120"/>
                          <a:gd name="T77" fmla="*/ 35 h 73"/>
                          <a:gd name="T78" fmla="*/ 91 w 120"/>
                          <a:gd name="T79" fmla="*/ 36 h 73"/>
                          <a:gd name="T80" fmla="*/ 89 w 120"/>
                          <a:gd name="T81" fmla="*/ 33 h 73"/>
                          <a:gd name="T82" fmla="*/ 81 w 120"/>
                          <a:gd name="T83" fmla="*/ 30 h 73"/>
                          <a:gd name="T84" fmla="*/ 82 w 120"/>
                          <a:gd name="T85" fmla="*/ 39 h 73"/>
                          <a:gd name="T86" fmla="*/ 90 w 120"/>
                          <a:gd name="T87" fmla="*/ 48 h 73"/>
                          <a:gd name="T88" fmla="*/ 105 w 120"/>
                          <a:gd name="T89" fmla="*/ 53 h 73"/>
                          <a:gd name="T90" fmla="*/ 115 w 120"/>
                          <a:gd name="T91" fmla="*/ 53 h 73"/>
                          <a:gd name="T92" fmla="*/ 112 w 120"/>
                          <a:gd name="T93" fmla="*/ 51 h 73"/>
                          <a:gd name="T94" fmla="*/ 119 w 120"/>
                          <a:gd name="T95" fmla="*/ 51 h 73"/>
                          <a:gd name="T96" fmla="*/ 119 w 120"/>
                          <a:gd name="T97" fmla="*/ 55 h 73"/>
                          <a:gd name="T98" fmla="*/ 107 w 120"/>
                          <a:gd name="T99" fmla="*/ 56 h 73"/>
                          <a:gd name="T100" fmla="*/ 97 w 120"/>
                          <a:gd name="T101" fmla="*/ 54 h 73"/>
                          <a:gd name="T102" fmla="*/ 105 w 120"/>
                          <a:gd name="T103" fmla="*/ 63 h 7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</a:cxnLst>
                        <a:rect l="0" t="0" r="r" b="b"/>
                        <a:pathLst>
                          <a:path w="120" h="73">
                            <a:moveTo>
                              <a:pt x="109" y="73"/>
                            </a:moveTo>
                            <a:lnTo>
                              <a:pt x="108" y="72"/>
                            </a:lnTo>
                            <a:lnTo>
                              <a:pt x="107" y="72"/>
                            </a:lnTo>
                            <a:lnTo>
                              <a:pt x="106" y="72"/>
                            </a:lnTo>
                            <a:lnTo>
                              <a:pt x="105" y="71"/>
                            </a:lnTo>
                            <a:lnTo>
                              <a:pt x="104" y="70"/>
                            </a:lnTo>
                            <a:lnTo>
                              <a:pt x="104" y="70"/>
                            </a:lnTo>
                            <a:lnTo>
                              <a:pt x="103" y="69"/>
                            </a:lnTo>
                            <a:lnTo>
                              <a:pt x="102" y="69"/>
                            </a:lnTo>
                            <a:lnTo>
                              <a:pt x="100" y="67"/>
                            </a:lnTo>
                            <a:lnTo>
                              <a:pt x="98" y="65"/>
                            </a:lnTo>
                            <a:lnTo>
                              <a:pt x="97" y="63"/>
                            </a:lnTo>
                            <a:lnTo>
                              <a:pt x="96" y="61"/>
                            </a:lnTo>
                            <a:lnTo>
                              <a:pt x="95" y="58"/>
                            </a:lnTo>
                            <a:lnTo>
                              <a:pt x="94" y="56"/>
                            </a:lnTo>
                            <a:lnTo>
                              <a:pt x="93" y="54"/>
                            </a:lnTo>
                            <a:lnTo>
                              <a:pt x="92" y="52"/>
                            </a:lnTo>
                            <a:lnTo>
                              <a:pt x="90" y="51"/>
                            </a:lnTo>
                            <a:lnTo>
                              <a:pt x="87" y="50"/>
                            </a:lnTo>
                            <a:lnTo>
                              <a:pt x="85" y="49"/>
                            </a:lnTo>
                            <a:lnTo>
                              <a:pt x="83" y="48"/>
                            </a:lnTo>
                            <a:lnTo>
                              <a:pt x="80" y="47"/>
                            </a:lnTo>
                            <a:lnTo>
                              <a:pt x="78" y="46"/>
                            </a:lnTo>
                            <a:lnTo>
                              <a:pt x="76" y="45"/>
                            </a:lnTo>
                            <a:lnTo>
                              <a:pt x="75" y="44"/>
                            </a:lnTo>
                            <a:lnTo>
                              <a:pt x="73" y="44"/>
                            </a:lnTo>
                            <a:lnTo>
                              <a:pt x="70" y="44"/>
                            </a:lnTo>
                            <a:lnTo>
                              <a:pt x="68" y="43"/>
                            </a:lnTo>
                            <a:lnTo>
                              <a:pt x="66" y="43"/>
                            </a:lnTo>
                            <a:lnTo>
                              <a:pt x="64" y="42"/>
                            </a:lnTo>
                            <a:lnTo>
                              <a:pt x="62" y="41"/>
                            </a:lnTo>
                            <a:lnTo>
                              <a:pt x="61" y="41"/>
                            </a:lnTo>
                            <a:lnTo>
                              <a:pt x="61" y="40"/>
                            </a:lnTo>
                            <a:lnTo>
                              <a:pt x="62" y="40"/>
                            </a:lnTo>
                            <a:lnTo>
                              <a:pt x="63" y="40"/>
                            </a:lnTo>
                            <a:lnTo>
                              <a:pt x="64" y="41"/>
                            </a:lnTo>
                            <a:lnTo>
                              <a:pt x="65" y="41"/>
                            </a:lnTo>
                            <a:lnTo>
                              <a:pt x="66" y="41"/>
                            </a:lnTo>
                            <a:lnTo>
                              <a:pt x="67" y="41"/>
                            </a:lnTo>
                            <a:lnTo>
                              <a:pt x="68" y="41"/>
                            </a:lnTo>
                            <a:lnTo>
                              <a:pt x="69" y="40"/>
                            </a:lnTo>
                            <a:lnTo>
                              <a:pt x="72" y="39"/>
                            </a:lnTo>
                            <a:lnTo>
                              <a:pt x="74" y="38"/>
                            </a:lnTo>
                            <a:lnTo>
                              <a:pt x="74" y="36"/>
                            </a:lnTo>
                            <a:lnTo>
                              <a:pt x="75" y="35"/>
                            </a:lnTo>
                            <a:lnTo>
                              <a:pt x="75" y="34"/>
                            </a:lnTo>
                            <a:lnTo>
                              <a:pt x="74" y="33"/>
                            </a:lnTo>
                            <a:lnTo>
                              <a:pt x="74" y="32"/>
                            </a:lnTo>
                            <a:lnTo>
                              <a:pt x="73" y="31"/>
                            </a:lnTo>
                            <a:lnTo>
                              <a:pt x="73" y="30"/>
                            </a:lnTo>
                            <a:lnTo>
                              <a:pt x="72" y="29"/>
                            </a:lnTo>
                            <a:lnTo>
                              <a:pt x="70" y="29"/>
                            </a:lnTo>
                            <a:lnTo>
                              <a:pt x="69" y="28"/>
                            </a:lnTo>
                            <a:lnTo>
                              <a:pt x="66" y="28"/>
                            </a:lnTo>
                            <a:lnTo>
                              <a:pt x="63" y="27"/>
                            </a:lnTo>
                            <a:lnTo>
                              <a:pt x="59" y="27"/>
                            </a:lnTo>
                            <a:lnTo>
                              <a:pt x="56" y="27"/>
                            </a:lnTo>
                            <a:lnTo>
                              <a:pt x="53" y="27"/>
                            </a:lnTo>
                            <a:lnTo>
                              <a:pt x="50" y="26"/>
                            </a:lnTo>
                            <a:lnTo>
                              <a:pt x="47" y="26"/>
                            </a:lnTo>
                            <a:lnTo>
                              <a:pt x="44" y="26"/>
                            </a:lnTo>
                            <a:lnTo>
                              <a:pt x="41" y="25"/>
                            </a:lnTo>
                            <a:lnTo>
                              <a:pt x="38" y="25"/>
                            </a:lnTo>
                            <a:lnTo>
                              <a:pt x="35" y="24"/>
                            </a:lnTo>
                            <a:lnTo>
                              <a:pt x="33" y="24"/>
                            </a:lnTo>
                            <a:lnTo>
                              <a:pt x="30" y="23"/>
                            </a:lnTo>
                            <a:lnTo>
                              <a:pt x="27" y="23"/>
                            </a:lnTo>
                            <a:lnTo>
                              <a:pt x="24" y="22"/>
                            </a:lnTo>
                            <a:lnTo>
                              <a:pt x="22" y="21"/>
                            </a:lnTo>
                            <a:lnTo>
                              <a:pt x="20" y="24"/>
                            </a:lnTo>
                            <a:lnTo>
                              <a:pt x="19" y="28"/>
                            </a:lnTo>
                            <a:lnTo>
                              <a:pt x="17" y="32"/>
                            </a:lnTo>
                            <a:lnTo>
                              <a:pt x="17" y="35"/>
                            </a:lnTo>
                            <a:lnTo>
                              <a:pt x="17" y="39"/>
                            </a:lnTo>
                            <a:lnTo>
                              <a:pt x="18" y="43"/>
                            </a:lnTo>
                            <a:lnTo>
                              <a:pt x="19" y="46"/>
                            </a:lnTo>
                            <a:lnTo>
                              <a:pt x="21" y="50"/>
                            </a:lnTo>
                            <a:lnTo>
                              <a:pt x="23" y="52"/>
                            </a:lnTo>
                            <a:lnTo>
                              <a:pt x="25" y="54"/>
                            </a:lnTo>
                            <a:lnTo>
                              <a:pt x="28" y="56"/>
                            </a:lnTo>
                            <a:lnTo>
                              <a:pt x="30" y="57"/>
                            </a:lnTo>
                            <a:lnTo>
                              <a:pt x="33" y="59"/>
                            </a:lnTo>
                            <a:lnTo>
                              <a:pt x="36" y="60"/>
                            </a:lnTo>
                            <a:lnTo>
                              <a:pt x="40" y="61"/>
                            </a:lnTo>
                            <a:lnTo>
                              <a:pt x="44" y="62"/>
                            </a:lnTo>
                            <a:lnTo>
                              <a:pt x="45" y="62"/>
                            </a:lnTo>
                            <a:lnTo>
                              <a:pt x="46" y="62"/>
                            </a:lnTo>
                            <a:lnTo>
                              <a:pt x="48" y="62"/>
                            </a:lnTo>
                            <a:lnTo>
                              <a:pt x="49" y="62"/>
                            </a:lnTo>
                            <a:lnTo>
                              <a:pt x="50" y="61"/>
                            </a:lnTo>
                            <a:lnTo>
                              <a:pt x="51" y="61"/>
                            </a:lnTo>
                            <a:lnTo>
                              <a:pt x="51" y="62"/>
                            </a:lnTo>
                            <a:lnTo>
                              <a:pt x="52" y="62"/>
                            </a:lnTo>
                            <a:lnTo>
                              <a:pt x="51" y="62"/>
                            </a:lnTo>
                            <a:lnTo>
                              <a:pt x="49" y="63"/>
                            </a:lnTo>
                            <a:lnTo>
                              <a:pt x="48" y="63"/>
                            </a:lnTo>
                            <a:lnTo>
                              <a:pt x="47" y="63"/>
                            </a:lnTo>
                            <a:lnTo>
                              <a:pt x="46" y="63"/>
                            </a:lnTo>
                            <a:lnTo>
                              <a:pt x="44" y="63"/>
                            </a:lnTo>
                            <a:lnTo>
                              <a:pt x="43" y="63"/>
                            </a:lnTo>
                            <a:lnTo>
                              <a:pt x="41" y="63"/>
                            </a:lnTo>
                            <a:lnTo>
                              <a:pt x="37" y="62"/>
                            </a:lnTo>
                            <a:lnTo>
                              <a:pt x="34" y="61"/>
                            </a:lnTo>
                            <a:lnTo>
                              <a:pt x="30" y="60"/>
                            </a:lnTo>
                            <a:lnTo>
                              <a:pt x="27" y="59"/>
                            </a:lnTo>
                            <a:lnTo>
                              <a:pt x="24" y="57"/>
                            </a:lnTo>
                            <a:lnTo>
                              <a:pt x="21" y="56"/>
                            </a:lnTo>
                            <a:lnTo>
                              <a:pt x="19" y="54"/>
                            </a:lnTo>
                            <a:lnTo>
                              <a:pt x="17" y="52"/>
                            </a:lnTo>
                            <a:lnTo>
                              <a:pt x="15" y="51"/>
                            </a:lnTo>
                            <a:lnTo>
                              <a:pt x="13" y="49"/>
                            </a:lnTo>
                            <a:lnTo>
                              <a:pt x="12" y="47"/>
                            </a:lnTo>
                            <a:lnTo>
                              <a:pt x="11" y="45"/>
                            </a:lnTo>
                            <a:lnTo>
                              <a:pt x="10" y="43"/>
                            </a:lnTo>
                            <a:lnTo>
                              <a:pt x="9" y="40"/>
                            </a:lnTo>
                            <a:lnTo>
                              <a:pt x="9" y="38"/>
                            </a:lnTo>
                            <a:lnTo>
                              <a:pt x="9" y="36"/>
                            </a:lnTo>
                            <a:lnTo>
                              <a:pt x="9" y="29"/>
                            </a:lnTo>
                            <a:lnTo>
                              <a:pt x="8" y="29"/>
                            </a:lnTo>
                            <a:lnTo>
                              <a:pt x="6" y="29"/>
                            </a:lnTo>
                            <a:lnTo>
                              <a:pt x="5" y="29"/>
                            </a:lnTo>
                            <a:lnTo>
                              <a:pt x="3" y="29"/>
                            </a:lnTo>
                            <a:lnTo>
                              <a:pt x="2" y="29"/>
                            </a:lnTo>
                            <a:lnTo>
                              <a:pt x="1" y="28"/>
                            </a:lnTo>
                            <a:lnTo>
                              <a:pt x="0" y="28"/>
                            </a:lnTo>
                            <a:lnTo>
                              <a:pt x="0" y="28"/>
                            </a:lnTo>
                            <a:lnTo>
                              <a:pt x="10" y="26"/>
                            </a:lnTo>
                            <a:lnTo>
                              <a:pt x="10" y="24"/>
                            </a:lnTo>
                            <a:lnTo>
                              <a:pt x="11" y="21"/>
                            </a:lnTo>
                            <a:lnTo>
                              <a:pt x="12" y="19"/>
                            </a:lnTo>
                            <a:lnTo>
                              <a:pt x="15" y="17"/>
                            </a:lnTo>
                            <a:lnTo>
                              <a:pt x="13" y="16"/>
                            </a:lnTo>
                            <a:lnTo>
                              <a:pt x="12" y="15"/>
                            </a:lnTo>
                            <a:lnTo>
                              <a:pt x="11" y="14"/>
                            </a:lnTo>
                            <a:lnTo>
                              <a:pt x="10" y="12"/>
                            </a:lnTo>
                            <a:lnTo>
                              <a:pt x="10" y="11"/>
                            </a:lnTo>
                            <a:lnTo>
                              <a:pt x="10" y="10"/>
                            </a:lnTo>
                            <a:lnTo>
                              <a:pt x="10" y="8"/>
                            </a:lnTo>
                            <a:lnTo>
                              <a:pt x="11" y="7"/>
                            </a:lnTo>
                            <a:lnTo>
                              <a:pt x="12" y="6"/>
                            </a:lnTo>
                            <a:lnTo>
                              <a:pt x="13" y="5"/>
                            </a:lnTo>
                            <a:lnTo>
                              <a:pt x="15" y="4"/>
                            </a:lnTo>
                            <a:lnTo>
                              <a:pt x="16" y="3"/>
                            </a:lnTo>
                            <a:lnTo>
                              <a:pt x="18" y="2"/>
                            </a:lnTo>
                            <a:lnTo>
                              <a:pt x="20" y="1"/>
                            </a:lnTo>
                            <a:lnTo>
                              <a:pt x="22" y="1"/>
                            </a:lnTo>
                            <a:lnTo>
                              <a:pt x="24" y="0"/>
                            </a:lnTo>
                            <a:lnTo>
                              <a:pt x="25" y="1"/>
                            </a:lnTo>
                            <a:lnTo>
                              <a:pt x="25" y="1"/>
                            </a:lnTo>
                            <a:lnTo>
                              <a:pt x="25" y="2"/>
                            </a:lnTo>
                            <a:lnTo>
                              <a:pt x="24" y="3"/>
                            </a:lnTo>
                            <a:lnTo>
                              <a:pt x="22" y="3"/>
                            </a:lnTo>
                            <a:lnTo>
                              <a:pt x="21" y="4"/>
                            </a:lnTo>
                            <a:lnTo>
                              <a:pt x="20" y="4"/>
                            </a:lnTo>
                            <a:lnTo>
                              <a:pt x="19" y="5"/>
                            </a:lnTo>
                            <a:lnTo>
                              <a:pt x="18" y="7"/>
                            </a:lnTo>
                            <a:lnTo>
                              <a:pt x="18" y="10"/>
                            </a:lnTo>
                            <a:lnTo>
                              <a:pt x="19" y="12"/>
                            </a:lnTo>
                            <a:lnTo>
                              <a:pt x="21" y="15"/>
                            </a:lnTo>
                            <a:lnTo>
                              <a:pt x="24" y="16"/>
                            </a:lnTo>
                            <a:lnTo>
                              <a:pt x="27" y="18"/>
                            </a:lnTo>
                            <a:lnTo>
                              <a:pt x="30" y="19"/>
                            </a:lnTo>
                            <a:lnTo>
                              <a:pt x="34" y="20"/>
                            </a:lnTo>
                            <a:lnTo>
                              <a:pt x="37" y="21"/>
                            </a:lnTo>
                            <a:lnTo>
                              <a:pt x="41" y="21"/>
                            </a:lnTo>
                            <a:lnTo>
                              <a:pt x="45" y="22"/>
                            </a:lnTo>
                            <a:lnTo>
                              <a:pt x="49" y="22"/>
                            </a:lnTo>
                            <a:lnTo>
                              <a:pt x="53" y="23"/>
                            </a:lnTo>
                            <a:lnTo>
                              <a:pt x="57" y="23"/>
                            </a:lnTo>
                            <a:lnTo>
                              <a:pt x="61" y="24"/>
                            </a:lnTo>
                            <a:lnTo>
                              <a:pt x="64" y="24"/>
                            </a:lnTo>
                            <a:lnTo>
                              <a:pt x="68" y="25"/>
                            </a:lnTo>
                            <a:lnTo>
                              <a:pt x="72" y="26"/>
                            </a:lnTo>
                            <a:lnTo>
                              <a:pt x="75" y="27"/>
                            </a:lnTo>
                            <a:lnTo>
                              <a:pt x="79" y="28"/>
                            </a:lnTo>
                            <a:lnTo>
                              <a:pt x="81" y="28"/>
                            </a:lnTo>
                            <a:lnTo>
                              <a:pt x="84" y="28"/>
                            </a:lnTo>
                            <a:lnTo>
                              <a:pt x="87" y="29"/>
                            </a:lnTo>
                            <a:lnTo>
                              <a:pt x="89" y="30"/>
                            </a:lnTo>
                            <a:lnTo>
                              <a:pt x="91" y="30"/>
                            </a:lnTo>
                            <a:lnTo>
                              <a:pt x="93" y="31"/>
                            </a:lnTo>
                            <a:lnTo>
                              <a:pt x="94" y="32"/>
                            </a:lnTo>
                            <a:lnTo>
                              <a:pt x="96" y="34"/>
                            </a:lnTo>
                            <a:lnTo>
                              <a:pt x="96" y="35"/>
                            </a:lnTo>
                            <a:lnTo>
                              <a:pt x="96" y="36"/>
                            </a:lnTo>
                            <a:lnTo>
                              <a:pt x="95" y="37"/>
                            </a:lnTo>
                            <a:lnTo>
                              <a:pt x="93" y="38"/>
                            </a:lnTo>
                            <a:lnTo>
                              <a:pt x="92" y="38"/>
                            </a:lnTo>
                            <a:lnTo>
                              <a:pt x="90" y="37"/>
                            </a:lnTo>
                            <a:lnTo>
                              <a:pt x="89" y="37"/>
                            </a:lnTo>
                            <a:lnTo>
                              <a:pt x="88" y="37"/>
                            </a:lnTo>
                            <a:lnTo>
                              <a:pt x="87" y="36"/>
                            </a:lnTo>
                            <a:lnTo>
                              <a:pt x="86" y="36"/>
                            </a:lnTo>
                            <a:lnTo>
                              <a:pt x="85" y="35"/>
                            </a:lnTo>
                            <a:lnTo>
                              <a:pt x="85" y="35"/>
                            </a:lnTo>
                            <a:lnTo>
                              <a:pt x="86" y="35"/>
                            </a:lnTo>
                            <a:lnTo>
                              <a:pt x="87" y="36"/>
                            </a:lnTo>
                            <a:lnTo>
                              <a:pt x="88" y="36"/>
                            </a:lnTo>
                            <a:lnTo>
                              <a:pt x="90" y="36"/>
                            </a:lnTo>
                            <a:lnTo>
                              <a:pt x="91" y="36"/>
                            </a:lnTo>
                            <a:lnTo>
                              <a:pt x="91" y="35"/>
                            </a:lnTo>
                            <a:lnTo>
                              <a:pt x="92" y="35"/>
                            </a:lnTo>
                            <a:lnTo>
                              <a:pt x="92" y="34"/>
                            </a:lnTo>
                            <a:lnTo>
                              <a:pt x="90" y="34"/>
                            </a:lnTo>
                            <a:lnTo>
                              <a:pt x="89" y="33"/>
                            </a:lnTo>
                            <a:lnTo>
                              <a:pt x="87" y="32"/>
                            </a:lnTo>
                            <a:lnTo>
                              <a:pt x="86" y="32"/>
                            </a:lnTo>
                            <a:lnTo>
                              <a:pt x="84" y="31"/>
                            </a:lnTo>
                            <a:lnTo>
                              <a:pt x="83" y="31"/>
                            </a:lnTo>
                            <a:lnTo>
                              <a:pt x="81" y="30"/>
                            </a:lnTo>
                            <a:lnTo>
                              <a:pt x="79" y="30"/>
                            </a:lnTo>
                            <a:lnTo>
                              <a:pt x="80" y="32"/>
                            </a:lnTo>
                            <a:lnTo>
                              <a:pt x="81" y="34"/>
                            </a:lnTo>
                            <a:lnTo>
                              <a:pt x="81" y="36"/>
                            </a:lnTo>
                            <a:lnTo>
                              <a:pt x="82" y="39"/>
                            </a:lnTo>
                            <a:lnTo>
                              <a:pt x="82" y="41"/>
                            </a:lnTo>
                            <a:lnTo>
                              <a:pt x="83" y="43"/>
                            </a:lnTo>
                            <a:lnTo>
                              <a:pt x="85" y="45"/>
                            </a:lnTo>
                            <a:lnTo>
                              <a:pt x="88" y="46"/>
                            </a:lnTo>
                            <a:lnTo>
                              <a:pt x="90" y="48"/>
                            </a:lnTo>
                            <a:lnTo>
                              <a:pt x="93" y="49"/>
                            </a:lnTo>
                            <a:lnTo>
                              <a:pt x="96" y="50"/>
                            </a:lnTo>
                            <a:lnTo>
                              <a:pt x="99" y="52"/>
                            </a:lnTo>
                            <a:lnTo>
                              <a:pt x="102" y="53"/>
                            </a:lnTo>
                            <a:lnTo>
                              <a:pt x="105" y="53"/>
                            </a:lnTo>
                            <a:lnTo>
                              <a:pt x="109" y="54"/>
                            </a:lnTo>
                            <a:lnTo>
                              <a:pt x="112" y="53"/>
                            </a:lnTo>
                            <a:lnTo>
                              <a:pt x="113" y="53"/>
                            </a:lnTo>
                            <a:lnTo>
                              <a:pt x="114" y="53"/>
                            </a:lnTo>
                            <a:lnTo>
                              <a:pt x="115" y="53"/>
                            </a:lnTo>
                            <a:lnTo>
                              <a:pt x="115" y="52"/>
                            </a:lnTo>
                            <a:lnTo>
                              <a:pt x="114" y="52"/>
                            </a:lnTo>
                            <a:lnTo>
                              <a:pt x="113" y="52"/>
                            </a:lnTo>
                            <a:lnTo>
                              <a:pt x="113" y="52"/>
                            </a:lnTo>
                            <a:lnTo>
                              <a:pt x="112" y="51"/>
                            </a:lnTo>
                            <a:lnTo>
                              <a:pt x="114" y="51"/>
                            </a:lnTo>
                            <a:lnTo>
                              <a:pt x="115" y="50"/>
                            </a:lnTo>
                            <a:lnTo>
                              <a:pt x="117" y="50"/>
                            </a:lnTo>
                            <a:lnTo>
                              <a:pt x="118" y="51"/>
                            </a:lnTo>
                            <a:lnTo>
                              <a:pt x="119" y="51"/>
                            </a:lnTo>
                            <a:lnTo>
                              <a:pt x="120" y="52"/>
                            </a:lnTo>
                            <a:lnTo>
                              <a:pt x="120" y="53"/>
                            </a:lnTo>
                            <a:lnTo>
                              <a:pt x="120" y="53"/>
                            </a:lnTo>
                            <a:lnTo>
                              <a:pt x="120" y="54"/>
                            </a:lnTo>
                            <a:lnTo>
                              <a:pt x="119" y="55"/>
                            </a:lnTo>
                            <a:lnTo>
                              <a:pt x="117" y="56"/>
                            </a:lnTo>
                            <a:lnTo>
                              <a:pt x="114" y="56"/>
                            </a:lnTo>
                            <a:lnTo>
                              <a:pt x="112" y="56"/>
                            </a:lnTo>
                            <a:lnTo>
                              <a:pt x="109" y="56"/>
                            </a:lnTo>
                            <a:lnTo>
                              <a:pt x="107" y="56"/>
                            </a:lnTo>
                            <a:lnTo>
                              <a:pt x="105" y="56"/>
                            </a:lnTo>
                            <a:lnTo>
                              <a:pt x="102" y="55"/>
                            </a:lnTo>
                            <a:lnTo>
                              <a:pt x="100" y="55"/>
                            </a:lnTo>
                            <a:lnTo>
                              <a:pt x="99" y="54"/>
                            </a:lnTo>
                            <a:lnTo>
                              <a:pt x="97" y="54"/>
                            </a:lnTo>
                            <a:lnTo>
                              <a:pt x="98" y="56"/>
                            </a:lnTo>
                            <a:lnTo>
                              <a:pt x="100" y="58"/>
                            </a:lnTo>
                            <a:lnTo>
                              <a:pt x="101" y="59"/>
                            </a:lnTo>
                            <a:lnTo>
                              <a:pt x="103" y="61"/>
                            </a:lnTo>
                            <a:lnTo>
                              <a:pt x="105" y="63"/>
                            </a:lnTo>
                            <a:lnTo>
                              <a:pt x="107" y="65"/>
                            </a:lnTo>
                            <a:lnTo>
                              <a:pt x="110" y="67"/>
                            </a:lnTo>
                            <a:lnTo>
                              <a:pt x="112" y="69"/>
                            </a:lnTo>
                            <a:lnTo>
                              <a:pt x="109" y="73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" name="Freeform 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8" y="2271"/>
                        <a:ext cx="46" cy="44"/>
                      </a:xfrm>
                      <a:custGeom>
                        <a:avLst/>
                        <a:gdLst>
                          <a:gd name="T0" fmla="*/ 44 w 46"/>
                          <a:gd name="T1" fmla="*/ 13 h 44"/>
                          <a:gd name="T2" fmla="*/ 46 w 46"/>
                          <a:gd name="T3" fmla="*/ 21 h 44"/>
                          <a:gd name="T4" fmla="*/ 44 w 46"/>
                          <a:gd name="T5" fmla="*/ 29 h 44"/>
                          <a:gd name="T6" fmla="*/ 38 w 46"/>
                          <a:gd name="T7" fmla="*/ 37 h 44"/>
                          <a:gd name="T8" fmla="*/ 31 w 46"/>
                          <a:gd name="T9" fmla="*/ 41 h 44"/>
                          <a:gd name="T10" fmla="*/ 25 w 46"/>
                          <a:gd name="T11" fmla="*/ 42 h 44"/>
                          <a:gd name="T12" fmla="*/ 20 w 46"/>
                          <a:gd name="T13" fmla="*/ 43 h 44"/>
                          <a:gd name="T14" fmla="*/ 15 w 46"/>
                          <a:gd name="T15" fmla="*/ 44 h 44"/>
                          <a:gd name="T16" fmla="*/ 15 w 46"/>
                          <a:gd name="T17" fmla="*/ 43 h 44"/>
                          <a:gd name="T18" fmla="*/ 19 w 46"/>
                          <a:gd name="T19" fmla="*/ 41 h 44"/>
                          <a:gd name="T20" fmla="*/ 25 w 46"/>
                          <a:gd name="T21" fmla="*/ 39 h 44"/>
                          <a:gd name="T22" fmla="*/ 30 w 46"/>
                          <a:gd name="T23" fmla="*/ 37 h 44"/>
                          <a:gd name="T24" fmla="*/ 33 w 46"/>
                          <a:gd name="T25" fmla="*/ 34 h 44"/>
                          <a:gd name="T26" fmla="*/ 36 w 46"/>
                          <a:gd name="T27" fmla="*/ 28 h 44"/>
                          <a:gd name="T28" fmla="*/ 38 w 46"/>
                          <a:gd name="T29" fmla="*/ 21 h 44"/>
                          <a:gd name="T30" fmla="*/ 37 w 46"/>
                          <a:gd name="T31" fmla="*/ 15 h 44"/>
                          <a:gd name="T32" fmla="*/ 35 w 46"/>
                          <a:gd name="T33" fmla="*/ 11 h 44"/>
                          <a:gd name="T34" fmla="*/ 34 w 46"/>
                          <a:gd name="T35" fmla="*/ 9 h 44"/>
                          <a:gd name="T36" fmla="*/ 32 w 46"/>
                          <a:gd name="T37" fmla="*/ 8 h 44"/>
                          <a:gd name="T38" fmla="*/ 30 w 46"/>
                          <a:gd name="T39" fmla="*/ 7 h 44"/>
                          <a:gd name="T40" fmla="*/ 25 w 46"/>
                          <a:gd name="T41" fmla="*/ 4 h 44"/>
                          <a:gd name="T42" fmla="*/ 15 w 46"/>
                          <a:gd name="T43" fmla="*/ 3 h 44"/>
                          <a:gd name="T44" fmla="*/ 6 w 46"/>
                          <a:gd name="T45" fmla="*/ 2 h 44"/>
                          <a:gd name="T46" fmla="*/ 1 w 46"/>
                          <a:gd name="T47" fmla="*/ 2 h 44"/>
                          <a:gd name="T48" fmla="*/ 3 w 46"/>
                          <a:gd name="T49" fmla="*/ 1 h 44"/>
                          <a:gd name="T50" fmla="*/ 9 w 46"/>
                          <a:gd name="T51" fmla="*/ 0 h 44"/>
                          <a:gd name="T52" fmla="*/ 16 w 46"/>
                          <a:gd name="T53" fmla="*/ 0 h 44"/>
                          <a:gd name="T54" fmla="*/ 23 w 46"/>
                          <a:gd name="T55" fmla="*/ 1 h 44"/>
                          <a:gd name="T56" fmla="*/ 28 w 46"/>
                          <a:gd name="T57" fmla="*/ 2 h 44"/>
                          <a:gd name="T58" fmla="*/ 33 w 46"/>
                          <a:gd name="T59" fmla="*/ 4 h 44"/>
                          <a:gd name="T60" fmla="*/ 37 w 46"/>
                          <a:gd name="T61" fmla="*/ 6 h 44"/>
                          <a:gd name="T62" fmla="*/ 40 w 46"/>
                          <a:gd name="T63" fmla="*/ 8 h 4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</a:cxnLst>
                        <a:rect l="0" t="0" r="r" b="b"/>
                        <a:pathLst>
                          <a:path w="46" h="44">
                            <a:moveTo>
                              <a:pt x="41" y="9"/>
                            </a:moveTo>
                            <a:lnTo>
                              <a:pt x="44" y="13"/>
                            </a:lnTo>
                            <a:lnTo>
                              <a:pt x="46" y="17"/>
                            </a:lnTo>
                            <a:lnTo>
                              <a:pt x="46" y="21"/>
                            </a:lnTo>
                            <a:lnTo>
                              <a:pt x="46" y="25"/>
                            </a:lnTo>
                            <a:lnTo>
                              <a:pt x="44" y="29"/>
                            </a:lnTo>
                            <a:lnTo>
                              <a:pt x="41" y="33"/>
                            </a:lnTo>
                            <a:lnTo>
                              <a:pt x="38" y="37"/>
                            </a:lnTo>
                            <a:lnTo>
                              <a:pt x="33" y="40"/>
                            </a:lnTo>
                            <a:lnTo>
                              <a:pt x="31" y="41"/>
                            </a:lnTo>
                            <a:lnTo>
                              <a:pt x="28" y="42"/>
                            </a:lnTo>
                            <a:lnTo>
                              <a:pt x="25" y="42"/>
                            </a:lnTo>
                            <a:lnTo>
                              <a:pt x="22" y="43"/>
                            </a:lnTo>
                            <a:lnTo>
                              <a:pt x="20" y="43"/>
                            </a:lnTo>
                            <a:lnTo>
                              <a:pt x="17" y="44"/>
                            </a:lnTo>
                            <a:lnTo>
                              <a:pt x="15" y="44"/>
                            </a:lnTo>
                            <a:lnTo>
                              <a:pt x="14" y="43"/>
                            </a:lnTo>
                            <a:lnTo>
                              <a:pt x="15" y="43"/>
                            </a:lnTo>
                            <a:lnTo>
                              <a:pt x="17" y="42"/>
                            </a:lnTo>
                            <a:lnTo>
                              <a:pt x="19" y="41"/>
                            </a:lnTo>
                            <a:lnTo>
                              <a:pt x="22" y="40"/>
                            </a:lnTo>
                            <a:lnTo>
                              <a:pt x="25" y="39"/>
                            </a:lnTo>
                            <a:lnTo>
                              <a:pt x="27" y="38"/>
                            </a:lnTo>
                            <a:lnTo>
                              <a:pt x="30" y="37"/>
                            </a:lnTo>
                            <a:lnTo>
                              <a:pt x="31" y="37"/>
                            </a:lnTo>
                            <a:lnTo>
                              <a:pt x="33" y="34"/>
                            </a:lnTo>
                            <a:lnTo>
                              <a:pt x="35" y="31"/>
                            </a:lnTo>
                            <a:lnTo>
                              <a:pt x="36" y="28"/>
                            </a:lnTo>
                            <a:lnTo>
                              <a:pt x="37" y="25"/>
                            </a:lnTo>
                            <a:lnTo>
                              <a:pt x="38" y="21"/>
                            </a:lnTo>
                            <a:lnTo>
                              <a:pt x="37" y="18"/>
                            </a:lnTo>
                            <a:lnTo>
                              <a:pt x="37" y="15"/>
                            </a:lnTo>
                            <a:lnTo>
                              <a:pt x="35" y="12"/>
                            </a:lnTo>
                            <a:lnTo>
                              <a:pt x="35" y="11"/>
                            </a:lnTo>
                            <a:lnTo>
                              <a:pt x="34" y="10"/>
                            </a:lnTo>
                            <a:lnTo>
                              <a:pt x="34" y="9"/>
                            </a:lnTo>
                            <a:lnTo>
                              <a:pt x="33" y="9"/>
                            </a:lnTo>
                            <a:lnTo>
                              <a:pt x="32" y="8"/>
                            </a:lnTo>
                            <a:lnTo>
                              <a:pt x="31" y="7"/>
                            </a:lnTo>
                            <a:lnTo>
                              <a:pt x="30" y="7"/>
                            </a:lnTo>
                            <a:lnTo>
                              <a:pt x="29" y="6"/>
                            </a:lnTo>
                            <a:lnTo>
                              <a:pt x="25" y="4"/>
                            </a:lnTo>
                            <a:lnTo>
                              <a:pt x="20" y="3"/>
                            </a:lnTo>
                            <a:lnTo>
                              <a:pt x="15" y="3"/>
                            </a:lnTo>
                            <a:lnTo>
                              <a:pt x="11" y="2"/>
                            </a:lnTo>
                            <a:lnTo>
                              <a:pt x="6" y="2"/>
                            </a:lnTo>
                            <a:lnTo>
                              <a:pt x="3" y="2"/>
                            </a:lnTo>
                            <a:lnTo>
                              <a:pt x="1" y="2"/>
                            </a:lnTo>
                            <a:lnTo>
                              <a:pt x="0" y="2"/>
                            </a:lnTo>
                            <a:lnTo>
                              <a:pt x="3" y="1"/>
                            </a:lnTo>
                            <a:lnTo>
                              <a:pt x="6" y="0"/>
                            </a:lnTo>
                            <a:lnTo>
                              <a:pt x="9" y="0"/>
                            </a:lnTo>
                            <a:lnTo>
                              <a:pt x="13" y="0"/>
                            </a:lnTo>
                            <a:lnTo>
                              <a:pt x="16" y="0"/>
                            </a:lnTo>
                            <a:lnTo>
                              <a:pt x="20" y="0"/>
                            </a:lnTo>
                            <a:lnTo>
                              <a:pt x="23" y="1"/>
                            </a:lnTo>
                            <a:lnTo>
                              <a:pt x="26" y="1"/>
                            </a:lnTo>
                            <a:lnTo>
                              <a:pt x="28" y="2"/>
                            </a:lnTo>
                            <a:lnTo>
                              <a:pt x="31" y="3"/>
                            </a:lnTo>
                            <a:lnTo>
                              <a:pt x="33" y="4"/>
                            </a:lnTo>
                            <a:lnTo>
                              <a:pt x="35" y="5"/>
                            </a:lnTo>
                            <a:lnTo>
                              <a:pt x="37" y="6"/>
                            </a:lnTo>
                            <a:lnTo>
                              <a:pt x="38" y="7"/>
                            </a:lnTo>
                            <a:lnTo>
                              <a:pt x="40" y="8"/>
                            </a:lnTo>
                            <a:lnTo>
                              <a:pt x="41" y="9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" name="Freeform 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25" y="2276"/>
                        <a:ext cx="115" cy="61"/>
                      </a:xfrm>
                      <a:custGeom>
                        <a:avLst/>
                        <a:gdLst>
                          <a:gd name="T0" fmla="*/ 115 w 115"/>
                          <a:gd name="T1" fmla="*/ 0 h 61"/>
                          <a:gd name="T2" fmla="*/ 115 w 115"/>
                          <a:gd name="T3" fmla="*/ 9 h 61"/>
                          <a:gd name="T4" fmla="*/ 115 w 115"/>
                          <a:gd name="T5" fmla="*/ 29 h 61"/>
                          <a:gd name="T6" fmla="*/ 114 w 115"/>
                          <a:gd name="T7" fmla="*/ 49 h 61"/>
                          <a:gd name="T8" fmla="*/ 112 w 115"/>
                          <a:gd name="T9" fmla="*/ 58 h 61"/>
                          <a:gd name="T10" fmla="*/ 111 w 115"/>
                          <a:gd name="T11" fmla="*/ 58 h 61"/>
                          <a:gd name="T12" fmla="*/ 109 w 115"/>
                          <a:gd name="T13" fmla="*/ 58 h 61"/>
                          <a:gd name="T14" fmla="*/ 104 w 115"/>
                          <a:gd name="T15" fmla="*/ 59 h 61"/>
                          <a:gd name="T16" fmla="*/ 98 w 115"/>
                          <a:gd name="T17" fmla="*/ 59 h 61"/>
                          <a:gd name="T18" fmla="*/ 92 w 115"/>
                          <a:gd name="T19" fmla="*/ 59 h 61"/>
                          <a:gd name="T20" fmla="*/ 83 w 115"/>
                          <a:gd name="T21" fmla="*/ 59 h 61"/>
                          <a:gd name="T22" fmla="*/ 75 w 115"/>
                          <a:gd name="T23" fmla="*/ 59 h 61"/>
                          <a:gd name="T24" fmla="*/ 66 w 115"/>
                          <a:gd name="T25" fmla="*/ 60 h 61"/>
                          <a:gd name="T26" fmla="*/ 57 w 115"/>
                          <a:gd name="T27" fmla="*/ 60 h 61"/>
                          <a:gd name="T28" fmla="*/ 48 w 115"/>
                          <a:gd name="T29" fmla="*/ 60 h 61"/>
                          <a:gd name="T30" fmla="*/ 39 w 115"/>
                          <a:gd name="T31" fmla="*/ 60 h 61"/>
                          <a:gd name="T32" fmla="*/ 31 w 115"/>
                          <a:gd name="T33" fmla="*/ 61 h 61"/>
                          <a:gd name="T34" fmla="*/ 23 w 115"/>
                          <a:gd name="T35" fmla="*/ 61 h 61"/>
                          <a:gd name="T36" fmla="*/ 16 w 115"/>
                          <a:gd name="T37" fmla="*/ 61 h 61"/>
                          <a:gd name="T38" fmla="*/ 11 w 115"/>
                          <a:gd name="T39" fmla="*/ 61 h 61"/>
                          <a:gd name="T40" fmla="*/ 7 w 115"/>
                          <a:gd name="T41" fmla="*/ 61 h 61"/>
                          <a:gd name="T42" fmla="*/ 0 w 115"/>
                          <a:gd name="T43" fmla="*/ 0 h 61"/>
                          <a:gd name="T44" fmla="*/ 115 w 115"/>
                          <a:gd name="T45" fmla="*/ 0 h 6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</a:cxnLst>
                        <a:rect l="0" t="0" r="r" b="b"/>
                        <a:pathLst>
                          <a:path w="115" h="61">
                            <a:moveTo>
                              <a:pt x="115" y="0"/>
                            </a:moveTo>
                            <a:lnTo>
                              <a:pt x="115" y="9"/>
                            </a:lnTo>
                            <a:lnTo>
                              <a:pt x="115" y="29"/>
                            </a:lnTo>
                            <a:lnTo>
                              <a:pt x="114" y="49"/>
                            </a:lnTo>
                            <a:lnTo>
                              <a:pt x="112" y="58"/>
                            </a:lnTo>
                            <a:lnTo>
                              <a:pt x="111" y="58"/>
                            </a:lnTo>
                            <a:lnTo>
                              <a:pt x="109" y="58"/>
                            </a:lnTo>
                            <a:lnTo>
                              <a:pt x="104" y="59"/>
                            </a:lnTo>
                            <a:lnTo>
                              <a:pt x="98" y="59"/>
                            </a:lnTo>
                            <a:lnTo>
                              <a:pt x="92" y="59"/>
                            </a:lnTo>
                            <a:lnTo>
                              <a:pt x="83" y="59"/>
                            </a:lnTo>
                            <a:lnTo>
                              <a:pt x="75" y="59"/>
                            </a:lnTo>
                            <a:lnTo>
                              <a:pt x="66" y="60"/>
                            </a:lnTo>
                            <a:lnTo>
                              <a:pt x="57" y="60"/>
                            </a:lnTo>
                            <a:lnTo>
                              <a:pt x="48" y="60"/>
                            </a:lnTo>
                            <a:lnTo>
                              <a:pt x="39" y="60"/>
                            </a:lnTo>
                            <a:lnTo>
                              <a:pt x="31" y="61"/>
                            </a:lnTo>
                            <a:lnTo>
                              <a:pt x="23" y="61"/>
                            </a:lnTo>
                            <a:lnTo>
                              <a:pt x="16" y="61"/>
                            </a:lnTo>
                            <a:lnTo>
                              <a:pt x="11" y="61"/>
                            </a:lnTo>
                            <a:lnTo>
                              <a:pt x="7" y="61"/>
                            </a:lnTo>
                            <a:lnTo>
                              <a:pt x="0" y="0"/>
                            </a:lnTo>
                            <a:lnTo>
                              <a:pt x="115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" name="Freeform 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78" y="2275"/>
                        <a:ext cx="42" cy="38"/>
                      </a:xfrm>
                      <a:custGeom>
                        <a:avLst/>
                        <a:gdLst>
                          <a:gd name="T0" fmla="*/ 25 w 42"/>
                          <a:gd name="T1" fmla="*/ 16 h 38"/>
                          <a:gd name="T2" fmla="*/ 22 w 42"/>
                          <a:gd name="T3" fmla="*/ 20 h 38"/>
                          <a:gd name="T4" fmla="*/ 17 w 42"/>
                          <a:gd name="T5" fmla="*/ 24 h 38"/>
                          <a:gd name="T6" fmla="*/ 14 w 42"/>
                          <a:gd name="T7" fmla="*/ 24 h 38"/>
                          <a:gd name="T8" fmla="*/ 10 w 42"/>
                          <a:gd name="T9" fmla="*/ 24 h 38"/>
                          <a:gd name="T10" fmla="*/ 7 w 42"/>
                          <a:gd name="T11" fmla="*/ 25 h 38"/>
                          <a:gd name="T12" fmla="*/ 10 w 42"/>
                          <a:gd name="T13" fmla="*/ 26 h 38"/>
                          <a:gd name="T14" fmla="*/ 13 w 42"/>
                          <a:gd name="T15" fmla="*/ 26 h 38"/>
                          <a:gd name="T16" fmla="*/ 18 w 42"/>
                          <a:gd name="T17" fmla="*/ 26 h 38"/>
                          <a:gd name="T18" fmla="*/ 23 w 42"/>
                          <a:gd name="T19" fmla="*/ 26 h 38"/>
                          <a:gd name="T20" fmla="*/ 27 w 42"/>
                          <a:gd name="T21" fmla="*/ 26 h 38"/>
                          <a:gd name="T22" fmla="*/ 25 w 42"/>
                          <a:gd name="T23" fmla="*/ 30 h 38"/>
                          <a:gd name="T24" fmla="*/ 20 w 42"/>
                          <a:gd name="T25" fmla="*/ 33 h 38"/>
                          <a:gd name="T26" fmla="*/ 18 w 42"/>
                          <a:gd name="T27" fmla="*/ 35 h 38"/>
                          <a:gd name="T28" fmla="*/ 23 w 42"/>
                          <a:gd name="T29" fmla="*/ 35 h 38"/>
                          <a:gd name="T30" fmla="*/ 29 w 42"/>
                          <a:gd name="T31" fmla="*/ 34 h 38"/>
                          <a:gd name="T32" fmla="*/ 33 w 42"/>
                          <a:gd name="T33" fmla="*/ 33 h 38"/>
                          <a:gd name="T34" fmla="*/ 36 w 42"/>
                          <a:gd name="T35" fmla="*/ 31 h 38"/>
                          <a:gd name="T36" fmla="*/ 41 w 42"/>
                          <a:gd name="T37" fmla="*/ 29 h 38"/>
                          <a:gd name="T38" fmla="*/ 42 w 42"/>
                          <a:gd name="T39" fmla="*/ 32 h 38"/>
                          <a:gd name="T40" fmla="*/ 37 w 42"/>
                          <a:gd name="T41" fmla="*/ 35 h 38"/>
                          <a:gd name="T42" fmla="*/ 29 w 42"/>
                          <a:gd name="T43" fmla="*/ 37 h 38"/>
                          <a:gd name="T44" fmla="*/ 20 w 42"/>
                          <a:gd name="T45" fmla="*/ 38 h 38"/>
                          <a:gd name="T46" fmla="*/ 16 w 42"/>
                          <a:gd name="T47" fmla="*/ 37 h 38"/>
                          <a:gd name="T48" fmla="*/ 11 w 42"/>
                          <a:gd name="T49" fmla="*/ 36 h 38"/>
                          <a:gd name="T50" fmla="*/ 9 w 42"/>
                          <a:gd name="T51" fmla="*/ 35 h 38"/>
                          <a:gd name="T52" fmla="*/ 11 w 42"/>
                          <a:gd name="T53" fmla="*/ 34 h 38"/>
                          <a:gd name="T54" fmla="*/ 14 w 42"/>
                          <a:gd name="T55" fmla="*/ 34 h 38"/>
                          <a:gd name="T56" fmla="*/ 19 w 42"/>
                          <a:gd name="T57" fmla="*/ 32 h 38"/>
                          <a:gd name="T58" fmla="*/ 19 w 42"/>
                          <a:gd name="T59" fmla="*/ 30 h 38"/>
                          <a:gd name="T60" fmla="*/ 13 w 42"/>
                          <a:gd name="T61" fmla="*/ 29 h 38"/>
                          <a:gd name="T62" fmla="*/ 7 w 42"/>
                          <a:gd name="T63" fmla="*/ 27 h 38"/>
                          <a:gd name="T64" fmla="*/ 1 w 42"/>
                          <a:gd name="T65" fmla="*/ 23 h 38"/>
                          <a:gd name="T66" fmla="*/ 3 w 42"/>
                          <a:gd name="T67" fmla="*/ 19 h 38"/>
                          <a:gd name="T68" fmla="*/ 4 w 42"/>
                          <a:gd name="T69" fmla="*/ 21 h 38"/>
                          <a:gd name="T70" fmla="*/ 6 w 42"/>
                          <a:gd name="T71" fmla="*/ 23 h 38"/>
                          <a:gd name="T72" fmla="*/ 10 w 42"/>
                          <a:gd name="T73" fmla="*/ 23 h 38"/>
                          <a:gd name="T74" fmla="*/ 13 w 42"/>
                          <a:gd name="T75" fmla="*/ 23 h 38"/>
                          <a:gd name="T76" fmla="*/ 15 w 42"/>
                          <a:gd name="T77" fmla="*/ 22 h 38"/>
                          <a:gd name="T78" fmla="*/ 16 w 42"/>
                          <a:gd name="T79" fmla="*/ 13 h 38"/>
                          <a:gd name="T80" fmla="*/ 12 w 42"/>
                          <a:gd name="T81" fmla="*/ 5 h 38"/>
                          <a:gd name="T82" fmla="*/ 21 w 42"/>
                          <a:gd name="T83" fmla="*/ 2 h 38"/>
                          <a:gd name="T84" fmla="*/ 24 w 42"/>
                          <a:gd name="T85" fmla="*/ 13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</a:cxnLst>
                        <a:rect l="0" t="0" r="r" b="b"/>
                        <a:pathLst>
                          <a:path w="42" h="38">
                            <a:moveTo>
                              <a:pt x="24" y="13"/>
                            </a:moveTo>
                            <a:lnTo>
                              <a:pt x="25" y="15"/>
                            </a:lnTo>
                            <a:lnTo>
                              <a:pt x="25" y="16"/>
                            </a:lnTo>
                            <a:lnTo>
                              <a:pt x="25" y="17"/>
                            </a:lnTo>
                            <a:lnTo>
                              <a:pt x="24" y="19"/>
                            </a:lnTo>
                            <a:lnTo>
                              <a:pt x="22" y="20"/>
                            </a:lnTo>
                            <a:lnTo>
                              <a:pt x="21" y="21"/>
                            </a:lnTo>
                            <a:lnTo>
                              <a:pt x="19" y="22"/>
                            </a:lnTo>
                            <a:lnTo>
                              <a:pt x="17" y="24"/>
                            </a:lnTo>
                            <a:lnTo>
                              <a:pt x="16" y="24"/>
                            </a:lnTo>
                            <a:lnTo>
                              <a:pt x="15" y="24"/>
                            </a:lnTo>
                            <a:lnTo>
                              <a:pt x="14" y="24"/>
                            </a:lnTo>
                            <a:lnTo>
                              <a:pt x="12" y="24"/>
                            </a:lnTo>
                            <a:lnTo>
                              <a:pt x="11" y="24"/>
                            </a:lnTo>
                            <a:lnTo>
                              <a:pt x="10" y="24"/>
                            </a:lnTo>
                            <a:lnTo>
                              <a:pt x="8" y="24"/>
                            </a:lnTo>
                            <a:lnTo>
                              <a:pt x="6" y="24"/>
                            </a:lnTo>
                            <a:lnTo>
                              <a:pt x="7" y="25"/>
                            </a:lnTo>
                            <a:lnTo>
                              <a:pt x="8" y="25"/>
                            </a:lnTo>
                            <a:lnTo>
                              <a:pt x="9" y="25"/>
                            </a:lnTo>
                            <a:lnTo>
                              <a:pt x="10" y="26"/>
                            </a:lnTo>
                            <a:lnTo>
                              <a:pt x="11" y="26"/>
                            </a:lnTo>
                            <a:lnTo>
                              <a:pt x="12" y="26"/>
                            </a:lnTo>
                            <a:lnTo>
                              <a:pt x="13" y="26"/>
                            </a:lnTo>
                            <a:lnTo>
                              <a:pt x="15" y="26"/>
                            </a:lnTo>
                            <a:lnTo>
                              <a:pt x="16" y="26"/>
                            </a:lnTo>
                            <a:lnTo>
                              <a:pt x="18" y="26"/>
                            </a:lnTo>
                            <a:lnTo>
                              <a:pt x="20" y="26"/>
                            </a:lnTo>
                            <a:lnTo>
                              <a:pt x="21" y="26"/>
                            </a:lnTo>
                            <a:lnTo>
                              <a:pt x="23" y="26"/>
                            </a:lnTo>
                            <a:lnTo>
                              <a:pt x="25" y="26"/>
                            </a:lnTo>
                            <a:lnTo>
                              <a:pt x="26" y="26"/>
                            </a:lnTo>
                            <a:lnTo>
                              <a:pt x="27" y="26"/>
                            </a:lnTo>
                            <a:lnTo>
                              <a:pt x="27" y="28"/>
                            </a:lnTo>
                            <a:lnTo>
                              <a:pt x="26" y="29"/>
                            </a:lnTo>
                            <a:lnTo>
                              <a:pt x="25" y="30"/>
                            </a:lnTo>
                            <a:lnTo>
                              <a:pt x="24" y="31"/>
                            </a:lnTo>
                            <a:lnTo>
                              <a:pt x="22" y="33"/>
                            </a:lnTo>
                            <a:lnTo>
                              <a:pt x="20" y="33"/>
                            </a:lnTo>
                            <a:lnTo>
                              <a:pt x="19" y="34"/>
                            </a:lnTo>
                            <a:lnTo>
                              <a:pt x="17" y="35"/>
                            </a:lnTo>
                            <a:lnTo>
                              <a:pt x="18" y="35"/>
                            </a:lnTo>
                            <a:lnTo>
                              <a:pt x="20" y="35"/>
                            </a:lnTo>
                            <a:lnTo>
                              <a:pt x="22" y="35"/>
                            </a:lnTo>
                            <a:lnTo>
                              <a:pt x="23" y="35"/>
                            </a:lnTo>
                            <a:lnTo>
                              <a:pt x="25" y="35"/>
                            </a:lnTo>
                            <a:lnTo>
                              <a:pt x="27" y="35"/>
                            </a:lnTo>
                            <a:lnTo>
                              <a:pt x="29" y="34"/>
                            </a:lnTo>
                            <a:lnTo>
                              <a:pt x="30" y="34"/>
                            </a:lnTo>
                            <a:lnTo>
                              <a:pt x="31" y="33"/>
                            </a:lnTo>
                            <a:lnTo>
                              <a:pt x="33" y="33"/>
                            </a:lnTo>
                            <a:lnTo>
                              <a:pt x="34" y="32"/>
                            </a:lnTo>
                            <a:lnTo>
                              <a:pt x="35" y="31"/>
                            </a:lnTo>
                            <a:lnTo>
                              <a:pt x="36" y="31"/>
                            </a:lnTo>
                            <a:lnTo>
                              <a:pt x="37" y="30"/>
                            </a:lnTo>
                            <a:lnTo>
                              <a:pt x="39" y="29"/>
                            </a:lnTo>
                            <a:lnTo>
                              <a:pt x="41" y="29"/>
                            </a:lnTo>
                            <a:lnTo>
                              <a:pt x="41" y="30"/>
                            </a:lnTo>
                            <a:lnTo>
                              <a:pt x="42" y="31"/>
                            </a:lnTo>
                            <a:lnTo>
                              <a:pt x="42" y="32"/>
                            </a:lnTo>
                            <a:lnTo>
                              <a:pt x="42" y="33"/>
                            </a:lnTo>
                            <a:lnTo>
                              <a:pt x="40" y="34"/>
                            </a:lnTo>
                            <a:lnTo>
                              <a:pt x="37" y="35"/>
                            </a:lnTo>
                            <a:lnTo>
                              <a:pt x="35" y="36"/>
                            </a:lnTo>
                            <a:lnTo>
                              <a:pt x="32" y="37"/>
                            </a:lnTo>
                            <a:lnTo>
                              <a:pt x="29" y="37"/>
                            </a:lnTo>
                            <a:lnTo>
                              <a:pt x="26" y="38"/>
                            </a:lnTo>
                            <a:lnTo>
                              <a:pt x="23" y="38"/>
                            </a:lnTo>
                            <a:lnTo>
                              <a:pt x="20" y="38"/>
                            </a:lnTo>
                            <a:lnTo>
                              <a:pt x="19" y="38"/>
                            </a:lnTo>
                            <a:lnTo>
                              <a:pt x="17" y="38"/>
                            </a:lnTo>
                            <a:lnTo>
                              <a:pt x="16" y="37"/>
                            </a:lnTo>
                            <a:lnTo>
                              <a:pt x="14" y="37"/>
                            </a:lnTo>
                            <a:lnTo>
                              <a:pt x="13" y="37"/>
                            </a:lnTo>
                            <a:lnTo>
                              <a:pt x="11" y="36"/>
                            </a:lnTo>
                            <a:lnTo>
                              <a:pt x="10" y="36"/>
                            </a:lnTo>
                            <a:lnTo>
                              <a:pt x="9" y="35"/>
                            </a:lnTo>
                            <a:lnTo>
                              <a:pt x="9" y="35"/>
                            </a:lnTo>
                            <a:lnTo>
                              <a:pt x="10" y="34"/>
                            </a:lnTo>
                            <a:lnTo>
                              <a:pt x="11" y="34"/>
                            </a:lnTo>
                            <a:lnTo>
                              <a:pt x="11" y="34"/>
                            </a:lnTo>
                            <a:lnTo>
                              <a:pt x="12" y="34"/>
                            </a:lnTo>
                            <a:lnTo>
                              <a:pt x="13" y="34"/>
                            </a:lnTo>
                            <a:lnTo>
                              <a:pt x="14" y="34"/>
                            </a:lnTo>
                            <a:lnTo>
                              <a:pt x="15" y="34"/>
                            </a:lnTo>
                            <a:lnTo>
                              <a:pt x="17" y="33"/>
                            </a:lnTo>
                            <a:lnTo>
                              <a:pt x="19" y="32"/>
                            </a:lnTo>
                            <a:lnTo>
                              <a:pt x="20" y="30"/>
                            </a:lnTo>
                            <a:lnTo>
                              <a:pt x="21" y="29"/>
                            </a:lnTo>
                            <a:lnTo>
                              <a:pt x="19" y="30"/>
                            </a:lnTo>
                            <a:lnTo>
                              <a:pt x="17" y="30"/>
                            </a:lnTo>
                            <a:lnTo>
                              <a:pt x="15" y="29"/>
                            </a:lnTo>
                            <a:lnTo>
                              <a:pt x="13" y="29"/>
                            </a:lnTo>
                            <a:lnTo>
                              <a:pt x="11" y="29"/>
                            </a:lnTo>
                            <a:lnTo>
                              <a:pt x="8" y="28"/>
                            </a:lnTo>
                            <a:lnTo>
                              <a:pt x="7" y="27"/>
                            </a:lnTo>
                            <a:lnTo>
                              <a:pt x="5" y="27"/>
                            </a:lnTo>
                            <a:lnTo>
                              <a:pt x="2" y="25"/>
                            </a:lnTo>
                            <a:lnTo>
                              <a:pt x="1" y="23"/>
                            </a:lnTo>
                            <a:lnTo>
                              <a:pt x="0" y="21"/>
                            </a:lnTo>
                            <a:lnTo>
                              <a:pt x="2" y="19"/>
                            </a:lnTo>
                            <a:lnTo>
                              <a:pt x="3" y="19"/>
                            </a:lnTo>
                            <a:lnTo>
                              <a:pt x="3" y="20"/>
                            </a:lnTo>
                            <a:lnTo>
                              <a:pt x="4" y="20"/>
                            </a:lnTo>
                            <a:lnTo>
                              <a:pt x="4" y="21"/>
                            </a:lnTo>
                            <a:lnTo>
                              <a:pt x="5" y="22"/>
                            </a:lnTo>
                            <a:lnTo>
                              <a:pt x="5" y="22"/>
                            </a:lnTo>
                            <a:lnTo>
                              <a:pt x="6" y="23"/>
                            </a:lnTo>
                            <a:lnTo>
                              <a:pt x="8" y="23"/>
                            </a:lnTo>
                            <a:lnTo>
                              <a:pt x="9" y="23"/>
                            </a:lnTo>
                            <a:lnTo>
                              <a:pt x="10" y="23"/>
                            </a:lnTo>
                            <a:lnTo>
                              <a:pt x="11" y="23"/>
                            </a:lnTo>
                            <a:lnTo>
                              <a:pt x="12" y="23"/>
                            </a:lnTo>
                            <a:lnTo>
                              <a:pt x="13" y="23"/>
                            </a:lnTo>
                            <a:lnTo>
                              <a:pt x="14" y="22"/>
                            </a:lnTo>
                            <a:lnTo>
                              <a:pt x="14" y="22"/>
                            </a:lnTo>
                            <a:lnTo>
                              <a:pt x="15" y="22"/>
                            </a:lnTo>
                            <a:lnTo>
                              <a:pt x="18" y="19"/>
                            </a:lnTo>
                            <a:lnTo>
                              <a:pt x="18" y="16"/>
                            </a:lnTo>
                            <a:lnTo>
                              <a:pt x="16" y="13"/>
                            </a:lnTo>
                            <a:lnTo>
                              <a:pt x="14" y="10"/>
                            </a:lnTo>
                            <a:lnTo>
                              <a:pt x="12" y="7"/>
                            </a:lnTo>
                            <a:lnTo>
                              <a:pt x="12" y="5"/>
                            </a:lnTo>
                            <a:lnTo>
                              <a:pt x="15" y="2"/>
                            </a:lnTo>
                            <a:lnTo>
                              <a:pt x="21" y="0"/>
                            </a:lnTo>
                            <a:lnTo>
                              <a:pt x="21" y="2"/>
                            </a:lnTo>
                            <a:lnTo>
                              <a:pt x="22" y="5"/>
                            </a:lnTo>
                            <a:lnTo>
                              <a:pt x="23" y="9"/>
                            </a:lnTo>
                            <a:lnTo>
                              <a:pt x="24" y="13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4" name="Freeform 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32" y="2278"/>
                        <a:ext cx="103" cy="57"/>
                      </a:xfrm>
                      <a:custGeom>
                        <a:avLst/>
                        <a:gdLst>
                          <a:gd name="T0" fmla="*/ 101 w 103"/>
                          <a:gd name="T1" fmla="*/ 54 h 57"/>
                          <a:gd name="T2" fmla="*/ 97 w 103"/>
                          <a:gd name="T3" fmla="*/ 54 h 57"/>
                          <a:gd name="T4" fmla="*/ 92 w 103"/>
                          <a:gd name="T5" fmla="*/ 54 h 57"/>
                          <a:gd name="T6" fmla="*/ 86 w 103"/>
                          <a:gd name="T7" fmla="*/ 55 h 57"/>
                          <a:gd name="T8" fmla="*/ 78 w 103"/>
                          <a:gd name="T9" fmla="*/ 55 h 57"/>
                          <a:gd name="T10" fmla="*/ 71 w 103"/>
                          <a:gd name="T11" fmla="*/ 55 h 57"/>
                          <a:gd name="T12" fmla="*/ 63 w 103"/>
                          <a:gd name="T13" fmla="*/ 55 h 57"/>
                          <a:gd name="T14" fmla="*/ 54 w 103"/>
                          <a:gd name="T15" fmla="*/ 56 h 57"/>
                          <a:gd name="T16" fmla="*/ 46 w 103"/>
                          <a:gd name="T17" fmla="*/ 56 h 57"/>
                          <a:gd name="T18" fmla="*/ 38 w 103"/>
                          <a:gd name="T19" fmla="*/ 56 h 57"/>
                          <a:gd name="T20" fmla="*/ 30 w 103"/>
                          <a:gd name="T21" fmla="*/ 56 h 57"/>
                          <a:gd name="T22" fmla="*/ 23 w 103"/>
                          <a:gd name="T23" fmla="*/ 56 h 57"/>
                          <a:gd name="T24" fmla="*/ 17 w 103"/>
                          <a:gd name="T25" fmla="*/ 57 h 57"/>
                          <a:gd name="T26" fmla="*/ 11 w 103"/>
                          <a:gd name="T27" fmla="*/ 57 h 57"/>
                          <a:gd name="T28" fmla="*/ 7 w 103"/>
                          <a:gd name="T29" fmla="*/ 57 h 57"/>
                          <a:gd name="T30" fmla="*/ 5 w 103"/>
                          <a:gd name="T31" fmla="*/ 57 h 57"/>
                          <a:gd name="T32" fmla="*/ 4 w 103"/>
                          <a:gd name="T33" fmla="*/ 57 h 57"/>
                          <a:gd name="T34" fmla="*/ 0 w 103"/>
                          <a:gd name="T35" fmla="*/ 0 h 57"/>
                          <a:gd name="T36" fmla="*/ 103 w 103"/>
                          <a:gd name="T37" fmla="*/ 0 h 57"/>
                          <a:gd name="T38" fmla="*/ 101 w 103"/>
                          <a:gd name="T39" fmla="*/ 54 h 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</a:cxnLst>
                        <a:rect l="0" t="0" r="r" b="b"/>
                        <a:pathLst>
                          <a:path w="103" h="57">
                            <a:moveTo>
                              <a:pt x="101" y="54"/>
                            </a:moveTo>
                            <a:lnTo>
                              <a:pt x="97" y="54"/>
                            </a:lnTo>
                            <a:lnTo>
                              <a:pt x="92" y="54"/>
                            </a:lnTo>
                            <a:lnTo>
                              <a:pt x="86" y="55"/>
                            </a:lnTo>
                            <a:lnTo>
                              <a:pt x="78" y="55"/>
                            </a:lnTo>
                            <a:lnTo>
                              <a:pt x="71" y="55"/>
                            </a:lnTo>
                            <a:lnTo>
                              <a:pt x="63" y="55"/>
                            </a:lnTo>
                            <a:lnTo>
                              <a:pt x="54" y="56"/>
                            </a:lnTo>
                            <a:lnTo>
                              <a:pt x="46" y="56"/>
                            </a:lnTo>
                            <a:lnTo>
                              <a:pt x="38" y="56"/>
                            </a:lnTo>
                            <a:lnTo>
                              <a:pt x="30" y="56"/>
                            </a:lnTo>
                            <a:lnTo>
                              <a:pt x="23" y="56"/>
                            </a:lnTo>
                            <a:lnTo>
                              <a:pt x="17" y="57"/>
                            </a:lnTo>
                            <a:lnTo>
                              <a:pt x="11" y="57"/>
                            </a:lnTo>
                            <a:lnTo>
                              <a:pt x="7" y="57"/>
                            </a:lnTo>
                            <a:lnTo>
                              <a:pt x="5" y="57"/>
                            </a:lnTo>
                            <a:lnTo>
                              <a:pt x="4" y="57"/>
                            </a:lnTo>
                            <a:lnTo>
                              <a:pt x="0" y="0"/>
                            </a:lnTo>
                            <a:lnTo>
                              <a:pt x="103" y="0"/>
                            </a:lnTo>
                            <a:lnTo>
                              <a:pt x="101" y="54"/>
                            </a:lnTo>
                            <a:close/>
                          </a:path>
                        </a:pathLst>
                      </a:custGeom>
                      <a:solidFill>
                        <a:srgbClr val="26ADE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" name="Freeform 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17" y="2342"/>
                        <a:ext cx="134" cy="19"/>
                      </a:xfrm>
                      <a:custGeom>
                        <a:avLst/>
                        <a:gdLst>
                          <a:gd name="T0" fmla="*/ 134 w 134"/>
                          <a:gd name="T1" fmla="*/ 0 h 19"/>
                          <a:gd name="T2" fmla="*/ 132 w 134"/>
                          <a:gd name="T3" fmla="*/ 1 h 19"/>
                          <a:gd name="T4" fmla="*/ 127 w 134"/>
                          <a:gd name="T5" fmla="*/ 2 h 19"/>
                          <a:gd name="T6" fmla="*/ 121 w 134"/>
                          <a:gd name="T7" fmla="*/ 3 h 19"/>
                          <a:gd name="T8" fmla="*/ 114 w 134"/>
                          <a:gd name="T9" fmla="*/ 5 h 19"/>
                          <a:gd name="T10" fmla="*/ 107 w 134"/>
                          <a:gd name="T11" fmla="*/ 6 h 19"/>
                          <a:gd name="T12" fmla="*/ 99 w 134"/>
                          <a:gd name="T13" fmla="*/ 7 h 19"/>
                          <a:gd name="T14" fmla="*/ 92 w 134"/>
                          <a:gd name="T15" fmla="*/ 8 h 19"/>
                          <a:gd name="T16" fmla="*/ 86 w 134"/>
                          <a:gd name="T17" fmla="*/ 11 h 19"/>
                          <a:gd name="T18" fmla="*/ 84 w 134"/>
                          <a:gd name="T19" fmla="*/ 18 h 19"/>
                          <a:gd name="T20" fmla="*/ 81 w 134"/>
                          <a:gd name="T21" fmla="*/ 18 h 19"/>
                          <a:gd name="T22" fmla="*/ 80 w 134"/>
                          <a:gd name="T23" fmla="*/ 13 h 19"/>
                          <a:gd name="T24" fmla="*/ 82 w 134"/>
                          <a:gd name="T25" fmla="*/ 10 h 19"/>
                          <a:gd name="T26" fmla="*/ 83 w 134"/>
                          <a:gd name="T27" fmla="*/ 8 h 19"/>
                          <a:gd name="T28" fmla="*/ 85 w 134"/>
                          <a:gd name="T29" fmla="*/ 7 h 19"/>
                          <a:gd name="T30" fmla="*/ 87 w 134"/>
                          <a:gd name="T31" fmla="*/ 7 h 19"/>
                          <a:gd name="T32" fmla="*/ 90 w 134"/>
                          <a:gd name="T33" fmla="*/ 6 h 19"/>
                          <a:gd name="T34" fmla="*/ 96 w 134"/>
                          <a:gd name="T35" fmla="*/ 6 h 19"/>
                          <a:gd name="T36" fmla="*/ 105 w 134"/>
                          <a:gd name="T37" fmla="*/ 4 h 19"/>
                          <a:gd name="T38" fmla="*/ 113 w 134"/>
                          <a:gd name="T39" fmla="*/ 3 h 19"/>
                          <a:gd name="T40" fmla="*/ 113 w 134"/>
                          <a:gd name="T41" fmla="*/ 2 h 19"/>
                          <a:gd name="T42" fmla="*/ 102 w 134"/>
                          <a:gd name="T43" fmla="*/ 3 h 19"/>
                          <a:gd name="T44" fmla="*/ 86 w 134"/>
                          <a:gd name="T45" fmla="*/ 3 h 19"/>
                          <a:gd name="T46" fmla="*/ 67 w 134"/>
                          <a:gd name="T47" fmla="*/ 4 h 19"/>
                          <a:gd name="T48" fmla="*/ 47 w 134"/>
                          <a:gd name="T49" fmla="*/ 4 h 19"/>
                          <a:gd name="T50" fmla="*/ 28 w 134"/>
                          <a:gd name="T51" fmla="*/ 5 h 19"/>
                          <a:gd name="T52" fmla="*/ 12 w 134"/>
                          <a:gd name="T53" fmla="*/ 6 h 19"/>
                          <a:gd name="T54" fmla="*/ 2 w 134"/>
                          <a:gd name="T55" fmla="*/ 6 h 19"/>
                          <a:gd name="T56" fmla="*/ 0 w 134"/>
                          <a:gd name="T57" fmla="*/ 6 h 19"/>
                          <a:gd name="T58" fmla="*/ 1 w 134"/>
                          <a:gd name="T59" fmla="*/ 5 h 19"/>
                          <a:gd name="T60" fmla="*/ 2 w 134"/>
                          <a:gd name="T61" fmla="*/ 4 h 19"/>
                          <a:gd name="T62" fmla="*/ 6 w 134"/>
                          <a:gd name="T63" fmla="*/ 4 h 19"/>
                          <a:gd name="T64" fmla="*/ 12 w 134"/>
                          <a:gd name="T65" fmla="*/ 4 h 19"/>
                          <a:gd name="T66" fmla="*/ 20 w 134"/>
                          <a:gd name="T67" fmla="*/ 3 h 19"/>
                          <a:gd name="T68" fmla="*/ 29 w 134"/>
                          <a:gd name="T69" fmla="*/ 3 h 19"/>
                          <a:gd name="T70" fmla="*/ 40 w 134"/>
                          <a:gd name="T71" fmla="*/ 2 h 19"/>
                          <a:gd name="T72" fmla="*/ 51 w 134"/>
                          <a:gd name="T73" fmla="*/ 2 h 19"/>
                          <a:gd name="T74" fmla="*/ 63 w 134"/>
                          <a:gd name="T75" fmla="*/ 1 h 19"/>
                          <a:gd name="T76" fmla="*/ 74 w 134"/>
                          <a:gd name="T77" fmla="*/ 1 h 19"/>
                          <a:gd name="T78" fmla="*/ 86 w 134"/>
                          <a:gd name="T79" fmla="*/ 0 h 19"/>
                          <a:gd name="T80" fmla="*/ 97 w 134"/>
                          <a:gd name="T81" fmla="*/ 0 h 19"/>
                          <a:gd name="T82" fmla="*/ 108 w 134"/>
                          <a:gd name="T83" fmla="*/ 0 h 19"/>
                          <a:gd name="T84" fmla="*/ 117 w 134"/>
                          <a:gd name="T85" fmla="*/ 0 h 19"/>
                          <a:gd name="T86" fmla="*/ 124 w 134"/>
                          <a:gd name="T87" fmla="*/ 0 h 19"/>
                          <a:gd name="T88" fmla="*/ 130 w 134"/>
                          <a:gd name="T89" fmla="*/ 0 h 19"/>
                          <a:gd name="T90" fmla="*/ 134 w 134"/>
                          <a:gd name="T91" fmla="*/ 0 h 1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</a:cxnLst>
                        <a:rect l="0" t="0" r="r" b="b"/>
                        <a:pathLst>
                          <a:path w="134" h="19">
                            <a:moveTo>
                              <a:pt x="134" y="0"/>
                            </a:moveTo>
                            <a:lnTo>
                              <a:pt x="134" y="0"/>
                            </a:lnTo>
                            <a:lnTo>
                              <a:pt x="133" y="0"/>
                            </a:lnTo>
                            <a:lnTo>
                              <a:pt x="132" y="1"/>
                            </a:lnTo>
                            <a:lnTo>
                              <a:pt x="130" y="1"/>
                            </a:lnTo>
                            <a:lnTo>
                              <a:pt x="127" y="2"/>
                            </a:lnTo>
                            <a:lnTo>
                              <a:pt x="124" y="3"/>
                            </a:lnTo>
                            <a:lnTo>
                              <a:pt x="121" y="3"/>
                            </a:lnTo>
                            <a:lnTo>
                              <a:pt x="118" y="4"/>
                            </a:lnTo>
                            <a:lnTo>
                              <a:pt x="114" y="5"/>
                            </a:lnTo>
                            <a:lnTo>
                              <a:pt x="111" y="5"/>
                            </a:lnTo>
                            <a:lnTo>
                              <a:pt x="107" y="6"/>
                            </a:lnTo>
                            <a:lnTo>
                              <a:pt x="103" y="7"/>
                            </a:lnTo>
                            <a:lnTo>
                              <a:pt x="99" y="7"/>
                            </a:lnTo>
                            <a:lnTo>
                              <a:pt x="96" y="7"/>
                            </a:lnTo>
                            <a:lnTo>
                              <a:pt x="92" y="8"/>
                            </a:lnTo>
                            <a:lnTo>
                              <a:pt x="89" y="8"/>
                            </a:lnTo>
                            <a:lnTo>
                              <a:pt x="86" y="11"/>
                            </a:lnTo>
                            <a:lnTo>
                              <a:pt x="85" y="15"/>
                            </a:lnTo>
                            <a:lnTo>
                              <a:pt x="84" y="18"/>
                            </a:lnTo>
                            <a:lnTo>
                              <a:pt x="84" y="19"/>
                            </a:lnTo>
                            <a:lnTo>
                              <a:pt x="81" y="18"/>
                            </a:lnTo>
                            <a:lnTo>
                              <a:pt x="80" y="15"/>
                            </a:lnTo>
                            <a:lnTo>
                              <a:pt x="80" y="13"/>
                            </a:lnTo>
                            <a:lnTo>
                              <a:pt x="81" y="10"/>
                            </a:lnTo>
                            <a:lnTo>
                              <a:pt x="82" y="10"/>
                            </a:lnTo>
                            <a:lnTo>
                              <a:pt x="82" y="9"/>
                            </a:lnTo>
                            <a:lnTo>
                              <a:pt x="83" y="8"/>
                            </a:lnTo>
                            <a:lnTo>
                              <a:pt x="83" y="8"/>
                            </a:lnTo>
                            <a:lnTo>
                              <a:pt x="85" y="7"/>
                            </a:lnTo>
                            <a:lnTo>
                              <a:pt x="86" y="7"/>
                            </a:lnTo>
                            <a:lnTo>
                              <a:pt x="87" y="7"/>
                            </a:lnTo>
                            <a:lnTo>
                              <a:pt x="88" y="6"/>
                            </a:lnTo>
                            <a:lnTo>
                              <a:pt x="90" y="6"/>
                            </a:lnTo>
                            <a:lnTo>
                              <a:pt x="92" y="6"/>
                            </a:lnTo>
                            <a:lnTo>
                              <a:pt x="96" y="6"/>
                            </a:lnTo>
                            <a:lnTo>
                              <a:pt x="100" y="5"/>
                            </a:lnTo>
                            <a:lnTo>
                              <a:pt x="105" y="4"/>
                            </a:lnTo>
                            <a:lnTo>
                              <a:pt x="109" y="4"/>
                            </a:lnTo>
                            <a:lnTo>
                              <a:pt x="113" y="3"/>
                            </a:lnTo>
                            <a:lnTo>
                              <a:pt x="116" y="2"/>
                            </a:lnTo>
                            <a:lnTo>
                              <a:pt x="113" y="2"/>
                            </a:lnTo>
                            <a:lnTo>
                              <a:pt x="108" y="2"/>
                            </a:lnTo>
                            <a:lnTo>
                              <a:pt x="102" y="3"/>
                            </a:lnTo>
                            <a:lnTo>
                              <a:pt x="94" y="3"/>
                            </a:lnTo>
                            <a:lnTo>
                              <a:pt x="86" y="3"/>
                            </a:lnTo>
                            <a:lnTo>
                              <a:pt x="77" y="3"/>
                            </a:lnTo>
                            <a:lnTo>
                              <a:pt x="67" y="4"/>
                            </a:lnTo>
                            <a:lnTo>
                              <a:pt x="57" y="4"/>
                            </a:lnTo>
                            <a:lnTo>
                              <a:pt x="47" y="4"/>
                            </a:lnTo>
                            <a:lnTo>
                              <a:pt x="37" y="5"/>
                            </a:lnTo>
                            <a:lnTo>
                              <a:pt x="28" y="5"/>
                            </a:lnTo>
                            <a:lnTo>
                              <a:pt x="20" y="5"/>
                            </a:lnTo>
                            <a:lnTo>
                              <a:pt x="12" y="6"/>
                            </a:lnTo>
                            <a:lnTo>
                              <a:pt x="7" y="6"/>
                            </a:lnTo>
                            <a:lnTo>
                              <a:pt x="2" y="6"/>
                            </a:lnTo>
                            <a:lnTo>
                              <a:pt x="0" y="6"/>
                            </a:lnTo>
                            <a:lnTo>
                              <a:pt x="0" y="6"/>
                            </a:lnTo>
                            <a:lnTo>
                              <a:pt x="0" y="5"/>
                            </a:lnTo>
                            <a:lnTo>
                              <a:pt x="1" y="5"/>
                            </a:lnTo>
                            <a:lnTo>
                              <a:pt x="1" y="4"/>
                            </a:lnTo>
                            <a:lnTo>
                              <a:pt x="2" y="4"/>
                            </a:lnTo>
                            <a:lnTo>
                              <a:pt x="4" y="4"/>
                            </a:lnTo>
                            <a:lnTo>
                              <a:pt x="6" y="4"/>
                            </a:lnTo>
                            <a:lnTo>
                              <a:pt x="9" y="4"/>
                            </a:lnTo>
                            <a:lnTo>
                              <a:pt x="12" y="4"/>
                            </a:lnTo>
                            <a:lnTo>
                              <a:pt x="16" y="3"/>
                            </a:lnTo>
                            <a:lnTo>
                              <a:pt x="20" y="3"/>
                            </a:lnTo>
                            <a:lnTo>
                              <a:pt x="25" y="3"/>
                            </a:lnTo>
                            <a:lnTo>
                              <a:pt x="29" y="3"/>
                            </a:lnTo>
                            <a:lnTo>
                              <a:pt x="34" y="3"/>
                            </a:lnTo>
                            <a:lnTo>
                              <a:pt x="40" y="2"/>
                            </a:lnTo>
                            <a:lnTo>
                              <a:pt x="45" y="2"/>
                            </a:lnTo>
                            <a:lnTo>
                              <a:pt x="51" y="2"/>
                            </a:lnTo>
                            <a:lnTo>
                              <a:pt x="57" y="2"/>
                            </a:lnTo>
                            <a:lnTo>
                              <a:pt x="63" y="1"/>
                            </a:lnTo>
                            <a:lnTo>
                              <a:pt x="69" y="1"/>
                            </a:lnTo>
                            <a:lnTo>
                              <a:pt x="74" y="1"/>
                            </a:lnTo>
                            <a:lnTo>
                              <a:pt x="80" y="1"/>
                            </a:lnTo>
                            <a:lnTo>
                              <a:pt x="86" y="0"/>
                            </a:lnTo>
                            <a:lnTo>
                              <a:pt x="92" y="0"/>
                            </a:lnTo>
                            <a:lnTo>
                              <a:pt x="97" y="0"/>
                            </a:lnTo>
                            <a:lnTo>
                              <a:pt x="102" y="0"/>
                            </a:lnTo>
                            <a:lnTo>
                              <a:pt x="108" y="0"/>
                            </a:lnTo>
                            <a:lnTo>
                              <a:pt x="112" y="0"/>
                            </a:lnTo>
                            <a:lnTo>
                              <a:pt x="117" y="0"/>
                            </a:lnTo>
                            <a:lnTo>
                              <a:pt x="120" y="0"/>
                            </a:lnTo>
                            <a:lnTo>
                              <a:pt x="124" y="0"/>
                            </a:lnTo>
                            <a:lnTo>
                              <a:pt x="127" y="0"/>
                            </a:lnTo>
                            <a:lnTo>
                              <a:pt x="130" y="0"/>
                            </a:lnTo>
                            <a:lnTo>
                              <a:pt x="132" y="0"/>
                            </a:lnTo>
                            <a:lnTo>
                              <a:pt x="134" y="0"/>
                            </a:lnTo>
                            <a:lnTo>
                              <a:pt x="134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" name="Freeform 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72" y="2352"/>
                        <a:ext cx="177" cy="20"/>
                      </a:xfrm>
                      <a:custGeom>
                        <a:avLst/>
                        <a:gdLst>
                          <a:gd name="T0" fmla="*/ 52 w 177"/>
                          <a:gd name="T1" fmla="*/ 19 h 20"/>
                          <a:gd name="T2" fmla="*/ 42 w 177"/>
                          <a:gd name="T3" fmla="*/ 18 h 20"/>
                          <a:gd name="T4" fmla="*/ 28 w 177"/>
                          <a:gd name="T5" fmla="*/ 16 h 20"/>
                          <a:gd name="T6" fmla="*/ 14 w 177"/>
                          <a:gd name="T7" fmla="*/ 15 h 20"/>
                          <a:gd name="T8" fmla="*/ 3 w 177"/>
                          <a:gd name="T9" fmla="*/ 13 h 20"/>
                          <a:gd name="T10" fmla="*/ 1 w 177"/>
                          <a:gd name="T11" fmla="*/ 12 h 20"/>
                          <a:gd name="T12" fmla="*/ 3 w 177"/>
                          <a:gd name="T13" fmla="*/ 11 h 20"/>
                          <a:gd name="T14" fmla="*/ 60 w 177"/>
                          <a:gd name="T15" fmla="*/ 6 h 20"/>
                          <a:gd name="T16" fmla="*/ 59 w 177"/>
                          <a:gd name="T17" fmla="*/ 2 h 20"/>
                          <a:gd name="T18" fmla="*/ 55 w 177"/>
                          <a:gd name="T19" fmla="*/ 2 h 20"/>
                          <a:gd name="T20" fmla="*/ 46 w 177"/>
                          <a:gd name="T21" fmla="*/ 3 h 20"/>
                          <a:gd name="T22" fmla="*/ 35 w 177"/>
                          <a:gd name="T23" fmla="*/ 3 h 20"/>
                          <a:gd name="T24" fmla="*/ 25 w 177"/>
                          <a:gd name="T25" fmla="*/ 4 h 20"/>
                          <a:gd name="T26" fmla="*/ 19 w 177"/>
                          <a:gd name="T27" fmla="*/ 4 h 20"/>
                          <a:gd name="T28" fmla="*/ 18 w 177"/>
                          <a:gd name="T29" fmla="*/ 3 h 20"/>
                          <a:gd name="T30" fmla="*/ 20 w 177"/>
                          <a:gd name="T31" fmla="*/ 3 h 20"/>
                          <a:gd name="T32" fmla="*/ 29 w 177"/>
                          <a:gd name="T33" fmla="*/ 2 h 20"/>
                          <a:gd name="T34" fmla="*/ 37 w 177"/>
                          <a:gd name="T35" fmla="*/ 1 h 20"/>
                          <a:gd name="T36" fmla="*/ 45 w 177"/>
                          <a:gd name="T37" fmla="*/ 1 h 20"/>
                          <a:gd name="T38" fmla="*/ 53 w 177"/>
                          <a:gd name="T39" fmla="*/ 0 h 20"/>
                          <a:gd name="T40" fmla="*/ 62 w 177"/>
                          <a:gd name="T41" fmla="*/ 0 h 20"/>
                          <a:gd name="T42" fmla="*/ 65 w 177"/>
                          <a:gd name="T43" fmla="*/ 4 h 20"/>
                          <a:gd name="T44" fmla="*/ 66 w 177"/>
                          <a:gd name="T45" fmla="*/ 8 h 20"/>
                          <a:gd name="T46" fmla="*/ 59 w 177"/>
                          <a:gd name="T47" fmla="*/ 11 h 20"/>
                          <a:gd name="T48" fmla="*/ 53 w 177"/>
                          <a:gd name="T49" fmla="*/ 10 h 20"/>
                          <a:gd name="T50" fmla="*/ 44 w 177"/>
                          <a:gd name="T51" fmla="*/ 10 h 20"/>
                          <a:gd name="T52" fmla="*/ 36 w 177"/>
                          <a:gd name="T53" fmla="*/ 11 h 20"/>
                          <a:gd name="T54" fmla="*/ 27 w 177"/>
                          <a:gd name="T55" fmla="*/ 12 h 20"/>
                          <a:gd name="T56" fmla="*/ 19 w 177"/>
                          <a:gd name="T57" fmla="*/ 12 h 20"/>
                          <a:gd name="T58" fmla="*/ 16 w 177"/>
                          <a:gd name="T59" fmla="*/ 13 h 20"/>
                          <a:gd name="T60" fmla="*/ 24 w 177"/>
                          <a:gd name="T61" fmla="*/ 14 h 20"/>
                          <a:gd name="T62" fmla="*/ 32 w 177"/>
                          <a:gd name="T63" fmla="*/ 15 h 20"/>
                          <a:gd name="T64" fmla="*/ 40 w 177"/>
                          <a:gd name="T65" fmla="*/ 16 h 20"/>
                          <a:gd name="T66" fmla="*/ 47 w 177"/>
                          <a:gd name="T67" fmla="*/ 16 h 20"/>
                          <a:gd name="T68" fmla="*/ 55 w 177"/>
                          <a:gd name="T69" fmla="*/ 17 h 20"/>
                          <a:gd name="T70" fmla="*/ 63 w 177"/>
                          <a:gd name="T71" fmla="*/ 17 h 20"/>
                          <a:gd name="T72" fmla="*/ 83 w 177"/>
                          <a:gd name="T73" fmla="*/ 15 h 20"/>
                          <a:gd name="T74" fmla="*/ 109 w 177"/>
                          <a:gd name="T75" fmla="*/ 13 h 20"/>
                          <a:gd name="T76" fmla="*/ 135 w 177"/>
                          <a:gd name="T77" fmla="*/ 11 h 20"/>
                          <a:gd name="T78" fmla="*/ 155 w 177"/>
                          <a:gd name="T79" fmla="*/ 9 h 20"/>
                          <a:gd name="T80" fmla="*/ 133 w 177"/>
                          <a:gd name="T81" fmla="*/ 7 h 20"/>
                          <a:gd name="T82" fmla="*/ 134 w 177"/>
                          <a:gd name="T83" fmla="*/ 6 h 2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</a:cxnLst>
                        <a:rect l="0" t="0" r="r" b="b"/>
                        <a:pathLst>
                          <a:path w="177" h="20">
                            <a:moveTo>
                              <a:pt x="54" y="20"/>
                            </a:moveTo>
                            <a:lnTo>
                              <a:pt x="54" y="19"/>
                            </a:lnTo>
                            <a:lnTo>
                              <a:pt x="52" y="19"/>
                            </a:lnTo>
                            <a:lnTo>
                              <a:pt x="49" y="19"/>
                            </a:lnTo>
                            <a:lnTo>
                              <a:pt x="46" y="19"/>
                            </a:lnTo>
                            <a:lnTo>
                              <a:pt x="42" y="18"/>
                            </a:lnTo>
                            <a:lnTo>
                              <a:pt x="38" y="18"/>
                            </a:lnTo>
                            <a:lnTo>
                              <a:pt x="33" y="17"/>
                            </a:lnTo>
                            <a:lnTo>
                              <a:pt x="28" y="16"/>
                            </a:lnTo>
                            <a:lnTo>
                              <a:pt x="23" y="16"/>
                            </a:lnTo>
                            <a:lnTo>
                              <a:pt x="18" y="15"/>
                            </a:lnTo>
                            <a:lnTo>
                              <a:pt x="14" y="15"/>
                            </a:lnTo>
                            <a:lnTo>
                              <a:pt x="10" y="14"/>
                            </a:lnTo>
                            <a:lnTo>
                              <a:pt x="6" y="13"/>
                            </a:lnTo>
                            <a:lnTo>
                              <a:pt x="3" y="13"/>
                            </a:lnTo>
                            <a:lnTo>
                              <a:pt x="1" y="13"/>
                            </a:lnTo>
                            <a:lnTo>
                              <a:pt x="0" y="12"/>
                            </a:lnTo>
                            <a:lnTo>
                              <a:pt x="1" y="12"/>
                            </a:lnTo>
                            <a:lnTo>
                              <a:pt x="1" y="12"/>
                            </a:lnTo>
                            <a:lnTo>
                              <a:pt x="2" y="11"/>
                            </a:lnTo>
                            <a:lnTo>
                              <a:pt x="3" y="11"/>
                            </a:lnTo>
                            <a:lnTo>
                              <a:pt x="59" y="7"/>
                            </a:lnTo>
                            <a:lnTo>
                              <a:pt x="60" y="7"/>
                            </a:lnTo>
                            <a:lnTo>
                              <a:pt x="60" y="6"/>
                            </a:lnTo>
                            <a:lnTo>
                              <a:pt x="60" y="5"/>
                            </a:lnTo>
                            <a:lnTo>
                              <a:pt x="60" y="3"/>
                            </a:lnTo>
                            <a:lnTo>
                              <a:pt x="59" y="2"/>
                            </a:lnTo>
                            <a:lnTo>
                              <a:pt x="58" y="2"/>
                            </a:lnTo>
                            <a:lnTo>
                              <a:pt x="57" y="2"/>
                            </a:lnTo>
                            <a:lnTo>
                              <a:pt x="55" y="2"/>
                            </a:lnTo>
                            <a:lnTo>
                              <a:pt x="53" y="2"/>
                            </a:lnTo>
                            <a:lnTo>
                              <a:pt x="50" y="2"/>
                            </a:lnTo>
                            <a:lnTo>
                              <a:pt x="46" y="3"/>
                            </a:lnTo>
                            <a:lnTo>
                              <a:pt x="43" y="3"/>
                            </a:lnTo>
                            <a:lnTo>
                              <a:pt x="39" y="3"/>
                            </a:lnTo>
                            <a:lnTo>
                              <a:pt x="35" y="3"/>
                            </a:lnTo>
                            <a:lnTo>
                              <a:pt x="32" y="3"/>
                            </a:lnTo>
                            <a:lnTo>
                              <a:pt x="28" y="3"/>
                            </a:lnTo>
                            <a:lnTo>
                              <a:pt x="25" y="4"/>
                            </a:lnTo>
                            <a:lnTo>
                              <a:pt x="23" y="4"/>
                            </a:lnTo>
                            <a:lnTo>
                              <a:pt x="20" y="4"/>
                            </a:lnTo>
                            <a:lnTo>
                              <a:pt x="19" y="4"/>
                            </a:lnTo>
                            <a:lnTo>
                              <a:pt x="18" y="4"/>
                            </a:lnTo>
                            <a:lnTo>
                              <a:pt x="18" y="4"/>
                            </a:lnTo>
                            <a:lnTo>
                              <a:pt x="18" y="3"/>
                            </a:lnTo>
                            <a:lnTo>
                              <a:pt x="18" y="3"/>
                            </a:lnTo>
                            <a:lnTo>
                              <a:pt x="18" y="3"/>
                            </a:lnTo>
                            <a:lnTo>
                              <a:pt x="20" y="3"/>
                            </a:lnTo>
                            <a:lnTo>
                              <a:pt x="23" y="2"/>
                            </a:lnTo>
                            <a:lnTo>
                              <a:pt x="26" y="2"/>
                            </a:lnTo>
                            <a:lnTo>
                              <a:pt x="29" y="2"/>
                            </a:lnTo>
                            <a:lnTo>
                              <a:pt x="31" y="2"/>
                            </a:lnTo>
                            <a:lnTo>
                              <a:pt x="34" y="1"/>
                            </a:lnTo>
                            <a:lnTo>
                              <a:pt x="37" y="1"/>
                            </a:lnTo>
                            <a:lnTo>
                              <a:pt x="40" y="1"/>
                            </a:lnTo>
                            <a:lnTo>
                              <a:pt x="42" y="1"/>
                            </a:lnTo>
                            <a:lnTo>
                              <a:pt x="45" y="1"/>
                            </a:lnTo>
                            <a:lnTo>
                              <a:pt x="48" y="1"/>
                            </a:lnTo>
                            <a:lnTo>
                              <a:pt x="51" y="0"/>
                            </a:lnTo>
                            <a:lnTo>
                              <a:pt x="53" y="0"/>
                            </a:lnTo>
                            <a:lnTo>
                              <a:pt x="56" y="0"/>
                            </a:lnTo>
                            <a:lnTo>
                              <a:pt x="59" y="0"/>
                            </a:lnTo>
                            <a:lnTo>
                              <a:pt x="62" y="0"/>
                            </a:lnTo>
                            <a:lnTo>
                              <a:pt x="63" y="1"/>
                            </a:lnTo>
                            <a:lnTo>
                              <a:pt x="65" y="2"/>
                            </a:lnTo>
                            <a:lnTo>
                              <a:pt x="65" y="4"/>
                            </a:lnTo>
                            <a:lnTo>
                              <a:pt x="66" y="5"/>
                            </a:lnTo>
                            <a:lnTo>
                              <a:pt x="67" y="7"/>
                            </a:lnTo>
                            <a:lnTo>
                              <a:pt x="66" y="8"/>
                            </a:lnTo>
                            <a:lnTo>
                              <a:pt x="65" y="10"/>
                            </a:lnTo>
                            <a:lnTo>
                              <a:pt x="63" y="11"/>
                            </a:lnTo>
                            <a:lnTo>
                              <a:pt x="59" y="11"/>
                            </a:lnTo>
                            <a:lnTo>
                              <a:pt x="58" y="10"/>
                            </a:lnTo>
                            <a:lnTo>
                              <a:pt x="55" y="10"/>
                            </a:lnTo>
                            <a:lnTo>
                              <a:pt x="53" y="10"/>
                            </a:lnTo>
                            <a:lnTo>
                              <a:pt x="50" y="10"/>
                            </a:lnTo>
                            <a:lnTo>
                              <a:pt x="47" y="10"/>
                            </a:lnTo>
                            <a:lnTo>
                              <a:pt x="44" y="10"/>
                            </a:lnTo>
                            <a:lnTo>
                              <a:pt x="41" y="10"/>
                            </a:lnTo>
                            <a:lnTo>
                              <a:pt x="39" y="11"/>
                            </a:lnTo>
                            <a:lnTo>
                              <a:pt x="36" y="11"/>
                            </a:lnTo>
                            <a:lnTo>
                              <a:pt x="33" y="11"/>
                            </a:lnTo>
                            <a:lnTo>
                              <a:pt x="30" y="11"/>
                            </a:lnTo>
                            <a:lnTo>
                              <a:pt x="27" y="12"/>
                            </a:lnTo>
                            <a:lnTo>
                              <a:pt x="25" y="12"/>
                            </a:lnTo>
                            <a:lnTo>
                              <a:pt x="22" y="12"/>
                            </a:lnTo>
                            <a:lnTo>
                              <a:pt x="19" y="12"/>
                            </a:lnTo>
                            <a:lnTo>
                              <a:pt x="16" y="12"/>
                            </a:lnTo>
                            <a:lnTo>
                              <a:pt x="14" y="13"/>
                            </a:lnTo>
                            <a:lnTo>
                              <a:pt x="16" y="13"/>
                            </a:lnTo>
                            <a:lnTo>
                              <a:pt x="19" y="13"/>
                            </a:lnTo>
                            <a:lnTo>
                              <a:pt x="22" y="13"/>
                            </a:lnTo>
                            <a:lnTo>
                              <a:pt x="24" y="14"/>
                            </a:lnTo>
                            <a:lnTo>
                              <a:pt x="27" y="14"/>
                            </a:lnTo>
                            <a:lnTo>
                              <a:pt x="29" y="14"/>
                            </a:lnTo>
                            <a:lnTo>
                              <a:pt x="32" y="15"/>
                            </a:lnTo>
                            <a:lnTo>
                              <a:pt x="34" y="15"/>
                            </a:lnTo>
                            <a:lnTo>
                              <a:pt x="37" y="15"/>
                            </a:lnTo>
                            <a:lnTo>
                              <a:pt x="40" y="16"/>
                            </a:lnTo>
                            <a:lnTo>
                              <a:pt x="42" y="16"/>
                            </a:lnTo>
                            <a:lnTo>
                              <a:pt x="45" y="16"/>
                            </a:lnTo>
                            <a:lnTo>
                              <a:pt x="47" y="16"/>
                            </a:lnTo>
                            <a:lnTo>
                              <a:pt x="50" y="17"/>
                            </a:lnTo>
                            <a:lnTo>
                              <a:pt x="53" y="17"/>
                            </a:lnTo>
                            <a:lnTo>
                              <a:pt x="55" y="17"/>
                            </a:lnTo>
                            <a:lnTo>
                              <a:pt x="56" y="17"/>
                            </a:lnTo>
                            <a:lnTo>
                              <a:pt x="59" y="17"/>
                            </a:lnTo>
                            <a:lnTo>
                              <a:pt x="63" y="17"/>
                            </a:lnTo>
                            <a:lnTo>
                              <a:pt x="69" y="16"/>
                            </a:lnTo>
                            <a:lnTo>
                              <a:pt x="76" y="16"/>
                            </a:lnTo>
                            <a:lnTo>
                              <a:pt x="83" y="15"/>
                            </a:lnTo>
                            <a:lnTo>
                              <a:pt x="92" y="14"/>
                            </a:lnTo>
                            <a:lnTo>
                              <a:pt x="100" y="14"/>
                            </a:lnTo>
                            <a:lnTo>
                              <a:pt x="109" y="13"/>
                            </a:lnTo>
                            <a:lnTo>
                              <a:pt x="118" y="12"/>
                            </a:lnTo>
                            <a:lnTo>
                              <a:pt x="127" y="12"/>
                            </a:lnTo>
                            <a:lnTo>
                              <a:pt x="135" y="11"/>
                            </a:lnTo>
                            <a:lnTo>
                              <a:pt x="143" y="10"/>
                            </a:lnTo>
                            <a:lnTo>
                              <a:pt x="149" y="10"/>
                            </a:lnTo>
                            <a:lnTo>
                              <a:pt x="155" y="9"/>
                            </a:lnTo>
                            <a:lnTo>
                              <a:pt x="159" y="9"/>
                            </a:lnTo>
                            <a:lnTo>
                              <a:pt x="133" y="7"/>
                            </a:lnTo>
                            <a:lnTo>
                              <a:pt x="133" y="7"/>
                            </a:lnTo>
                            <a:lnTo>
                              <a:pt x="133" y="7"/>
                            </a:lnTo>
                            <a:lnTo>
                              <a:pt x="134" y="6"/>
                            </a:lnTo>
                            <a:lnTo>
                              <a:pt x="134" y="6"/>
                            </a:lnTo>
                            <a:lnTo>
                              <a:pt x="177" y="9"/>
                            </a:lnTo>
                            <a:lnTo>
                              <a:pt x="54" y="2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" name="Freeform 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0" y="2371"/>
                        <a:ext cx="9" cy="11"/>
                      </a:xfrm>
                      <a:custGeom>
                        <a:avLst/>
                        <a:gdLst>
                          <a:gd name="T0" fmla="*/ 2 w 9"/>
                          <a:gd name="T1" fmla="*/ 1 h 11"/>
                          <a:gd name="T2" fmla="*/ 3 w 9"/>
                          <a:gd name="T3" fmla="*/ 2 h 11"/>
                          <a:gd name="T4" fmla="*/ 4 w 9"/>
                          <a:gd name="T5" fmla="*/ 3 h 11"/>
                          <a:gd name="T6" fmla="*/ 5 w 9"/>
                          <a:gd name="T7" fmla="*/ 4 h 11"/>
                          <a:gd name="T8" fmla="*/ 6 w 9"/>
                          <a:gd name="T9" fmla="*/ 5 h 11"/>
                          <a:gd name="T10" fmla="*/ 7 w 9"/>
                          <a:gd name="T11" fmla="*/ 7 h 11"/>
                          <a:gd name="T12" fmla="*/ 8 w 9"/>
                          <a:gd name="T13" fmla="*/ 8 h 11"/>
                          <a:gd name="T14" fmla="*/ 8 w 9"/>
                          <a:gd name="T15" fmla="*/ 9 h 11"/>
                          <a:gd name="T16" fmla="*/ 9 w 9"/>
                          <a:gd name="T17" fmla="*/ 11 h 11"/>
                          <a:gd name="T18" fmla="*/ 6 w 9"/>
                          <a:gd name="T19" fmla="*/ 11 h 11"/>
                          <a:gd name="T20" fmla="*/ 5 w 9"/>
                          <a:gd name="T21" fmla="*/ 10 h 11"/>
                          <a:gd name="T22" fmla="*/ 5 w 9"/>
                          <a:gd name="T23" fmla="*/ 9 h 11"/>
                          <a:gd name="T24" fmla="*/ 4 w 9"/>
                          <a:gd name="T25" fmla="*/ 7 h 11"/>
                          <a:gd name="T26" fmla="*/ 4 w 9"/>
                          <a:gd name="T27" fmla="*/ 6 h 11"/>
                          <a:gd name="T28" fmla="*/ 0 w 9"/>
                          <a:gd name="T29" fmla="*/ 1 h 11"/>
                          <a:gd name="T30" fmla="*/ 0 w 9"/>
                          <a:gd name="T31" fmla="*/ 1 h 11"/>
                          <a:gd name="T32" fmla="*/ 1 w 9"/>
                          <a:gd name="T33" fmla="*/ 0 h 11"/>
                          <a:gd name="T34" fmla="*/ 2 w 9"/>
                          <a:gd name="T35" fmla="*/ 0 h 11"/>
                          <a:gd name="T36" fmla="*/ 2 w 9"/>
                          <a:gd name="T37" fmla="*/ 1 h 1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</a:cxnLst>
                        <a:rect l="0" t="0" r="r" b="b"/>
                        <a:pathLst>
                          <a:path w="9" h="11">
                            <a:moveTo>
                              <a:pt x="2" y="1"/>
                            </a:moveTo>
                            <a:lnTo>
                              <a:pt x="3" y="2"/>
                            </a:lnTo>
                            <a:lnTo>
                              <a:pt x="4" y="3"/>
                            </a:lnTo>
                            <a:lnTo>
                              <a:pt x="5" y="4"/>
                            </a:lnTo>
                            <a:lnTo>
                              <a:pt x="6" y="5"/>
                            </a:lnTo>
                            <a:lnTo>
                              <a:pt x="7" y="7"/>
                            </a:lnTo>
                            <a:lnTo>
                              <a:pt x="8" y="8"/>
                            </a:lnTo>
                            <a:lnTo>
                              <a:pt x="8" y="9"/>
                            </a:lnTo>
                            <a:lnTo>
                              <a:pt x="9" y="11"/>
                            </a:lnTo>
                            <a:lnTo>
                              <a:pt x="6" y="11"/>
                            </a:lnTo>
                            <a:lnTo>
                              <a:pt x="5" y="10"/>
                            </a:lnTo>
                            <a:lnTo>
                              <a:pt x="5" y="9"/>
                            </a:lnTo>
                            <a:lnTo>
                              <a:pt x="4" y="7"/>
                            </a:lnTo>
                            <a:lnTo>
                              <a:pt x="4" y="6"/>
                            </a:lnTo>
                            <a:lnTo>
                              <a:pt x="0" y="1"/>
                            </a:lnTo>
                            <a:lnTo>
                              <a:pt x="0" y="1"/>
                            </a:lnTo>
                            <a:lnTo>
                              <a:pt x="1" y="0"/>
                            </a:lnTo>
                            <a:lnTo>
                              <a:pt x="2" y="0"/>
                            </a:lnTo>
                            <a:lnTo>
                              <a:pt x="2" y="1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" name="Freeform 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92" y="2372"/>
                        <a:ext cx="10" cy="9"/>
                      </a:xfrm>
                      <a:custGeom>
                        <a:avLst/>
                        <a:gdLst>
                          <a:gd name="T0" fmla="*/ 2 w 10"/>
                          <a:gd name="T1" fmla="*/ 0 h 9"/>
                          <a:gd name="T2" fmla="*/ 3 w 10"/>
                          <a:gd name="T3" fmla="*/ 1 h 9"/>
                          <a:gd name="T4" fmla="*/ 5 w 10"/>
                          <a:gd name="T5" fmla="*/ 2 h 9"/>
                          <a:gd name="T6" fmla="*/ 6 w 10"/>
                          <a:gd name="T7" fmla="*/ 3 h 9"/>
                          <a:gd name="T8" fmla="*/ 7 w 10"/>
                          <a:gd name="T9" fmla="*/ 4 h 9"/>
                          <a:gd name="T10" fmla="*/ 8 w 10"/>
                          <a:gd name="T11" fmla="*/ 5 h 9"/>
                          <a:gd name="T12" fmla="*/ 9 w 10"/>
                          <a:gd name="T13" fmla="*/ 6 h 9"/>
                          <a:gd name="T14" fmla="*/ 10 w 10"/>
                          <a:gd name="T15" fmla="*/ 7 h 9"/>
                          <a:gd name="T16" fmla="*/ 10 w 10"/>
                          <a:gd name="T17" fmla="*/ 9 h 9"/>
                          <a:gd name="T18" fmla="*/ 9 w 10"/>
                          <a:gd name="T19" fmla="*/ 9 h 9"/>
                          <a:gd name="T20" fmla="*/ 9 w 10"/>
                          <a:gd name="T21" fmla="*/ 9 h 9"/>
                          <a:gd name="T22" fmla="*/ 8 w 10"/>
                          <a:gd name="T23" fmla="*/ 9 h 9"/>
                          <a:gd name="T24" fmla="*/ 8 w 10"/>
                          <a:gd name="T25" fmla="*/ 9 h 9"/>
                          <a:gd name="T26" fmla="*/ 7 w 10"/>
                          <a:gd name="T27" fmla="*/ 8 h 9"/>
                          <a:gd name="T28" fmla="*/ 6 w 10"/>
                          <a:gd name="T29" fmla="*/ 7 h 9"/>
                          <a:gd name="T30" fmla="*/ 5 w 10"/>
                          <a:gd name="T31" fmla="*/ 6 h 9"/>
                          <a:gd name="T32" fmla="*/ 5 w 10"/>
                          <a:gd name="T33" fmla="*/ 5 h 9"/>
                          <a:gd name="T34" fmla="*/ 4 w 10"/>
                          <a:gd name="T35" fmla="*/ 3 h 9"/>
                          <a:gd name="T36" fmla="*/ 3 w 10"/>
                          <a:gd name="T37" fmla="*/ 2 h 9"/>
                          <a:gd name="T38" fmla="*/ 2 w 10"/>
                          <a:gd name="T39" fmla="*/ 1 h 9"/>
                          <a:gd name="T40" fmla="*/ 0 w 10"/>
                          <a:gd name="T41" fmla="*/ 0 h 9"/>
                          <a:gd name="T42" fmla="*/ 0 w 10"/>
                          <a:gd name="T43" fmla="*/ 0 h 9"/>
                          <a:gd name="T44" fmla="*/ 1 w 10"/>
                          <a:gd name="T45" fmla="*/ 0 h 9"/>
                          <a:gd name="T46" fmla="*/ 1 w 10"/>
                          <a:gd name="T47" fmla="*/ 0 h 9"/>
                          <a:gd name="T48" fmla="*/ 2 w 10"/>
                          <a:gd name="T49" fmla="*/ 0 h 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</a:cxnLst>
                        <a:rect l="0" t="0" r="r" b="b"/>
                        <a:pathLst>
                          <a:path w="10" h="9">
                            <a:moveTo>
                              <a:pt x="2" y="0"/>
                            </a:moveTo>
                            <a:lnTo>
                              <a:pt x="3" y="1"/>
                            </a:lnTo>
                            <a:lnTo>
                              <a:pt x="5" y="2"/>
                            </a:lnTo>
                            <a:lnTo>
                              <a:pt x="6" y="3"/>
                            </a:lnTo>
                            <a:lnTo>
                              <a:pt x="7" y="4"/>
                            </a:lnTo>
                            <a:lnTo>
                              <a:pt x="8" y="5"/>
                            </a:lnTo>
                            <a:lnTo>
                              <a:pt x="9" y="6"/>
                            </a:lnTo>
                            <a:lnTo>
                              <a:pt x="10" y="7"/>
                            </a:lnTo>
                            <a:lnTo>
                              <a:pt x="10" y="9"/>
                            </a:lnTo>
                            <a:lnTo>
                              <a:pt x="9" y="9"/>
                            </a:lnTo>
                            <a:lnTo>
                              <a:pt x="9" y="9"/>
                            </a:lnTo>
                            <a:lnTo>
                              <a:pt x="8" y="9"/>
                            </a:lnTo>
                            <a:lnTo>
                              <a:pt x="8" y="9"/>
                            </a:lnTo>
                            <a:lnTo>
                              <a:pt x="7" y="8"/>
                            </a:lnTo>
                            <a:lnTo>
                              <a:pt x="6" y="7"/>
                            </a:lnTo>
                            <a:lnTo>
                              <a:pt x="5" y="6"/>
                            </a:lnTo>
                            <a:lnTo>
                              <a:pt x="5" y="5"/>
                            </a:lnTo>
                            <a:lnTo>
                              <a:pt x="4" y="3"/>
                            </a:lnTo>
                            <a:lnTo>
                              <a:pt x="3" y="2"/>
                            </a:lnTo>
                            <a:lnTo>
                              <a:pt x="2" y="1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1" y="0"/>
                            </a:lnTo>
                            <a:lnTo>
                              <a:pt x="1" y="0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" name="Freeform 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2372"/>
                        <a:ext cx="11" cy="10"/>
                      </a:xfrm>
                      <a:custGeom>
                        <a:avLst/>
                        <a:gdLst>
                          <a:gd name="T0" fmla="*/ 2 w 11"/>
                          <a:gd name="T1" fmla="*/ 0 h 10"/>
                          <a:gd name="T2" fmla="*/ 4 w 11"/>
                          <a:gd name="T3" fmla="*/ 1 h 10"/>
                          <a:gd name="T4" fmla="*/ 6 w 11"/>
                          <a:gd name="T5" fmla="*/ 2 h 10"/>
                          <a:gd name="T6" fmla="*/ 7 w 11"/>
                          <a:gd name="T7" fmla="*/ 4 h 10"/>
                          <a:gd name="T8" fmla="*/ 9 w 11"/>
                          <a:gd name="T9" fmla="*/ 5 h 10"/>
                          <a:gd name="T10" fmla="*/ 10 w 11"/>
                          <a:gd name="T11" fmla="*/ 6 h 10"/>
                          <a:gd name="T12" fmla="*/ 11 w 11"/>
                          <a:gd name="T13" fmla="*/ 7 h 10"/>
                          <a:gd name="T14" fmla="*/ 11 w 11"/>
                          <a:gd name="T15" fmla="*/ 8 h 10"/>
                          <a:gd name="T16" fmla="*/ 11 w 11"/>
                          <a:gd name="T17" fmla="*/ 10 h 10"/>
                          <a:gd name="T18" fmla="*/ 11 w 11"/>
                          <a:gd name="T19" fmla="*/ 10 h 10"/>
                          <a:gd name="T20" fmla="*/ 10 w 11"/>
                          <a:gd name="T21" fmla="*/ 10 h 10"/>
                          <a:gd name="T22" fmla="*/ 10 w 11"/>
                          <a:gd name="T23" fmla="*/ 10 h 10"/>
                          <a:gd name="T24" fmla="*/ 9 w 11"/>
                          <a:gd name="T25" fmla="*/ 10 h 10"/>
                          <a:gd name="T26" fmla="*/ 8 w 11"/>
                          <a:gd name="T27" fmla="*/ 9 h 10"/>
                          <a:gd name="T28" fmla="*/ 7 w 11"/>
                          <a:gd name="T29" fmla="*/ 8 h 10"/>
                          <a:gd name="T30" fmla="*/ 7 w 11"/>
                          <a:gd name="T31" fmla="*/ 6 h 10"/>
                          <a:gd name="T32" fmla="*/ 6 w 11"/>
                          <a:gd name="T33" fmla="*/ 5 h 10"/>
                          <a:gd name="T34" fmla="*/ 5 w 11"/>
                          <a:gd name="T35" fmla="*/ 4 h 10"/>
                          <a:gd name="T36" fmla="*/ 4 w 11"/>
                          <a:gd name="T37" fmla="*/ 3 h 10"/>
                          <a:gd name="T38" fmla="*/ 2 w 11"/>
                          <a:gd name="T39" fmla="*/ 2 h 10"/>
                          <a:gd name="T40" fmla="*/ 0 w 11"/>
                          <a:gd name="T41" fmla="*/ 1 h 10"/>
                          <a:gd name="T42" fmla="*/ 0 w 11"/>
                          <a:gd name="T43" fmla="*/ 0 h 10"/>
                          <a:gd name="T44" fmla="*/ 2 w 11"/>
                          <a:gd name="T45" fmla="*/ 0 h 1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</a:cxnLst>
                        <a:rect l="0" t="0" r="r" b="b"/>
                        <a:pathLst>
                          <a:path w="11" h="10">
                            <a:moveTo>
                              <a:pt x="2" y="0"/>
                            </a:moveTo>
                            <a:lnTo>
                              <a:pt x="4" y="1"/>
                            </a:lnTo>
                            <a:lnTo>
                              <a:pt x="6" y="2"/>
                            </a:lnTo>
                            <a:lnTo>
                              <a:pt x="7" y="4"/>
                            </a:lnTo>
                            <a:lnTo>
                              <a:pt x="9" y="5"/>
                            </a:lnTo>
                            <a:lnTo>
                              <a:pt x="10" y="6"/>
                            </a:lnTo>
                            <a:lnTo>
                              <a:pt x="11" y="7"/>
                            </a:lnTo>
                            <a:lnTo>
                              <a:pt x="11" y="8"/>
                            </a:lnTo>
                            <a:lnTo>
                              <a:pt x="11" y="10"/>
                            </a:lnTo>
                            <a:lnTo>
                              <a:pt x="11" y="10"/>
                            </a:lnTo>
                            <a:lnTo>
                              <a:pt x="10" y="10"/>
                            </a:lnTo>
                            <a:lnTo>
                              <a:pt x="10" y="10"/>
                            </a:lnTo>
                            <a:lnTo>
                              <a:pt x="9" y="10"/>
                            </a:lnTo>
                            <a:lnTo>
                              <a:pt x="8" y="9"/>
                            </a:lnTo>
                            <a:lnTo>
                              <a:pt x="7" y="8"/>
                            </a:lnTo>
                            <a:lnTo>
                              <a:pt x="7" y="6"/>
                            </a:lnTo>
                            <a:lnTo>
                              <a:pt x="6" y="5"/>
                            </a:lnTo>
                            <a:lnTo>
                              <a:pt x="5" y="4"/>
                            </a:lnTo>
                            <a:lnTo>
                              <a:pt x="4" y="3"/>
                            </a:lnTo>
                            <a:lnTo>
                              <a:pt x="2" y="2"/>
                            </a:lnTo>
                            <a:lnTo>
                              <a:pt x="0" y="1"/>
                            </a:lnTo>
                            <a:lnTo>
                              <a:pt x="0" y="0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" name="Freeform 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04" y="2374"/>
                        <a:ext cx="91" cy="21"/>
                      </a:xfrm>
                      <a:custGeom>
                        <a:avLst/>
                        <a:gdLst>
                          <a:gd name="T0" fmla="*/ 82 w 91"/>
                          <a:gd name="T1" fmla="*/ 4 h 21"/>
                          <a:gd name="T2" fmla="*/ 84 w 91"/>
                          <a:gd name="T3" fmla="*/ 6 h 21"/>
                          <a:gd name="T4" fmla="*/ 86 w 91"/>
                          <a:gd name="T5" fmla="*/ 8 h 21"/>
                          <a:gd name="T6" fmla="*/ 87 w 91"/>
                          <a:gd name="T7" fmla="*/ 10 h 21"/>
                          <a:gd name="T8" fmla="*/ 88 w 91"/>
                          <a:gd name="T9" fmla="*/ 12 h 21"/>
                          <a:gd name="T10" fmla="*/ 89 w 91"/>
                          <a:gd name="T11" fmla="*/ 14 h 21"/>
                          <a:gd name="T12" fmla="*/ 90 w 91"/>
                          <a:gd name="T13" fmla="*/ 16 h 21"/>
                          <a:gd name="T14" fmla="*/ 90 w 91"/>
                          <a:gd name="T15" fmla="*/ 19 h 21"/>
                          <a:gd name="T16" fmla="*/ 91 w 91"/>
                          <a:gd name="T17" fmla="*/ 21 h 21"/>
                          <a:gd name="T18" fmla="*/ 89 w 91"/>
                          <a:gd name="T19" fmla="*/ 21 h 21"/>
                          <a:gd name="T20" fmla="*/ 88 w 91"/>
                          <a:gd name="T21" fmla="*/ 21 h 21"/>
                          <a:gd name="T22" fmla="*/ 87 w 91"/>
                          <a:gd name="T23" fmla="*/ 21 h 21"/>
                          <a:gd name="T24" fmla="*/ 86 w 91"/>
                          <a:gd name="T25" fmla="*/ 21 h 21"/>
                          <a:gd name="T26" fmla="*/ 85 w 91"/>
                          <a:gd name="T27" fmla="*/ 21 h 21"/>
                          <a:gd name="T28" fmla="*/ 84 w 91"/>
                          <a:gd name="T29" fmla="*/ 21 h 21"/>
                          <a:gd name="T30" fmla="*/ 84 w 91"/>
                          <a:gd name="T31" fmla="*/ 20 h 21"/>
                          <a:gd name="T32" fmla="*/ 83 w 91"/>
                          <a:gd name="T33" fmla="*/ 19 h 21"/>
                          <a:gd name="T34" fmla="*/ 83 w 91"/>
                          <a:gd name="T35" fmla="*/ 19 h 21"/>
                          <a:gd name="T36" fmla="*/ 83 w 91"/>
                          <a:gd name="T37" fmla="*/ 18 h 21"/>
                          <a:gd name="T38" fmla="*/ 82 w 91"/>
                          <a:gd name="T39" fmla="*/ 18 h 21"/>
                          <a:gd name="T40" fmla="*/ 82 w 91"/>
                          <a:gd name="T41" fmla="*/ 17 h 21"/>
                          <a:gd name="T42" fmla="*/ 80 w 91"/>
                          <a:gd name="T43" fmla="*/ 17 h 21"/>
                          <a:gd name="T44" fmla="*/ 77 w 91"/>
                          <a:gd name="T45" fmla="*/ 17 h 21"/>
                          <a:gd name="T46" fmla="*/ 74 w 91"/>
                          <a:gd name="T47" fmla="*/ 18 h 21"/>
                          <a:gd name="T48" fmla="*/ 71 w 91"/>
                          <a:gd name="T49" fmla="*/ 18 h 21"/>
                          <a:gd name="T50" fmla="*/ 68 w 91"/>
                          <a:gd name="T51" fmla="*/ 18 h 21"/>
                          <a:gd name="T52" fmla="*/ 65 w 91"/>
                          <a:gd name="T53" fmla="*/ 19 h 21"/>
                          <a:gd name="T54" fmla="*/ 62 w 91"/>
                          <a:gd name="T55" fmla="*/ 19 h 21"/>
                          <a:gd name="T56" fmla="*/ 58 w 91"/>
                          <a:gd name="T57" fmla="*/ 19 h 21"/>
                          <a:gd name="T58" fmla="*/ 0 w 91"/>
                          <a:gd name="T59" fmla="*/ 7 h 21"/>
                          <a:gd name="T60" fmla="*/ 1 w 91"/>
                          <a:gd name="T61" fmla="*/ 7 h 21"/>
                          <a:gd name="T62" fmla="*/ 1 w 91"/>
                          <a:gd name="T63" fmla="*/ 6 h 21"/>
                          <a:gd name="T64" fmla="*/ 1 w 91"/>
                          <a:gd name="T65" fmla="*/ 6 h 21"/>
                          <a:gd name="T66" fmla="*/ 1 w 91"/>
                          <a:gd name="T67" fmla="*/ 6 h 21"/>
                          <a:gd name="T68" fmla="*/ 59 w 91"/>
                          <a:gd name="T69" fmla="*/ 17 h 21"/>
                          <a:gd name="T70" fmla="*/ 62 w 91"/>
                          <a:gd name="T71" fmla="*/ 17 h 21"/>
                          <a:gd name="T72" fmla="*/ 65 w 91"/>
                          <a:gd name="T73" fmla="*/ 16 h 21"/>
                          <a:gd name="T74" fmla="*/ 68 w 91"/>
                          <a:gd name="T75" fmla="*/ 16 h 21"/>
                          <a:gd name="T76" fmla="*/ 71 w 91"/>
                          <a:gd name="T77" fmla="*/ 16 h 21"/>
                          <a:gd name="T78" fmla="*/ 74 w 91"/>
                          <a:gd name="T79" fmla="*/ 15 h 21"/>
                          <a:gd name="T80" fmla="*/ 77 w 91"/>
                          <a:gd name="T81" fmla="*/ 15 h 21"/>
                          <a:gd name="T82" fmla="*/ 80 w 91"/>
                          <a:gd name="T83" fmla="*/ 15 h 21"/>
                          <a:gd name="T84" fmla="*/ 82 w 91"/>
                          <a:gd name="T85" fmla="*/ 14 h 21"/>
                          <a:gd name="T86" fmla="*/ 82 w 91"/>
                          <a:gd name="T87" fmla="*/ 12 h 21"/>
                          <a:gd name="T88" fmla="*/ 81 w 91"/>
                          <a:gd name="T89" fmla="*/ 10 h 21"/>
                          <a:gd name="T90" fmla="*/ 80 w 91"/>
                          <a:gd name="T91" fmla="*/ 8 h 21"/>
                          <a:gd name="T92" fmla="*/ 79 w 91"/>
                          <a:gd name="T93" fmla="*/ 5 h 21"/>
                          <a:gd name="T94" fmla="*/ 78 w 91"/>
                          <a:gd name="T95" fmla="*/ 3 h 21"/>
                          <a:gd name="T96" fmla="*/ 77 w 91"/>
                          <a:gd name="T97" fmla="*/ 2 h 21"/>
                          <a:gd name="T98" fmla="*/ 76 w 91"/>
                          <a:gd name="T99" fmla="*/ 1 h 21"/>
                          <a:gd name="T100" fmla="*/ 76 w 91"/>
                          <a:gd name="T101" fmla="*/ 0 h 21"/>
                          <a:gd name="T102" fmla="*/ 77 w 91"/>
                          <a:gd name="T103" fmla="*/ 1 h 21"/>
                          <a:gd name="T104" fmla="*/ 78 w 91"/>
                          <a:gd name="T105" fmla="*/ 1 h 21"/>
                          <a:gd name="T106" fmla="*/ 79 w 91"/>
                          <a:gd name="T107" fmla="*/ 1 h 21"/>
                          <a:gd name="T108" fmla="*/ 80 w 91"/>
                          <a:gd name="T109" fmla="*/ 2 h 21"/>
                          <a:gd name="T110" fmla="*/ 80 w 91"/>
                          <a:gd name="T111" fmla="*/ 2 h 21"/>
                          <a:gd name="T112" fmla="*/ 81 w 91"/>
                          <a:gd name="T113" fmla="*/ 3 h 21"/>
                          <a:gd name="T114" fmla="*/ 82 w 91"/>
                          <a:gd name="T115" fmla="*/ 3 h 21"/>
                          <a:gd name="T116" fmla="*/ 82 w 91"/>
                          <a:gd name="T117" fmla="*/ 4 h 2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</a:cxnLst>
                        <a:rect l="0" t="0" r="r" b="b"/>
                        <a:pathLst>
                          <a:path w="91" h="21">
                            <a:moveTo>
                              <a:pt x="82" y="4"/>
                            </a:moveTo>
                            <a:lnTo>
                              <a:pt x="84" y="6"/>
                            </a:lnTo>
                            <a:lnTo>
                              <a:pt x="86" y="8"/>
                            </a:lnTo>
                            <a:lnTo>
                              <a:pt x="87" y="10"/>
                            </a:lnTo>
                            <a:lnTo>
                              <a:pt x="88" y="12"/>
                            </a:lnTo>
                            <a:lnTo>
                              <a:pt x="89" y="14"/>
                            </a:lnTo>
                            <a:lnTo>
                              <a:pt x="90" y="16"/>
                            </a:lnTo>
                            <a:lnTo>
                              <a:pt x="90" y="19"/>
                            </a:lnTo>
                            <a:lnTo>
                              <a:pt x="91" y="21"/>
                            </a:lnTo>
                            <a:lnTo>
                              <a:pt x="89" y="21"/>
                            </a:lnTo>
                            <a:lnTo>
                              <a:pt x="88" y="21"/>
                            </a:lnTo>
                            <a:lnTo>
                              <a:pt x="87" y="21"/>
                            </a:lnTo>
                            <a:lnTo>
                              <a:pt x="86" y="21"/>
                            </a:lnTo>
                            <a:lnTo>
                              <a:pt x="85" y="21"/>
                            </a:lnTo>
                            <a:lnTo>
                              <a:pt x="84" y="21"/>
                            </a:lnTo>
                            <a:lnTo>
                              <a:pt x="84" y="20"/>
                            </a:lnTo>
                            <a:lnTo>
                              <a:pt x="83" y="19"/>
                            </a:lnTo>
                            <a:lnTo>
                              <a:pt x="83" y="19"/>
                            </a:lnTo>
                            <a:lnTo>
                              <a:pt x="83" y="18"/>
                            </a:lnTo>
                            <a:lnTo>
                              <a:pt x="82" y="18"/>
                            </a:lnTo>
                            <a:lnTo>
                              <a:pt x="82" y="17"/>
                            </a:lnTo>
                            <a:lnTo>
                              <a:pt x="80" y="17"/>
                            </a:lnTo>
                            <a:lnTo>
                              <a:pt x="77" y="17"/>
                            </a:lnTo>
                            <a:lnTo>
                              <a:pt x="74" y="18"/>
                            </a:lnTo>
                            <a:lnTo>
                              <a:pt x="71" y="18"/>
                            </a:lnTo>
                            <a:lnTo>
                              <a:pt x="68" y="18"/>
                            </a:lnTo>
                            <a:lnTo>
                              <a:pt x="65" y="19"/>
                            </a:lnTo>
                            <a:lnTo>
                              <a:pt x="62" y="19"/>
                            </a:lnTo>
                            <a:lnTo>
                              <a:pt x="58" y="19"/>
                            </a:lnTo>
                            <a:lnTo>
                              <a:pt x="0" y="7"/>
                            </a:lnTo>
                            <a:lnTo>
                              <a:pt x="1" y="7"/>
                            </a:lnTo>
                            <a:lnTo>
                              <a:pt x="1" y="6"/>
                            </a:lnTo>
                            <a:lnTo>
                              <a:pt x="1" y="6"/>
                            </a:lnTo>
                            <a:lnTo>
                              <a:pt x="1" y="6"/>
                            </a:lnTo>
                            <a:lnTo>
                              <a:pt x="59" y="17"/>
                            </a:lnTo>
                            <a:lnTo>
                              <a:pt x="62" y="17"/>
                            </a:lnTo>
                            <a:lnTo>
                              <a:pt x="65" y="16"/>
                            </a:lnTo>
                            <a:lnTo>
                              <a:pt x="68" y="16"/>
                            </a:lnTo>
                            <a:lnTo>
                              <a:pt x="71" y="16"/>
                            </a:lnTo>
                            <a:lnTo>
                              <a:pt x="74" y="15"/>
                            </a:lnTo>
                            <a:lnTo>
                              <a:pt x="77" y="15"/>
                            </a:lnTo>
                            <a:lnTo>
                              <a:pt x="80" y="15"/>
                            </a:lnTo>
                            <a:lnTo>
                              <a:pt x="82" y="14"/>
                            </a:lnTo>
                            <a:lnTo>
                              <a:pt x="82" y="12"/>
                            </a:lnTo>
                            <a:lnTo>
                              <a:pt x="81" y="10"/>
                            </a:lnTo>
                            <a:lnTo>
                              <a:pt x="80" y="8"/>
                            </a:lnTo>
                            <a:lnTo>
                              <a:pt x="79" y="5"/>
                            </a:lnTo>
                            <a:lnTo>
                              <a:pt x="78" y="3"/>
                            </a:lnTo>
                            <a:lnTo>
                              <a:pt x="77" y="2"/>
                            </a:lnTo>
                            <a:lnTo>
                              <a:pt x="76" y="1"/>
                            </a:lnTo>
                            <a:lnTo>
                              <a:pt x="76" y="0"/>
                            </a:lnTo>
                            <a:lnTo>
                              <a:pt x="77" y="1"/>
                            </a:lnTo>
                            <a:lnTo>
                              <a:pt x="78" y="1"/>
                            </a:lnTo>
                            <a:lnTo>
                              <a:pt x="79" y="1"/>
                            </a:lnTo>
                            <a:lnTo>
                              <a:pt x="80" y="2"/>
                            </a:lnTo>
                            <a:lnTo>
                              <a:pt x="80" y="2"/>
                            </a:lnTo>
                            <a:lnTo>
                              <a:pt x="81" y="3"/>
                            </a:lnTo>
                            <a:lnTo>
                              <a:pt x="82" y="3"/>
                            </a:lnTo>
                            <a:lnTo>
                              <a:pt x="82" y="4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" name="Freeform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50" y="2376"/>
                        <a:ext cx="310" cy="73"/>
                      </a:xfrm>
                      <a:custGeom>
                        <a:avLst/>
                        <a:gdLst>
                          <a:gd name="T0" fmla="*/ 264 w 310"/>
                          <a:gd name="T1" fmla="*/ 3 h 73"/>
                          <a:gd name="T2" fmla="*/ 243 w 310"/>
                          <a:gd name="T3" fmla="*/ 33 h 73"/>
                          <a:gd name="T4" fmla="*/ 244 w 310"/>
                          <a:gd name="T5" fmla="*/ 39 h 73"/>
                          <a:gd name="T6" fmla="*/ 247 w 310"/>
                          <a:gd name="T7" fmla="*/ 47 h 73"/>
                          <a:gd name="T8" fmla="*/ 241 w 310"/>
                          <a:gd name="T9" fmla="*/ 48 h 73"/>
                          <a:gd name="T10" fmla="*/ 241 w 310"/>
                          <a:gd name="T11" fmla="*/ 43 h 73"/>
                          <a:gd name="T12" fmla="*/ 235 w 310"/>
                          <a:gd name="T13" fmla="*/ 42 h 73"/>
                          <a:gd name="T14" fmla="*/ 227 w 310"/>
                          <a:gd name="T15" fmla="*/ 48 h 73"/>
                          <a:gd name="T16" fmla="*/ 232 w 310"/>
                          <a:gd name="T17" fmla="*/ 56 h 73"/>
                          <a:gd name="T18" fmla="*/ 251 w 310"/>
                          <a:gd name="T19" fmla="*/ 64 h 73"/>
                          <a:gd name="T20" fmla="*/ 273 w 310"/>
                          <a:gd name="T21" fmla="*/ 70 h 73"/>
                          <a:gd name="T22" fmla="*/ 293 w 310"/>
                          <a:gd name="T23" fmla="*/ 71 h 73"/>
                          <a:gd name="T24" fmla="*/ 307 w 310"/>
                          <a:gd name="T25" fmla="*/ 71 h 73"/>
                          <a:gd name="T26" fmla="*/ 307 w 310"/>
                          <a:gd name="T27" fmla="*/ 72 h 73"/>
                          <a:gd name="T28" fmla="*/ 295 w 310"/>
                          <a:gd name="T29" fmla="*/ 73 h 73"/>
                          <a:gd name="T30" fmla="*/ 260 w 310"/>
                          <a:gd name="T31" fmla="*/ 71 h 73"/>
                          <a:gd name="T32" fmla="*/ 234 w 310"/>
                          <a:gd name="T33" fmla="*/ 64 h 73"/>
                          <a:gd name="T34" fmla="*/ 217 w 310"/>
                          <a:gd name="T35" fmla="*/ 53 h 73"/>
                          <a:gd name="T36" fmla="*/ 211 w 310"/>
                          <a:gd name="T37" fmla="*/ 53 h 73"/>
                          <a:gd name="T38" fmla="*/ 199 w 310"/>
                          <a:gd name="T39" fmla="*/ 55 h 73"/>
                          <a:gd name="T40" fmla="*/ 185 w 310"/>
                          <a:gd name="T41" fmla="*/ 61 h 73"/>
                          <a:gd name="T42" fmla="*/ 188 w 310"/>
                          <a:gd name="T43" fmla="*/ 54 h 73"/>
                          <a:gd name="T44" fmla="*/ 169 w 310"/>
                          <a:gd name="T45" fmla="*/ 48 h 73"/>
                          <a:gd name="T46" fmla="*/ 151 w 310"/>
                          <a:gd name="T47" fmla="*/ 44 h 73"/>
                          <a:gd name="T48" fmla="*/ 134 w 310"/>
                          <a:gd name="T49" fmla="*/ 47 h 73"/>
                          <a:gd name="T50" fmla="*/ 118 w 310"/>
                          <a:gd name="T51" fmla="*/ 53 h 73"/>
                          <a:gd name="T52" fmla="*/ 106 w 310"/>
                          <a:gd name="T53" fmla="*/ 60 h 73"/>
                          <a:gd name="T54" fmla="*/ 100 w 310"/>
                          <a:gd name="T55" fmla="*/ 66 h 73"/>
                          <a:gd name="T56" fmla="*/ 96 w 310"/>
                          <a:gd name="T57" fmla="*/ 66 h 73"/>
                          <a:gd name="T58" fmla="*/ 101 w 310"/>
                          <a:gd name="T59" fmla="*/ 54 h 73"/>
                          <a:gd name="T60" fmla="*/ 121 w 310"/>
                          <a:gd name="T61" fmla="*/ 46 h 73"/>
                          <a:gd name="T62" fmla="*/ 132 w 310"/>
                          <a:gd name="T63" fmla="*/ 44 h 73"/>
                          <a:gd name="T64" fmla="*/ 143 w 310"/>
                          <a:gd name="T65" fmla="*/ 42 h 73"/>
                          <a:gd name="T66" fmla="*/ 155 w 310"/>
                          <a:gd name="T67" fmla="*/ 40 h 73"/>
                          <a:gd name="T68" fmla="*/ 149 w 310"/>
                          <a:gd name="T69" fmla="*/ 35 h 73"/>
                          <a:gd name="T70" fmla="*/ 102 w 310"/>
                          <a:gd name="T71" fmla="*/ 37 h 73"/>
                          <a:gd name="T72" fmla="*/ 70 w 310"/>
                          <a:gd name="T73" fmla="*/ 32 h 73"/>
                          <a:gd name="T74" fmla="*/ 23 w 310"/>
                          <a:gd name="T75" fmla="*/ 24 h 73"/>
                          <a:gd name="T76" fmla="*/ 0 w 310"/>
                          <a:gd name="T77" fmla="*/ 20 h 73"/>
                          <a:gd name="T78" fmla="*/ 143 w 310"/>
                          <a:gd name="T79" fmla="*/ 25 h 73"/>
                          <a:gd name="T80" fmla="*/ 98 w 310"/>
                          <a:gd name="T81" fmla="*/ 30 h 73"/>
                          <a:gd name="T82" fmla="*/ 61 w 310"/>
                          <a:gd name="T83" fmla="*/ 24 h 73"/>
                          <a:gd name="T84" fmla="*/ 17 w 310"/>
                          <a:gd name="T85" fmla="*/ 18 h 73"/>
                          <a:gd name="T86" fmla="*/ 1 w 310"/>
                          <a:gd name="T87" fmla="*/ 15 h 73"/>
                          <a:gd name="T88" fmla="*/ 101 w 310"/>
                          <a:gd name="T89" fmla="*/ 28 h 73"/>
                          <a:gd name="T90" fmla="*/ 148 w 310"/>
                          <a:gd name="T91" fmla="*/ 19 h 73"/>
                          <a:gd name="T92" fmla="*/ 159 w 310"/>
                          <a:gd name="T93" fmla="*/ 17 h 73"/>
                          <a:gd name="T94" fmla="*/ 154 w 310"/>
                          <a:gd name="T95" fmla="*/ 20 h 73"/>
                          <a:gd name="T96" fmla="*/ 150 w 310"/>
                          <a:gd name="T97" fmla="*/ 25 h 73"/>
                          <a:gd name="T98" fmla="*/ 158 w 310"/>
                          <a:gd name="T99" fmla="*/ 33 h 73"/>
                          <a:gd name="T100" fmla="*/ 172 w 310"/>
                          <a:gd name="T101" fmla="*/ 43 h 73"/>
                          <a:gd name="T102" fmla="*/ 188 w 310"/>
                          <a:gd name="T103" fmla="*/ 49 h 73"/>
                          <a:gd name="T104" fmla="*/ 201 w 310"/>
                          <a:gd name="T105" fmla="*/ 50 h 73"/>
                          <a:gd name="T106" fmla="*/ 219 w 310"/>
                          <a:gd name="T107" fmla="*/ 45 h 73"/>
                          <a:gd name="T108" fmla="*/ 253 w 310"/>
                          <a:gd name="T109" fmla="*/ 3 h 73"/>
                          <a:gd name="T110" fmla="*/ 261 w 310"/>
                          <a:gd name="T111" fmla="*/ 0 h 7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</a:cxnLst>
                        <a:rect l="0" t="0" r="r" b="b"/>
                        <a:pathLst>
                          <a:path w="310" h="73">
                            <a:moveTo>
                              <a:pt x="266" y="1"/>
                            </a:moveTo>
                            <a:lnTo>
                              <a:pt x="266" y="1"/>
                            </a:lnTo>
                            <a:lnTo>
                              <a:pt x="266" y="2"/>
                            </a:lnTo>
                            <a:lnTo>
                              <a:pt x="265" y="3"/>
                            </a:lnTo>
                            <a:lnTo>
                              <a:pt x="264" y="3"/>
                            </a:lnTo>
                            <a:lnTo>
                              <a:pt x="262" y="4"/>
                            </a:lnTo>
                            <a:lnTo>
                              <a:pt x="261" y="5"/>
                            </a:lnTo>
                            <a:lnTo>
                              <a:pt x="261" y="5"/>
                            </a:lnTo>
                            <a:lnTo>
                              <a:pt x="260" y="5"/>
                            </a:lnTo>
                            <a:lnTo>
                              <a:pt x="243" y="33"/>
                            </a:lnTo>
                            <a:lnTo>
                              <a:pt x="242" y="35"/>
                            </a:lnTo>
                            <a:lnTo>
                              <a:pt x="241" y="36"/>
                            </a:lnTo>
                            <a:lnTo>
                              <a:pt x="242" y="37"/>
                            </a:lnTo>
                            <a:lnTo>
                              <a:pt x="243" y="38"/>
                            </a:lnTo>
                            <a:lnTo>
                              <a:pt x="244" y="39"/>
                            </a:lnTo>
                            <a:lnTo>
                              <a:pt x="245" y="41"/>
                            </a:lnTo>
                            <a:lnTo>
                              <a:pt x="246" y="42"/>
                            </a:lnTo>
                            <a:lnTo>
                              <a:pt x="247" y="43"/>
                            </a:lnTo>
                            <a:lnTo>
                              <a:pt x="247" y="45"/>
                            </a:lnTo>
                            <a:lnTo>
                              <a:pt x="247" y="47"/>
                            </a:lnTo>
                            <a:lnTo>
                              <a:pt x="245" y="48"/>
                            </a:lnTo>
                            <a:lnTo>
                              <a:pt x="242" y="49"/>
                            </a:lnTo>
                            <a:lnTo>
                              <a:pt x="241" y="49"/>
                            </a:lnTo>
                            <a:lnTo>
                              <a:pt x="241" y="48"/>
                            </a:lnTo>
                            <a:lnTo>
                              <a:pt x="241" y="48"/>
                            </a:lnTo>
                            <a:lnTo>
                              <a:pt x="241" y="47"/>
                            </a:lnTo>
                            <a:lnTo>
                              <a:pt x="242" y="46"/>
                            </a:lnTo>
                            <a:lnTo>
                              <a:pt x="242" y="45"/>
                            </a:lnTo>
                            <a:lnTo>
                              <a:pt x="242" y="44"/>
                            </a:lnTo>
                            <a:lnTo>
                              <a:pt x="241" y="43"/>
                            </a:lnTo>
                            <a:lnTo>
                              <a:pt x="240" y="43"/>
                            </a:lnTo>
                            <a:lnTo>
                              <a:pt x="239" y="42"/>
                            </a:lnTo>
                            <a:lnTo>
                              <a:pt x="238" y="41"/>
                            </a:lnTo>
                            <a:lnTo>
                              <a:pt x="237" y="41"/>
                            </a:lnTo>
                            <a:lnTo>
                              <a:pt x="235" y="42"/>
                            </a:lnTo>
                            <a:lnTo>
                              <a:pt x="234" y="43"/>
                            </a:lnTo>
                            <a:lnTo>
                              <a:pt x="232" y="44"/>
                            </a:lnTo>
                            <a:lnTo>
                              <a:pt x="231" y="46"/>
                            </a:lnTo>
                            <a:lnTo>
                              <a:pt x="229" y="47"/>
                            </a:lnTo>
                            <a:lnTo>
                              <a:pt x="227" y="48"/>
                            </a:lnTo>
                            <a:lnTo>
                              <a:pt x="225" y="49"/>
                            </a:lnTo>
                            <a:lnTo>
                              <a:pt x="223" y="50"/>
                            </a:lnTo>
                            <a:lnTo>
                              <a:pt x="226" y="52"/>
                            </a:lnTo>
                            <a:lnTo>
                              <a:pt x="229" y="54"/>
                            </a:lnTo>
                            <a:lnTo>
                              <a:pt x="232" y="56"/>
                            </a:lnTo>
                            <a:lnTo>
                              <a:pt x="235" y="58"/>
                            </a:lnTo>
                            <a:lnTo>
                              <a:pt x="239" y="60"/>
                            </a:lnTo>
                            <a:lnTo>
                              <a:pt x="243" y="61"/>
                            </a:lnTo>
                            <a:lnTo>
                              <a:pt x="247" y="63"/>
                            </a:lnTo>
                            <a:lnTo>
                              <a:pt x="251" y="64"/>
                            </a:lnTo>
                            <a:lnTo>
                              <a:pt x="255" y="66"/>
                            </a:lnTo>
                            <a:lnTo>
                              <a:pt x="259" y="67"/>
                            </a:lnTo>
                            <a:lnTo>
                              <a:pt x="264" y="68"/>
                            </a:lnTo>
                            <a:lnTo>
                              <a:pt x="268" y="69"/>
                            </a:lnTo>
                            <a:lnTo>
                              <a:pt x="273" y="70"/>
                            </a:lnTo>
                            <a:lnTo>
                              <a:pt x="277" y="70"/>
                            </a:lnTo>
                            <a:lnTo>
                              <a:pt x="282" y="71"/>
                            </a:lnTo>
                            <a:lnTo>
                              <a:pt x="287" y="71"/>
                            </a:lnTo>
                            <a:lnTo>
                              <a:pt x="290" y="71"/>
                            </a:lnTo>
                            <a:lnTo>
                              <a:pt x="293" y="71"/>
                            </a:lnTo>
                            <a:lnTo>
                              <a:pt x="296" y="71"/>
                            </a:lnTo>
                            <a:lnTo>
                              <a:pt x="299" y="71"/>
                            </a:lnTo>
                            <a:lnTo>
                              <a:pt x="302" y="71"/>
                            </a:lnTo>
                            <a:lnTo>
                              <a:pt x="304" y="71"/>
                            </a:lnTo>
                            <a:lnTo>
                              <a:pt x="307" y="71"/>
                            </a:lnTo>
                            <a:lnTo>
                              <a:pt x="310" y="71"/>
                            </a:lnTo>
                            <a:lnTo>
                              <a:pt x="310" y="71"/>
                            </a:lnTo>
                            <a:lnTo>
                              <a:pt x="309" y="72"/>
                            </a:lnTo>
                            <a:lnTo>
                              <a:pt x="308" y="72"/>
                            </a:lnTo>
                            <a:lnTo>
                              <a:pt x="307" y="72"/>
                            </a:lnTo>
                            <a:lnTo>
                              <a:pt x="306" y="72"/>
                            </a:lnTo>
                            <a:lnTo>
                              <a:pt x="305" y="72"/>
                            </a:lnTo>
                            <a:lnTo>
                              <a:pt x="304" y="73"/>
                            </a:lnTo>
                            <a:lnTo>
                              <a:pt x="303" y="73"/>
                            </a:lnTo>
                            <a:lnTo>
                              <a:pt x="295" y="73"/>
                            </a:lnTo>
                            <a:lnTo>
                              <a:pt x="287" y="73"/>
                            </a:lnTo>
                            <a:lnTo>
                              <a:pt x="279" y="73"/>
                            </a:lnTo>
                            <a:lnTo>
                              <a:pt x="272" y="73"/>
                            </a:lnTo>
                            <a:lnTo>
                              <a:pt x="266" y="72"/>
                            </a:lnTo>
                            <a:lnTo>
                              <a:pt x="260" y="71"/>
                            </a:lnTo>
                            <a:lnTo>
                              <a:pt x="254" y="70"/>
                            </a:lnTo>
                            <a:lnTo>
                              <a:pt x="248" y="69"/>
                            </a:lnTo>
                            <a:lnTo>
                              <a:pt x="243" y="68"/>
                            </a:lnTo>
                            <a:lnTo>
                              <a:pt x="239" y="66"/>
                            </a:lnTo>
                            <a:lnTo>
                              <a:pt x="234" y="64"/>
                            </a:lnTo>
                            <a:lnTo>
                              <a:pt x="230" y="62"/>
                            </a:lnTo>
                            <a:lnTo>
                              <a:pt x="227" y="60"/>
                            </a:lnTo>
                            <a:lnTo>
                              <a:pt x="223" y="58"/>
                            </a:lnTo>
                            <a:lnTo>
                              <a:pt x="220" y="56"/>
                            </a:lnTo>
                            <a:lnTo>
                              <a:pt x="217" y="53"/>
                            </a:lnTo>
                            <a:lnTo>
                              <a:pt x="216" y="53"/>
                            </a:lnTo>
                            <a:lnTo>
                              <a:pt x="215" y="52"/>
                            </a:lnTo>
                            <a:lnTo>
                              <a:pt x="214" y="52"/>
                            </a:lnTo>
                            <a:lnTo>
                              <a:pt x="212" y="53"/>
                            </a:lnTo>
                            <a:lnTo>
                              <a:pt x="211" y="53"/>
                            </a:lnTo>
                            <a:lnTo>
                              <a:pt x="209" y="53"/>
                            </a:lnTo>
                            <a:lnTo>
                              <a:pt x="208" y="54"/>
                            </a:lnTo>
                            <a:lnTo>
                              <a:pt x="207" y="54"/>
                            </a:lnTo>
                            <a:lnTo>
                              <a:pt x="203" y="54"/>
                            </a:lnTo>
                            <a:lnTo>
                              <a:pt x="199" y="55"/>
                            </a:lnTo>
                            <a:lnTo>
                              <a:pt x="196" y="56"/>
                            </a:lnTo>
                            <a:lnTo>
                              <a:pt x="193" y="57"/>
                            </a:lnTo>
                            <a:lnTo>
                              <a:pt x="190" y="58"/>
                            </a:lnTo>
                            <a:lnTo>
                              <a:pt x="187" y="60"/>
                            </a:lnTo>
                            <a:lnTo>
                              <a:pt x="185" y="61"/>
                            </a:lnTo>
                            <a:lnTo>
                              <a:pt x="183" y="63"/>
                            </a:lnTo>
                            <a:lnTo>
                              <a:pt x="183" y="62"/>
                            </a:lnTo>
                            <a:lnTo>
                              <a:pt x="184" y="60"/>
                            </a:lnTo>
                            <a:lnTo>
                              <a:pt x="186" y="56"/>
                            </a:lnTo>
                            <a:lnTo>
                              <a:pt x="188" y="54"/>
                            </a:lnTo>
                            <a:lnTo>
                              <a:pt x="184" y="53"/>
                            </a:lnTo>
                            <a:lnTo>
                              <a:pt x="180" y="52"/>
                            </a:lnTo>
                            <a:lnTo>
                              <a:pt x="176" y="51"/>
                            </a:lnTo>
                            <a:lnTo>
                              <a:pt x="173" y="49"/>
                            </a:lnTo>
                            <a:lnTo>
                              <a:pt x="169" y="48"/>
                            </a:lnTo>
                            <a:lnTo>
                              <a:pt x="165" y="46"/>
                            </a:lnTo>
                            <a:lnTo>
                              <a:pt x="162" y="45"/>
                            </a:lnTo>
                            <a:lnTo>
                              <a:pt x="159" y="43"/>
                            </a:lnTo>
                            <a:lnTo>
                              <a:pt x="155" y="43"/>
                            </a:lnTo>
                            <a:lnTo>
                              <a:pt x="151" y="44"/>
                            </a:lnTo>
                            <a:lnTo>
                              <a:pt x="148" y="44"/>
                            </a:lnTo>
                            <a:lnTo>
                              <a:pt x="144" y="45"/>
                            </a:lnTo>
                            <a:lnTo>
                              <a:pt x="140" y="46"/>
                            </a:lnTo>
                            <a:lnTo>
                              <a:pt x="137" y="46"/>
                            </a:lnTo>
                            <a:lnTo>
                              <a:pt x="134" y="47"/>
                            </a:lnTo>
                            <a:lnTo>
                              <a:pt x="130" y="48"/>
                            </a:lnTo>
                            <a:lnTo>
                              <a:pt x="127" y="49"/>
                            </a:lnTo>
                            <a:lnTo>
                              <a:pt x="124" y="50"/>
                            </a:lnTo>
                            <a:lnTo>
                              <a:pt x="121" y="52"/>
                            </a:lnTo>
                            <a:lnTo>
                              <a:pt x="118" y="53"/>
                            </a:lnTo>
                            <a:lnTo>
                              <a:pt x="115" y="54"/>
                            </a:lnTo>
                            <a:lnTo>
                              <a:pt x="113" y="56"/>
                            </a:lnTo>
                            <a:lnTo>
                              <a:pt x="110" y="57"/>
                            </a:lnTo>
                            <a:lnTo>
                              <a:pt x="107" y="59"/>
                            </a:lnTo>
                            <a:lnTo>
                              <a:pt x="106" y="60"/>
                            </a:lnTo>
                            <a:lnTo>
                              <a:pt x="104" y="61"/>
                            </a:lnTo>
                            <a:lnTo>
                              <a:pt x="103" y="62"/>
                            </a:lnTo>
                            <a:lnTo>
                              <a:pt x="102" y="63"/>
                            </a:lnTo>
                            <a:lnTo>
                              <a:pt x="101" y="65"/>
                            </a:lnTo>
                            <a:lnTo>
                              <a:pt x="100" y="66"/>
                            </a:lnTo>
                            <a:lnTo>
                              <a:pt x="99" y="67"/>
                            </a:lnTo>
                            <a:lnTo>
                              <a:pt x="99" y="68"/>
                            </a:lnTo>
                            <a:lnTo>
                              <a:pt x="97" y="68"/>
                            </a:lnTo>
                            <a:lnTo>
                              <a:pt x="96" y="67"/>
                            </a:lnTo>
                            <a:lnTo>
                              <a:pt x="96" y="66"/>
                            </a:lnTo>
                            <a:lnTo>
                              <a:pt x="95" y="65"/>
                            </a:lnTo>
                            <a:lnTo>
                              <a:pt x="95" y="62"/>
                            </a:lnTo>
                            <a:lnTo>
                              <a:pt x="96" y="59"/>
                            </a:lnTo>
                            <a:lnTo>
                              <a:pt x="98" y="57"/>
                            </a:lnTo>
                            <a:lnTo>
                              <a:pt x="101" y="54"/>
                            </a:lnTo>
                            <a:lnTo>
                              <a:pt x="105" y="52"/>
                            </a:lnTo>
                            <a:lnTo>
                              <a:pt x="109" y="50"/>
                            </a:lnTo>
                            <a:lnTo>
                              <a:pt x="114" y="48"/>
                            </a:lnTo>
                            <a:lnTo>
                              <a:pt x="119" y="47"/>
                            </a:lnTo>
                            <a:lnTo>
                              <a:pt x="121" y="46"/>
                            </a:lnTo>
                            <a:lnTo>
                              <a:pt x="123" y="46"/>
                            </a:lnTo>
                            <a:lnTo>
                              <a:pt x="125" y="45"/>
                            </a:lnTo>
                            <a:lnTo>
                              <a:pt x="127" y="45"/>
                            </a:lnTo>
                            <a:lnTo>
                              <a:pt x="130" y="44"/>
                            </a:lnTo>
                            <a:lnTo>
                              <a:pt x="132" y="44"/>
                            </a:lnTo>
                            <a:lnTo>
                              <a:pt x="134" y="43"/>
                            </a:lnTo>
                            <a:lnTo>
                              <a:pt x="136" y="43"/>
                            </a:lnTo>
                            <a:lnTo>
                              <a:pt x="139" y="43"/>
                            </a:lnTo>
                            <a:lnTo>
                              <a:pt x="141" y="42"/>
                            </a:lnTo>
                            <a:lnTo>
                              <a:pt x="143" y="42"/>
                            </a:lnTo>
                            <a:lnTo>
                              <a:pt x="146" y="42"/>
                            </a:lnTo>
                            <a:lnTo>
                              <a:pt x="148" y="41"/>
                            </a:lnTo>
                            <a:lnTo>
                              <a:pt x="150" y="41"/>
                            </a:lnTo>
                            <a:lnTo>
                              <a:pt x="153" y="41"/>
                            </a:lnTo>
                            <a:lnTo>
                              <a:pt x="155" y="40"/>
                            </a:lnTo>
                            <a:lnTo>
                              <a:pt x="154" y="39"/>
                            </a:lnTo>
                            <a:lnTo>
                              <a:pt x="153" y="38"/>
                            </a:lnTo>
                            <a:lnTo>
                              <a:pt x="152" y="37"/>
                            </a:lnTo>
                            <a:lnTo>
                              <a:pt x="150" y="36"/>
                            </a:lnTo>
                            <a:lnTo>
                              <a:pt x="149" y="35"/>
                            </a:lnTo>
                            <a:lnTo>
                              <a:pt x="148" y="33"/>
                            </a:lnTo>
                            <a:lnTo>
                              <a:pt x="147" y="32"/>
                            </a:lnTo>
                            <a:lnTo>
                              <a:pt x="146" y="31"/>
                            </a:lnTo>
                            <a:lnTo>
                              <a:pt x="103" y="38"/>
                            </a:lnTo>
                            <a:lnTo>
                              <a:pt x="102" y="37"/>
                            </a:lnTo>
                            <a:lnTo>
                              <a:pt x="98" y="37"/>
                            </a:lnTo>
                            <a:lnTo>
                              <a:pt x="93" y="36"/>
                            </a:lnTo>
                            <a:lnTo>
                              <a:pt x="86" y="35"/>
                            </a:lnTo>
                            <a:lnTo>
                              <a:pt x="78" y="33"/>
                            </a:lnTo>
                            <a:lnTo>
                              <a:pt x="70" y="32"/>
                            </a:lnTo>
                            <a:lnTo>
                              <a:pt x="60" y="30"/>
                            </a:lnTo>
                            <a:lnTo>
                              <a:pt x="51" y="29"/>
                            </a:lnTo>
                            <a:lnTo>
                              <a:pt x="41" y="27"/>
                            </a:lnTo>
                            <a:lnTo>
                              <a:pt x="32" y="25"/>
                            </a:lnTo>
                            <a:lnTo>
                              <a:pt x="23" y="24"/>
                            </a:lnTo>
                            <a:lnTo>
                              <a:pt x="16" y="23"/>
                            </a:lnTo>
                            <a:lnTo>
                              <a:pt x="9" y="22"/>
                            </a:lnTo>
                            <a:lnTo>
                              <a:pt x="4" y="21"/>
                            </a:lnTo>
                            <a:lnTo>
                              <a:pt x="1" y="20"/>
                            </a:lnTo>
                            <a:lnTo>
                              <a:pt x="0" y="20"/>
                            </a:lnTo>
                            <a:lnTo>
                              <a:pt x="0" y="18"/>
                            </a:lnTo>
                            <a:lnTo>
                              <a:pt x="101" y="35"/>
                            </a:lnTo>
                            <a:lnTo>
                              <a:pt x="145" y="28"/>
                            </a:lnTo>
                            <a:lnTo>
                              <a:pt x="144" y="27"/>
                            </a:lnTo>
                            <a:lnTo>
                              <a:pt x="143" y="25"/>
                            </a:lnTo>
                            <a:lnTo>
                              <a:pt x="142" y="24"/>
                            </a:lnTo>
                            <a:lnTo>
                              <a:pt x="140" y="24"/>
                            </a:lnTo>
                            <a:lnTo>
                              <a:pt x="103" y="30"/>
                            </a:lnTo>
                            <a:lnTo>
                              <a:pt x="102" y="30"/>
                            </a:lnTo>
                            <a:lnTo>
                              <a:pt x="98" y="30"/>
                            </a:lnTo>
                            <a:lnTo>
                              <a:pt x="93" y="29"/>
                            </a:lnTo>
                            <a:lnTo>
                              <a:pt x="86" y="28"/>
                            </a:lnTo>
                            <a:lnTo>
                              <a:pt x="78" y="27"/>
                            </a:lnTo>
                            <a:lnTo>
                              <a:pt x="70" y="26"/>
                            </a:lnTo>
                            <a:lnTo>
                              <a:pt x="61" y="24"/>
                            </a:lnTo>
                            <a:lnTo>
                              <a:pt x="51" y="23"/>
                            </a:lnTo>
                            <a:lnTo>
                              <a:pt x="42" y="22"/>
                            </a:lnTo>
                            <a:lnTo>
                              <a:pt x="33" y="20"/>
                            </a:lnTo>
                            <a:lnTo>
                              <a:pt x="25" y="19"/>
                            </a:lnTo>
                            <a:lnTo>
                              <a:pt x="17" y="18"/>
                            </a:lnTo>
                            <a:lnTo>
                              <a:pt x="11" y="17"/>
                            </a:lnTo>
                            <a:lnTo>
                              <a:pt x="6" y="16"/>
                            </a:lnTo>
                            <a:lnTo>
                              <a:pt x="3" y="15"/>
                            </a:lnTo>
                            <a:lnTo>
                              <a:pt x="2" y="15"/>
                            </a:lnTo>
                            <a:lnTo>
                              <a:pt x="1" y="15"/>
                            </a:lnTo>
                            <a:lnTo>
                              <a:pt x="1" y="15"/>
                            </a:lnTo>
                            <a:lnTo>
                              <a:pt x="1" y="14"/>
                            </a:lnTo>
                            <a:lnTo>
                              <a:pt x="1" y="13"/>
                            </a:lnTo>
                            <a:lnTo>
                              <a:pt x="1" y="13"/>
                            </a:lnTo>
                            <a:lnTo>
                              <a:pt x="101" y="28"/>
                            </a:lnTo>
                            <a:lnTo>
                              <a:pt x="140" y="21"/>
                            </a:lnTo>
                            <a:lnTo>
                              <a:pt x="141" y="21"/>
                            </a:lnTo>
                            <a:lnTo>
                              <a:pt x="143" y="20"/>
                            </a:lnTo>
                            <a:lnTo>
                              <a:pt x="146" y="19"/>
                            </a:lnTo>
                            <a:lnTo>
                              <a:pt x="148" y="19"/>
                            </a:lnTo>
                            <a:lnTo>
                              <a:pt x="151" y="18"/>
                            </a:lnTo>
                            <a:lnTo>
                              <a:pt x="154" y="17"/>
                            </a:lnTo>
                            <a:lnTo>
                              <a:pt x="156" y="17"/>
                            </a:lnTo>
                            <a:lnTo>
                              <a:pt x="158" y="16"/>
                            </a:lnTo>
                            <a:lnTo>
                              <a:pt x="159" y="17"/>
                            </a:lnTo>
                            <a:lnTo>
                              <a:pt x="158" y="18"/>
                            </a:lnTo>
                            <a:lnTo>
                              <a:pt x="158" y="18"/>
                            </a:lnTo>
                            <a:lnTo>
                              <a:pt x="157" y="19"/>
                            </a:lnTo>
                            <a:lnTo>
                              <a:pt x="156" y="19"/>
                            </a:lnTo>
                            <a:lnTo>
                              <a:pt x="154" y="20"/>
                            </a:lnTo>
                            <a:lnTo>
                              <a:pt x="153" y="20"/>
                            </a:lnTo>
                            <a:lnTo>
                              <a:pt x="153" y="21"/>
                            </a:lnTo>
                            <a:lnTo>
                              <a:pt x="151" y="22"/>
                            </a:lnTo>
                            <a:lnTo>
                              <a:pt x="150" y="24"/>
                            </a:lnTo>
                            <a:lnTo>
                              <a:pt x="150" y="25"/>
                            </a:lnTo>
                            <a:lnTo>
                              <a:pt x="150" y="26"/>
                            </a:lnTo>
                            <a:lnTo>
                              <a:pt x="152" y="28"/>
                            </a:lnTo>
                            <a:lnTo>
                              <a:pt x="153" y="29"/>
                            </a:lnTo>
                            <a:lnTo>
                              <a:pt x="155" y="31"/>
                            </a:lnTo>
                            <a:lnTo>
                              <a:pt x="158" y="33"/>
                            </a:lnTo>
                            <a:lnTo>
                              <a:pt x="160" y="35"/>
                            </a:lnTo>
                            <a:lnTo>
                              <a:pt x="163" y="37"/>
                            </a:lnTo>
                            <a:lnTo>
                              <a:pt x="166" y="39"/>
                            </a:lnTo>
                            <a:lnTo>
                              <a:pt x="169" y="41"/>
                            </a:lnTo>
                            <a:lnTo>
                              <a:pt x="172" y="43"/>
                            </a:lnTo>
                            <a:lnTo>
                              <a:pt x="175" y="45"/>
                            </a:lnTo>
                            <a:lnTo>
                              <a:pt x="179" y="47"/>
                            </a:lnTo>
                            <a:lnTo>
                              <a:pt x="183" y="48"/>
                            </a:lnTo>
                            <a:lnTo>
                              <a:pt x="185" y="49"/>
                            </a:lnTo>
                            <a:lnTo>
                              <a:pt x="188" y="49"/>
                            </a:lnTo>
                            <a:lnTo>
                              <a:pt x="190" y="50"/>
                            </a:lnTo>
                            <a:lnTo>
                              <a:pt x="193" y="50"/>
                            </a:lnTo>
                            <a:lnTo>
                              <a:pt x="196" y="50"/>
                            </a:lnTo>
                            <a:lnTo>
                              <a:pt x="199" y="50"/>
                            </a:lnTo>
                            <a:lnTo>
                              <a:pt x="201" y="50"/>
                            </a:lnTo>
                            <a:lnTo>
                              <a:pt x="204" y="50"/>
                            </a:lnTo>
                            <a:lnTo>
                              <a:pt x="208" y="49"/>
                            </a:lnTo>
                            <a:lnTo>
                              <a:pt x="212" y="48"/>
                            </a:lnTo>
                            <a:lnTo>
                              <a:pt x="215" y="47"/>
                            </a:lnTo>
                            <a:lnTo>
                              <a:pt x="219" y="45"/>
                            </a:lnTo>
                            <a:lnTo>
                              <a:pt x="222" y="43"/>
                            </a:lnTo>
                            <a:lnTo>
                              <a:pt x="225" y="42"/>
                            </a:lnTo>
                            <a:lnTo>
                              <a:pt x="227" y="40"/>
                            </a:lnTo>
                            <a:lnTo>
                              <a:pt x="229" y="38"/>
                            </a:lnTo>
                            <a:lnTo>
                              <a:pt x="253" y="3"/>
                            </a:lnTo>
                            <a:lnTo>
                              <a:pt x="255" y="2"/>
                            </a:lnTo>
                            <a:lnTo>
                              <a:pt x="256" y="2"/>
                            </a:lnTo>
                            <a:lnTo>
                              <a:pt x="257" y="1"/>
                            </a:lnTo>
                            <a:lnTo>
                              <a:pt x="259" y="1"/>
                            </a:lnTo>
                            <a:lnTo>
                              <a:pt x="261" y="0"/>
                            </a:lnTo>
                            <a:lnTo>
                              <a:pt x="262" y="0"/>
                            </a:lnTo>
                            <a:lnTo>
                              <a:pt x="264" y="0"/>
                            </a:lnTo>
                            <a:lnTo>
                              <a:pt x="266" y="1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2" name="Freeform 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1" y="2377"/>
                        <a:ext cx="129" cy="78"/>
                      </a:xfrm>
                      <a:custGeom>
                        <a:avLst/>
                        <a:gdLst>
                          <a:gd name="T0" fmla="*/ 61 w 129"/>
                          <a:gd name="T1" fmla="*/ 70 h 78"/>
                          <a:gd name="T2" fmla="*/ 73 w 129"/>
                          <a:gd name="T3" fmla="*/ 31 h 78"/>
                          <a:gd name="T4" fmla="*/ 86 w 129"/>
                          <a:gd name="T5" fmla="*/ 17 h 78"/>
                          <a:gd name="T6" fmla="*/ 102 w 129"/>
                          <a:gd name="T7" fmla="*/ 16 h 78"/>
                          <a:gd name="T8" fmla="*/ 102 w 129"/>
                          <a:gd name="T9" fmla="*/ 48 h 78"/>
                          <a:gd name="T10" fmla="*/ 115 w 129"/>
                          <a:gd name="T11" fmla="*/ 44 h 78"/>
                          <a:gd name="T12" fmla="*/ 121 w 129"/>
                          <a:gd name="T13" fmla="*/ 37 h 78"/>
                          <a:gd name="T14" fmla="*/ 124 w 129"/>
                          <a:gd name="T15" fmla="*/ 15 h 78"/>
                          <a:gd name="T16" fmla="*/ 121 w 129"/>
                          <a:gd name="T17" fmla="*/ 8 h 78"/>
                          <a:gd name="T18" fmla="*/ 109 w 129"/>
                          <a:gd name="T19" fmla="*/ 3 h 78"/>
                          <a:gd name="T20" fmla="*/ 89 w 129"/>
                          <a:gd name="T21" fmla="*/ 2 h 78"/>
                          <a:gd name="T22" fmla="*/ 69 w 129"/>
                          <a:gd name="T23" fmla="*/ 3 h 78"/>
                          <a:gd name="T24" fmla="*/ 50 w 129"/>
                          <a:gd name="T25" fmla="*/ 6 h 78"/>
                          <a:gd name="T26" fmla="*/ 30 w 129"/>
                          <a:gd name="T27" fmla="*/ 11 h 78"/>
                          <a:gd name="T28" fmla="*/ 18 w 129"/>
                          <a:gd name="T29" fmla="*/ 18 h 78"/>
                          <a:gd name="T30" fmla="*/ 8 w 129"/>
                          <a:gd name="T31" fmla="*/ 40 h 78"/>
                          <a:gd name="T32" fmla="*/ 10 w 129"/>
                          <a:gd name="T33" fmla="*/ 49 h 78"/>
                          <a:gd name="T34" fmla="*/ 20 w 129"/>
                          <a:gd name="T35" fmla="*/ 55 h 78"/>
                          <a:gd name="T36" fmla="*/ 31 w 129"/>
                          <a:gd name="T37" fmla="*/ 57 h 78"/>
                          <a:gd name="T38" fmla="*/ 40 w 129"/>
                          <a:gd name="T39" fmla="*/ 58 h 78"/>
                          <a:gd name="T40" fmla="*/ 49 w 129"/>
                          <a:gd name="T41" fmla="*/ 58 h 78"/>
                          <a:gd name="T42" fmla="*/ 59 w 129"/>
                          <a:gd name="T43" fmla="*/ 56 h 78"/>
                          <a:gd name="T44" fmla="*/ 59 w 129"/>
                          <a:gd name="T45" fmla="*/ 59 h 78"/>
                          <a:gd name="T46" fmla="*/ 49 w 129"/>
                          <a:gd name="T47" fmla="*/ 60 h 78"/>
                          <a:gd name="T48" fmla="*/ 40 w 129"/>
                          <a:gd name="T49" fmla="*/ 61 h 78"/>
                          <a:gd name="T50" fmla="*/ 31 w 129"/>
                          <a:gd name="T51" fmla="*/ 61 h 78"/>
                          <a:gd name="T52" fmla="*/ 22 w 129"/>
                          <a:gd name="T53" fmla="*/ 60 h 78"/>
                          <a:gd name="T54" fmla="*/ 10 w 129"/>
                          <a:gd name="T55" fmla="*/ 56 h 78"/>
                          <a:gd name="T56" fmla="*/ 2 w 129"/>
                          <a:gd name="T57" fmla="*/ 51 h 78"/>
                          <a:gd name="T58" fmla="*/ 1 w 129"/>
                          <a:gd name="T59" fmla="*/ 31 h 78"/>
                          <a:gd name="T60" fmla="*/ 11 w 129"/>
                          <a:gd name="T61" fmla="*/ 13 h 78"/>
                          <a:gd name="T62" fmla="*/ 18 w 129"/>
                          <a:gd name="T63" fmla="*/ 9 h 78"/>
                          <a:gd name="T64" fmla="*/ 25 w 129"/>
                          <a:gd name="T65" fmla="*/ 6 h 78"/>
                          <a:gd name="T66" fmla="*/ 35 w 129"/>
                          <a:gd name="T67" fmla="*/ 5 h 78"/>
                          <a:gd name="T68" fmla="*/ 49 w 129"/>
                          <a:gd name="T69" fmla="*/ 3 h 78"/>
                          <a:gd name="T70" fmla="*/ 54 w 129"/>
                          <a:gd name="T71" fmla="*/ 2 h 78"/>
                          <a:gd name="T72" fmla="*/ 67 w 129"/>
                          <a:gd name="T73" fmla="*/ 1 h 78"/>
                          <a:gd name="T74" fmla="*/ 82 w 129"/>
                          <a:gd name="T75" fmla="*/ 0 h 78"/>
                          <a:gd name="T76" fmla="*/ 95 w 129"/>
                          <a:gd name="T77" fmla="*/ 0 h 78"/>
                          <a:gd name="T78" fmla="*/ 112 w 129"/>
                          <a:gd name="T79" fmla="*/ 1 h 78"/>
                          <a:gd name="T80" fmla="*/ 125 w 129"/>
                          <a:gd name="T81" fmla="*/ 6 h 78"/>
                          <a:gd name="T82" fmla="*/ 129 w 129"/>
                          <a:gd name="T83" fmla="*/ 18 h 78"/>
                          <a:gd name="T84" fmla="*/ 128 w 129"/>
                          <a:gd name="T85" fmla="*/ 31 h 78"/>
                          <a:gd name="T86" fmla="*/ 126 w 129"/>
                          <a:gd name="T87" fmla="*/ 41 h 78"/>
                          <a:gd name="T88" fmla="*/ 116 w 129"/>
                          <a:gd name="T89" fmla="*/ 48 h 78"/>
                          <a:gd name="T90" fmla="*/ 107 w 129"/>
                          <a:gd name="T91" fmla="*/ 51 h 78"/>
                          <a:gd name="T92" fmla="*/ 98 w 129"/>
                          <a:gd name="T93" fmla="*/ 53 h 78"/>
                          <a:gd name="T94" fmla="*/ 103 w 129"/>
                          <a:gd name="T95" fmla="*/ 18 h 78"/>
                          <a:gd name="T96" fmla="*/ 89 w 129"/>
                          <a:gd name="T97" fmla="*/ 19 h 78"/>
                          <a:gd name="T98" fmla="*/ 63 w 129"/>
                          <a:gd name="T99" fmla="*/ 78 h 7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</a:cxnLst>
                        <a:rect l="0" t="0" r="r" b="b"/>
                        <a:pathLst>
                          <a:path w="129" h="78">
                            <a:moveTo>
                              <a:pt x="63" y="78"/>
                            </a:moveTo>
                            <a:lnTo>
                              <a:pt x="58" y="78"/>
                            </a:lnTo>
                            <a:lnTo>
                              <a:pt x="59" y="76"/>
                            </a:lnTo>
                            <a:lnTo>
                              <a:pt x="61" y="70"/>
                            </a:lnTo>
                            <a:lnTo>
                              <a:pt x="63" y="62"/>
                            </a:lnTo>
                            <a:lnTo>
                              <a:pt x="66" y="51"/>
                            </a:lnTo>
                            <a:lnTo>
                              <a:pt x="69" y="41"/>
                            </a:lnTo>
                            <a:lnTo>
                              <a:pt x="73" y="31"/>
                            </a:lnTo>
                            <a:lnTo>
                              <a:pt x="76" y="23"/>
                            </a:lnTo>
                            <a:lnTo>
                              <a:pt x="79" y="18"/>
                            </a:lnTo>
                            <a:lnTo>
                              <a:pt x="83" y="18"/>
                            </a:lnTo>
                            <a:lnTo>
                              <a:pt x="86" y="17"/>
                            </a:lnTo>
                            <a:lnTo>
                              <a:pt x="90" y="16"/>
                            </a:lnTo>
                            <a:lnTo>
                              <a:pt x="94" y="16"/>
                            </a:lnTo>
                            <a:lnTo>
                              <a:pt x="98" y="16"/>
                            </a:lnTo>
                            <a:lnTo>
                              <a:pt x="102" y="16"/>
                            </a:lnTo>
                            <a:lnTo>
                              <a:pt x="106" y="16"/>
                            </a:lnTo>
                            <a:lnTo>
                              <a:pt x="110" y="17"/>
                            </a:lnTo>
                            <a:lnTo>
                              <a:pt x="100" y="49"/>
                            </a:lnTo>
                            <a:lnTo>
                              <a:pt x="102" y="48"/>
                            </a:lnTo>
                            <a:lnTo>
                              <a:pt x="105" y="47"/>
                            </a:lnTo>
                            <a:lnTo>
                              <a:pt x="109" y="47"/>
                            </a:lnTo>
                            <a:lnTo>
                              <a:pt x="112" y="46"/>
                            </a:lnTo>
                            <a:lnTo>
                              <a:pt x="115" y="44"/>
                            </a:lnTo>
                            <a:lnTo>
                              <a:pt x="117" y="43"/>
                            </a:lnTo>
                            <a:lnTo>
                              <a:pt x="119" y="42"/>
                            </a:lnTo>
                            <a:lnTo>
                              <a:pt x="120" y="40"/>
                            </a:lnTo>
                            <a:lnTo>
                              <a:pt x="121" y="37"/>
                            </a:lnTo>
                            <a:lnTo>
                              <a:pt x="123" y="30"/>
                            </a:lnTo>
                            <a:lnTo>
                              <a:pt x="124" y="22"/>
                            </a:lnTo>
                            <a:lnTo>
                              <a:pt x="125" y="17"/>
                            </a:lnTo>
                            <a:lnTo>
                              <a:pt x="124" y="15"/>
                            </a:lnTo>
                            <a:lnTo>
                              <a:pt x="124" y="14"/>
                            </a:lnTo>
                            <a:lnTo>
                              <a:pt x="123" y="12"/>
                            </a:lnTo>
                            <a:lnTo>
                              <a:pt x="122" y="10"/>
                            </a:lnTo>
                            <a:lnTo>
                              <a:pt x="121" y="8"/>
                            </a:lnTo>
                            <a:lnTo>
                              <a:pt x="119" y="6"/>
                            </a:lnTo>
                            <a:lnTo>
                              <a:pt x="116" y="5"/>
                            </a:lnTo>
                            <a:lnTo>
                              <a:pt x="113" y="3"/>
                            </a:lnTo>
                            <a:lnTo>
                              <a:pt x="109" y="3"/>
                            </a:lnTo>
                            <a:lnTo>
                              <a:pt x="103" y="2"/>
                            </a:lnTo>
                            <a:lnTo>
                              <a:pt x="98" y="2"/>
                            </a:lnTo>
                            <a:lnTo>
                              <a:pt x="94" y="2"/>
                            </a:lnTo>
                            <a:lnTo>
                              <a:pt x="89" y="2"/>
                            </a:lnTo>
                            <a:lnTo>
                              <a:pt x="84" y="2"/>
                            </a:lnTo>
                            <a:lnTo>
                              <a:pt x="79" y="3"/>
                            </a:lnTo>
                            <a:lnTo>
                              <a:pt x="74" y="3"/>
                            </a:lnTo>
                            <a:lnTo>
                              <a:pt x="69" y="3"/>
                            </a:lnTo>
                            <a:lnTo>
                              <a:pt x="64" y="4"/>
                            </a:lnTo>
                            <a:lnTo>
                              <a:pt x="59" y="5"/>
                            </a:lnTo>
                            <a:lnTo>
                              <a:pt x="55" y="5"/>
                            </a:lnTo>
                            <a:lnTo>
                              <a:pt x="50" y="6"/>
                            </a:lnTo>
                            <a:lnTo>
                              <a:pt x="46" y="7"/>
                            </a:lnTo>
                            <a:lnTo>
                              <a:pt x="41" y="8"/>
                            </a:lnTo>
                            <a:lnTo>
                              <a:pt x="37" y="9"/>
                            </a:lnTo>
                            <a:lnTo>
                              <a:pt x="30" y="11"/>
                            </a:lnTo>
                            <a:lnTo>
                              <a:pt x="25" y="12"/>
                            </a:lnTo>
                            <a:lnTo>
                              <a:pt x="22" y="14"/>
                            </a:lnTo>
                            <a:lnTo>
                              <a:pt x="19" y="16"/>
                            </a:lnTo>
                            <a:lnTo>
                              <a:pt x="18" y="18"/>
                            </a:lnTo>
                            <a:lnTo>
                              <a:pt x="16" y="20"/>
                            </a:lnTo>
                            <a:lnTo>
                              <a:pt x="15" y="22"/>
                            </a:lnTo>
                            <a:lnTo>
                              <a:pt x="13" y="24"/>
                            </a:lnTo>
                            <a:lnTo>
                              <a:pt x="8" y="40"/>
                            </a:lnTo>
                            <a:lnTo>
                              <a:pt x="8" y="42"/>
                            </a:lnTo>
                            <a:lnTo>
                              <a:pt x="9" y="45"/>
                            </a:lnTo>
                            <a:lnTo>
                              <a:pt x="9" y="47"/>
                            </a:lnTo>
                            <a:lnTo>
                              <a:pt x="10" y="49"/>
                            </a:lnTo>
                            <a:lnTo>
                              <a:pt x="11" y="51"/>
                            </a:lnTo>
                            <a:lnTo>
                              <a:pt x="13" y="53"/>
                            </a:lnTo>
                            <a:lnTo>
                              <a:pt x="16" y="54"/>
                            </a:lnTo>
                            <a:lnTo>
                              <a:pt x="20" y="55"/>
                            </a:lnTo>
                            <a:lnTo>
                              <a:pt x="23" y="56"/>
                            </a:lnTo>
                            <a:lnTo>
                              <a:pt x="26" y="57"/>
                            </a:lnTo>
                            <a:lnTo>
                              <a:pt x="28" y="57"/>
                            </a:lnTo>
                            <a:lnTo>
                              <a:pt x="31" y="57"/>
                            </a:lnTo>
                            <a:lnTo>
                              <a:pt x="33" y="58"/>
                            </a:lnTo>
                            <a:lnTo>
                              <a:pt x="36" y="58"/>
                            </a:lnTo>
                            <a:lnTo>
                              <a:pt x="38" y="58"/>
                            </a:lnTo>
                            <a:lnTo>
                              <a:pt x="40" y="58"/>
                            </a:lnTo>
                            <a:lnTo>
                              <a:pt x="42" y="58"/>
                            </a:lnTo>
                            <a:lnTo>
                              <a:pt x="45" y="58"/>
                            </a:lnTo>
                            <a:lnTo>
                              <a:pt x="47" y="58"/>
                            </a:lnTo>
                            <a:lnTo>
                              <a:pt x="49" y="58"/>
                            </a:lnTo>
                            <a:lnTo>
                              <a:pt x="51" y="57"/>
                            </a:lnTo>
                            <a:lnTo>
                              <a:pt x="54" y="57"/>
                            </a:lnTo>
                            <a:lnTo>
                              <a:pt x="56" y="57"/>
                            </a:lnTo>
                            <a:lnTo>
                              <a:pt x="59" y="56"/>
                            </a:lnTo>
                            <a:lnTo>
                              <a:pt x="59" y="57"/>
                            </a:lnTo>
                            <a:lnTo>
                              <a:pt x="59" y="58"/>
                            </a:lnTo>
                            <a:lnTo>
                              <a:pt x="59" y="58"/>
                            </a:lnTo>
                            <a:lnTo>
                              <a:pt x="59" y="59"/>
                            </a:lnTo>
                            <a:lnTo>
                              <a:pt x="56" y="59"/>
                            </a:lnTo>
                            <a:lnTo>
                              <a:pt x="54" y="59"/>
                            </a:lnTo>
                            <a:lnTo>
                              <a:pt x="51" y="60"/>
                            </a:lnTo>
                            <a:lnTo>
                              <a:pt x="49" y="60"/>
                            </a:lnTo>
                            <a:lnTo>
                              <a:pt x="47" y="60"/>
                            </a:lnTo>
                            <a:lnTo>
                              <a:pt x="45" y="60"/>
                            </a:lnTo>
                            <a:lnTo>
                              <a:pt x="42" y="61"/>
                            </a:lnTo>
                            <a:lnTo>
                              <a:pt x="40" y="61"/>
                            </a:lnTo>
                            <a:lnTo>
                              <a:pt x="38" y="61"/>
                            </a:lnTo>
                            <a:lnTo>
                              <a:pt x="36" y="61"/>
                            </a:lnTo>
                            <a:lnTo>
                              <a:pt x="34" y="61"/>
                            </a:lnTo>
                            <a:lnTo>
                              <a:pt x="31" y="61"/>
                            </a:lnTo>
                            <a:lnTo>
                              <a:pt x="29" y="60"/>
                            </a:lnTo>
                            <a:lnTo>
                              <a:pt x="27" y="60"/>
                            </a:lnTo>
                            <a:lnTo>
                              <a:pt x="24" y="60"/>
                            </a:lnTo>
                            <a:lnTo>
                              <a:pt x="22" y="60"/>
                            </a:lnTo>
                            <a:lnTo>
                              <a:pt x="19" y="59"/>
                            </a:lnTo>
                            <a:lnTo>
                              <a:pt x="16" y="58"/>
                            </a:lnTo>
                            <a:lnTo>
                              <a:pt x="13" y="57"/>
                            </a:lnTo>
                            <a:lnTo>
                              <a:pt x="10" y="56"/>
                            </a:lnTo>
                            <a:lnTo>
                              <a:pt x="7" y="55"/>
                            </a:lnTo>
                            <a:lnTo>
                              <a:pt x="5" y="54"/>
                            </a:lnTo>
                            <a:lnTo>
                              <a:pt x="3" y="52"/>
                            </a:lnTo>
                            <a:lnTo>
                              <a:pt x="2" y="51"/>
                            </a:lnTo>
                            <a:lnTo>
                              <a:pt x="0" y="46"/>
                            </a:lnTo>
                            <a:lnTo>
                              <a:pt x="0" y="41"/>
                            </a:lnTo>
                            <a:lnTo>
                              <a:pt x="0" y="36"/>
                            </a:lnTo>
                            <a:lnTo>
                              <a:pt x="1" y="31"/>
                            </a:lnTo>
                            <a:lnTo>
                              <a:pt x="3" y="27"/>
                            </a:lnTo>
                            <a:lnTo>
                              <a:pt x="5" y="22"/>
                            </a:lnTo>
                            <a:lnTo>
                              <a:pt x="8" y="18"/>
                            </a:lnTo>
                            <a:lnTo>
                              <a:pt x="11" y="13"/>
                            </a:lnTo>
                            <a:lnTo>
                              <a:pt x="13" y="12"/>
                            </a:lnTo>
                            <a:lnTo>
                              <a:pt x="14" y="11"/>
                            </a:lnTo>
                            <a:lnTo>
                              <a:pt x="16" y="10"/>
                            </a:lnTo>
                            <a:lnTo>
                              <a:pt x="18" y="9"/>
                            </a:lnTo>
                            <a:lnTo>
                              <a:pt x="19" y="8"/>
                            </a:lnTo>
                            <a:lnTo>
                              <a:pt x="21" y="7"/>
                            </a:lnTo>
                            <a:lnTo>
                              <a:pt x="23" y="7"/>
                            </a:lnTo>
                            <a:lnTo>
                              <a:pt x="25" y="6"/>
                            </a:lnTo>
                            <a:lnTo>
                              <a:pt x="28" y="6"/>
                            </a:lnTo>
                            <a:lnTo>
                              <a:pt x="30" y="5"/>
                            </a:lnTo>
                            <a:lnTo>
                              <a:pt x="33" y="5"/>
                            </a:lnTo>
                            <a:lnTo>
                              <a:pt x="35" y="5"/>
                            </a:lnTo>
                            <a:lnTo>
                              <a:pt x="38" y="4"/>
                            </a:lnTo>
                            <a:lnTo>
                              <a:pt x="41" y="4"/>
                            </a:lnTo>
                            <a:lnTo>
                              <a:pt x="45" y="3"/>
                            </a:lnTo>
                            <a:lnTo>
                              <a:pt x="49" y="3"/>
                            </a:lnTo>
                            <a:lnTo>
                              <a:pt x="49" y="3"/>
                            </a:lnTo>
                            <a:lnTo>
                              <a:pt x="50" y="3"/>
                            </a:lnTo>
                            <a:lnTo>
                              <a:pt x="52" y="3"/>
                            </a:lnTo>
                            <a:lnTo>
                              <a:pt x="54" y="2"/>
                            </a:lnTo>
                            <a:lnTo>
                              <a:pt x="57" y="2"/>
                            </a:lnTo>
                            <a:lnTo>
                              <a:pt x="60" y="2"/>
                            </a:lnTo>
                            <a:lnTo>
                              <a:pt x="63" y="2"/>
                            </a:lnTo>
                            <a:lnTo>
                              <a:pt x="67" y="1"/>
                            </a:lnTo>
                            <a:lnTo>
                              <a:pt x="71" y="1"/>
                            </a:lnTo>
                            <a:lnTo>
                              <a:pt x="74" y="1"/>
                            </a:lnTo>
                            <a:lnTo>
                              <a:pt x="78" y="0"/>
                            </a:lnTo>
                            <a:lnTo>
                              <a:pt x="82" y="0"/>
                            </a:lnTo>
                            <a:lnTo>
                              <a:pt x="86" y="0"/>
                            </a:lnTo>
                            <a:lnTo>
                              <a:pt x="89" y="0"/>
                            </a:lnTo>
                            <a:lnTo>
                              <a:pt x="92" y="0"/>
                            </a:lnTo>
                            <a:lnTo>
                              <a:pt x="95" y="0"/>
                            </a:lnTo>
                            <a:lnTo>
                              <a:pt x="99" y="0"/>
                            </a:lnTo>
                            <a:lnTo>
                              <a:pt x="104" y="0"/>
                            </a:lnTo>
                            <a:lnTo>
                              <a:pt x="108" y="0"/>
                            </a:lnTo>
                            <a:lnTo>
                              <a:pt x="112" y="1"/>
                            </a:lnTo>
                            <a:lnTo>
                              <a:pt x="116" y="1"/>
                            </a:lnTo>
                            <a:lnTo>
                              <a:pt x="119" y="2"/>
                            </a:lnTo>
                            <a:lnTo>
                              <a:pt x="122" y="4"/>
                            </a:lnTo>
                            <a:lnTo>
                              <a:pt x="125" y="6"/>
                            </a:lnTo>
                            <a:lnTo>
                              <a:pt x="127" y="8"/>
                            </a:lnTo>
                            <a:lnTo>
                              <a:pt x="128" y="11"/>
                            </a:lnTo>
                            <a:lnTo>
                              <a:pt x="128" y="14"/>
                            </a:lnTo>
                            <a:lnTo>
                              <a:pt x="129" y="18"/>
                            </a:lnTo>
                            <a:lnTo>
                              <a:pt x="129" y="21"/>
                            </a:lnTo>
                            <a:lnTo>
                              <a:pt x="128" y="25"/>
                            </a:lnTo>
                            <a:lnTo>
                              <a:pt x="128" y="28"/>
                            </a:lnTo>
                            <a:lnTo>
                              <a:pt x="128" y="31"/>
                            </a:lnTo>
                            <a:lnTo>
                              <a:pt x="128" y="34"/>
                            </a:lnTo>
                            <a:lnTo>
                              <a:pt x="127" y="36"/>
                            </a:lnTo>
                            <a:lnTo>
                              <a:pt x="127" y="38"/>
                            </a:lnTo>
                            <a:lnTo>
                              <a:pt x="126" y="41"/>
                            </a:lnTo>
                            <a:lnTo>
                              <a:pt x="125" y="43"/>
                            </a:lnTo>
                            <a:lnTo>
                              <a:pt x="123" y="45"/>
                            </a:lnTo>
                            <a:lnTo>
                              <a:pt x="120" y="46"/>
                            </a:lnTo>
                            <a:lnTo>
                              <a:pt x="116" y="48"/>
                            </a:lnTo>
                            <a:lnTo>
                              <a:pt x="114" y="49"/>
                            </a:lnTo>
                            <a:lnTo>
                              <a:pt x="111" y="49"/>
                            </a:lnTo>
                            <a:lnTo>
                              <a:pt x="109" y="50"/>
                            </a:lnTo>
                            <a:lnTo>
                              <a:pt x="107" y="51"/>
                            </a:lnTo>
                            <a:lnTo>
                              <a:pt x="105" y="51"/>
                            </a:lnTo>
                            <a:lnTo>
                              <a:pt x="103" y="52"/>
                            </a:lnTo>
                            <a:lnTo>
                              <a:pt x="101" y="52"/>
                            </a:lnTo>
                            <a:lnTo>
                              <a:pt x="98" y="53"/>
                            </a:lnTo>
                            <a:lnTo>
                              <a:pt x="90" y="78"/>
                            </a:lnTo>
                            <a:lnTo>
                              <a:pt x="85" y="78"/>
                            </a:lnTo>
                            <a:lnTo>
                              <a:pt x="105" y="18"/>
                            </a:lnTo>
                            <a:lnTo>
                              <a:pt x="103" y="18"/>
                            </a:lnTo>
                            <a:lnTo>
                              <a:pt x="100" y="18"/>
                            </a:lnTo>
                            <a:lnTo>
                              <a:pt x="97" y="18"/>
                            </a:lnTo>
                            <a:lnTo>
                              <a:pt x="93" y="19"/>
                            </a:lnTo>
                            <a:lnTo>
                              <a:pt x="89" y="19"/>
                            </a:lnTo>
                            <a:lnTo>
                              <a:pt x="86" y="20"/>
                            </a:lnTo>
                            <a:lnTo>
                              <a:pt x="83" y="20"/>
                            </a:lnTo>
                            <a:lnTo>
                              <a:pt x="81" y="21"/>
                            </a:lnTo>
                            <a:lnTo>
                              <a:pt x="63" y="78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" name="Freeform 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31" y="2382"/>
                        <a:ext cx="76" cy="46"/>
                      </a:xfrm>
                      <a:custGeom>
                        <a:avLst/>
                        <a:gdLst>
                          <a:gd name="T0" fmla="*/ 73 w 76"/>
                          <a:gd name="T1" fmla="*/ 1 h 46"/>
                          <a:gd name="T2" fmla="*/ 66 w 76"/>
                          <a:gd name="T3" fmla="*/ 2 h 46"/>
                          <a:gd name="T4" fmla="*/ 59 w 76"/>
                          <a:gd name="T5" fmla="*/ 3 h 46"/>
                          <a:gd name="T6" fmla="*/ 52 w 76"/>
                          <a:gd name="T7" fmla="*/ 4 h 46"/>
                          <a:gd name="T8" fmla="*/ 46 w 76"/>
                          <a:gd name="T9" fmla="*/ 5 h 46"/>
                          <a:gd name="T10" fmla="*/ 40 w 76"/>
                          <a:gd name="T11" fmla="*/ 6 h 46"/>
                          <a:gd name="T12" fmla="*/ 34 w 76"/>
                          <a:gd name="T13" fmla="*/ 7 h 46"/>
                          <a:gd name="T14" fmla="*/ 28 w 76"/>
                          <a:gd name="T15" fmla="*/ 8 h 46"/>
                          <a:gd name="T16" fmla="*/ 20 w 76"/>
                          <a:gd name="T17" fmla="*/ 10 h 46"/>
                          <a:gd name="T18" fmla="*/ 14 w 76"/>
                          <a:gd name="T19" fmla="*/ 15 h 46"/>
                          <a:gd name="T20" fmla="*/ 10 w 76"/>
                          <a:gd name="T21" fmla="*/ 20 h 46"/>
                          <a:gd name="T22" fmla="*/ 8 w 76"/>
                          <a:gd name="T23" fmla="*/ 26 h 46"/>
                          <a:gd name="T24" fmla="*/ 6 w 76"/>
                          <a:gd name="T25" fmla="*/ 46 h 46"/>
                          <a:gd name="T26" fmla="*/ 5 w 76"/>
                          <a:gd name="T27" fmla="*/ 46 h 46"/>
                          <a:gd name="T28" fmla="*/ 3 w 76"/>
                          <a:gd name="T29" fmla="*/ 46 h 46"/>
                          <a:gd name="T30" fmla="*/ 1 w 76"/>
                          <a:gd name="T31" fmla="*/ 46 h 46"/>
                          <a:gd name="T32" fmla="*/ 0 w 76"/>
                          <a:gd name="T33" fmla="*/ 46 h 46"/>
                          <a:gd name="T34" fmla="*/ 0 w 76"/>
                          <a:gd name="T35" fmla="*/ 36 h 46"/>
                          <a:gd name="T36" fmla="*/ 1 w 76"/>
                          <a:gd name="T37" fmla="*/ 27 h 46"/>
                          <a:gd name="T38" fmla="*/ 5 w 76"/>
                          <a:gd name="T39" fmla="*/ 18 h 46"/>
                          <a:gd name="T40" fmla="*/ 13 w 76"/>
                          <a:gd name="T41" fmla="*/ 10 h 46"/>
                          <a:gd name="T42" fmla="*/ 19 w 76"/>
                          <a:gd name="T43" fmla="*/ 9 h 46"/>
                          <a:gd name="T44" fmla="*/ 26 w 76"/>
                          <a:gd name="T45" fmla="*/ 7 h 46"/>
                          <a:gd name="T46" fmla="*/ 32 w 76"/>
                          <a:gd name="T47" fmla="*/ 6 h 46"/>
                          <a:gd name="T48" fmla="*/ 38 w 76"/>
                          <a:gd name="T49" fmla="*/ 5 h 46"/>
                          <a:gd name="T50" fmla="*/ 45 w 76"/>
                          <a:gd name="T51" fmla="*/ 3 h 46"/>
                          <a:gd name="T52" fmla="*/ 52 w 76"/>
                          <a:gd name="T53" fmla="*/ 2 h 46"/>
                          <a:gd name="T54" fmla="*/ 59 w 76"/>
                          <a:gd name="T55" fmla="*/ 2 h 46"/>
                          <a:gd name="T56" fmla="*/ 65 w 76"/>
                          <a:gd name="T57" fmla="*/ 1 h 46"/>
                          <a:gd name="T58" fmla="*/ 68 w 76"/>
                          <a:gd name="T59" fmla="*/ 1 h 46"/>
                          <a:gd name="T60" fmla="*/ 71 w 76"/>
                          <a:gd name="T61" fmla="*/ 1 h 46"/>
                          <a:gd name="T62" fmla="*/ 74 w 76"/>
                          <a:gd name="T63" fmla="*/ 0 h 46"/>
                          <a:gd name="T64" fmla="*/ 76 w 76"/>
                          <a:gd name="T65" fmla="*/ 0 h 4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76" h="46">
                            <a:moveTo>
                              <a:pt x="76" y="0"/>
                            </a:moveTo>
                            <a:lnTo>
                              <a:pt x="73" y="1"/>
                            </a:lnTo>
                            <a:lnTo>
                              <a:pt x="69" y="1"/>
                            </a:lnTo>
                            <a:lnTo>
                              <a:pt x="66" y="2"/>
                            </a:lnTo>
                            <a:lnTo>
                              <a:pt x="62" y="2"/>
                            </a:lnTo>
                            <a:lnTo>
                              <a:pt x="59" y="3"/>
                            </a:lnTo>
                            <a:lnTo>
                              <a:pt x="55" y="3"/>
                            </a:lnTo>
                            <a:lnTo>
                              <a:pt x="52" y="4"/>
                            </a:lnTo>
                            <a:lnTo>
                              <a:pt x="49" y="4"/>
                            </a:lnTo>
                            <a:lnTo>
                              <a:pt x="46" y="5"/>
                            </a:lnTo>
                            <a:lnTo>
                              <a:pt x="43" y="6"/>
                            </a:lnTo>
                            <a:lnTo>
                              <a:pt x="40" y="6"/>
                            </a:lnTo>
                            <a:lnTo>
                              <a:pt x="37" y="7"/>
                            </a:lnTo>
                            <a:lnTo>
                              <a:pt x="34" y="7"/>
                            </a:lnTo>
                            <a:lnTo>
                              <a:pt x="31" y="8"/>
                            </a:lnTo>
                            <a:lnTo>
                              <a:pt x="28" y="8"/>
                            </a:lnTo>
                            <a:lnTo>
                              <a:pt x="25" y="9"/>
                            </a:lnTo>
                            <a:lnTo>
                              <a:pt x="20" y="10"/>
                            </a:lnTo>
                            <a:lnTo>
                              <a:pt x="17" y="13"/>
                            </a:lnTo>
                            <a:lnTo>
                              <a:pt x="14" y="15"/>
                            </a:lnTo>
                            <a:lnTo>
                              <a:pt x="12" y="17"/>
                            </a:lnTo>
                            <a:lnTo>
                              <a:pt x="10" y="20"/>
                            </a:lnTo>
                            <a:lnTo>
                              <a:pt x="9" y="23"/>
                            </a:lnTo>
                            <a:lnTo>
                              <a:pt x="8" y="26"/>
                            </a:lnTo>
                            <a:lnTo>
                              <a:pt x="7" y="29"/>
                            </a:lnTo>
                            <a:lnTo>
                              <a:pt x="6" y="46"/>
                            </a:lnTo>
                            <a:lnTo>
                              <a:pt x="6" y="46"/>
                            </a:lnTo>
                            <a:lnTo>
                              <a:pt x="5" y="46"/>
                            </a:lnTo>
                            <a:lnTo>
                              <a:pt x="4" y="46"/>
                            </a:lnTo>
                            <a:lnTo>
                              <a:pt x="3" y="46"/>
                            </a:lnTo>
                            <a:lnTo>
                              <a:pt x="2" y="46"/>
                            </a:lnTo>
                            <a:lnTo>
                              <a:pt x="1" y="46"/>
                            </a:lnTo>
                            <a:lnTo>
                              <a:pt x="0" y="46"/>
                            </a:lnTo>
                            <a:lnTo>
                              <a:pt x="0" y="46"/>
                            </a:lnTo>
                            <a:lnTo>
                              <a:pt x="0" y="41"/>
                            </a:lnTo>
                            <a:lnTo>
                              <a:pt x="0" y="36"/>
                            </a:lnTo>
                            <a:lnTo>
                              <a:pt x="0" y="32"/>
                            </a:lnTo>
                            <a:lnTo>
                              <a:pt x="1" y="27"/>
                            </a:lnTo>
                            <a:lnTo>
                              <a:pt x="3" y="23"/>
                            </a:lnTo>
                            <a:lnTo>
                              <a:pt x="5" y="18"/>
                            </a:lnTo>
                            <a:lnTo>
                              <a:pt x="9" y="14"/>
                            </a:lnTo>
                            <a:lnTo>
                              <a:pt x="13" y="10"/>
                            </a:lnTo>
                            <a:lnTo>
                              <a:pt x="16" y="9"/>
                            </a:lnTo>
                            <a:lnTo>
                              <a:pt x="19" y="9"/>
                            </a:lnTo>
                            <a:lnTo>
                              <a:pt x="22" y="8"/>
                            </a:lnTo>
                            <a:lnTo>
                              <a:pt x="26" y="7"/>
                            </a:lnTo>
                            <a:lnTo>
                              <a:pt x="29" y="6"/>
                            </a:lnTo>
                            <a:lnTo>
                              <a:pt x="32" y="6"/>
                            </a:lnTo>
                            <a:lnTo>
                              <a:pt x="35" y="5"/>
                            </a:lnTo>
                            <a:lnTo>
                              <a:pt x="38" y="5"/>
                            </a:lnTo>
                            <a:lnTo>
                              <a:pt x="42" y="4"/>
                            </a:lnTo>
                            <a:lnTo>
                              <a:pt x="45" y="3"/>
                            </a:lnTo>
                            <a:lnTo>
                              <a:pt x="48" y="3"/>
                            </a:lnTo>
                            <a:lnTo>
                              <a:pt x="52" y="2"/>
                            </a:lnTo>
                            <a:lnTo>
                              <a:pt x="55" y="2"/>
                            </a:lnTo>
                            <a:lnTo>
                              <a:pt x="59" y="2"/>
                            </a:lnTo>
                            <a:lnTo>
                              <a:pt x="62" y="1"/>
                            </a:lnTo>
                            <a:lnTo>
                              <a:pt x="65" y="1"/>
                            </a:lnTo>
                            <a:lnTo>
                              <a:pt x="67" y="1"/>
                            </a:lnTo>
                            <a:lnTo>
                              <a:pt x="68" y="1"/>
                            </a:lnTo>
                            <a:lnTo>
                              <a:pt x="69" y="1"/>
                            </a:lnTo>
                            <a:lnTo>
                              <a:pt x="71" y="1"/>
                            </a:lnTo>
                            <a:lnTo>
                              <a:pt x="72" y="0"/>
                            </a:lnTo>
                            <a:lnTo>
                              <a:pt x="74" y="0"/>
                            </a:lnTo>
                            <a:lnTo>
                              <a:pt x="75" y="0"/>
                            </a:lnTo>
                            <a:lnTo>
                              <a:pt x="76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" name="Freeform 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78" y="2398"/>
                        <a:ext cx="22" cy="57"/>
                      </a:xfrm>
                      <a:custGeom>
                        <a:avLst/>
                        <a:gdLst>
                          <a:gd name="T0" fmla="*/ 0 w 22"/>
                          <a:gd name="T1" fmla="*/ 57 h 57"/>
                          <a:gd name="T2" fmla="*/ 13 w 22"/>
                          <a:gd name="T3" fmla="*/ 18 h 57"/>
                          <a:gd name="T4" fmla="*/ 20 w 22"/>
                          <a:gd name="T5" fmla="*/ 0 h 57"/>
                          <a:gd name="T6" fmla="*/ 20 w 22"/>
                          <a:gd name="T7" fmla="*/ 0 h 57"/>
                          <a:gd name="T8" fmla="*/ 21 w 22"/>
                          <a:gd name="T9" fmla="*/ 0 h 57"/>
                          <a:gd name="T10" fmla="*/ 22 w 22"/>
                          <a:gd name="T11" fmla="*/ 0 h 57"/>
                          <a:gd name="T12" fmla="*/ 22 w 22"/>
                          <a:gd name="T13" fmla="*/ 0 h 57"/>
                          <a:gd name="T14" fmla="*/ 16 w 22"/>
                          <a:gd name="T15" fmla="*/ 19 h 57"/>
                          <a:gd name="T16" fmla="*/ 3 w 22"/>
                          <a:gd name="T17" fmla="*/ 57 h 57"/>
                          <a:gd name="T18" fmla="*/ 0 w 22"/>
                          <a:gd name="T19" fmla="*/ 57 h 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</a:cxnLst>
                        <a:rect l="0" t="0" r="r" b="b"/>
                        <a:pathLst>
                          <a:path w="22" h="57">
                            <a:moveTo>
                              <a:pt x="0" y="57"/>
                            </a:moveTo>
                            <a:lnTo>
                              <a:pt x="13" y="18"/>
                            </a:lnTo>
                            <a:lnTo>
                              <a:pt x="20" y="0"/>
                            </a:lnTo>
                            <a:lnTo>
                              <a:pt x="20" y="0"/>
                            </a:lnTo>
                            <a:lnTo>
                              <a:pt x="21" y="0"/>
                            </a:lnTo>
                            <a:lnTo>
                              <a:pt x="22" y="0"/>
                            </a:lnTo>
                            <a:lnTo>
                              <a:pt x="22" y="0"/>
                            </a:lnTo>
                            <a:lnTo>
                              <a:pt x="16" y="19"/>
                            </a:lnTo>
                            <a:lnTo>
                              <a:pt x="3" y="57"/>
                            </a:lnTo>
                            <a:lnTo>
                              <a:pt x="0" y="57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" name="Freeform 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48" y="2298"/>
                        <a:ext cx="16" cy="34"/>
                      </a:xfrm>
                      <a:custGeom>
                        <a:avLst/>
                        <a:gdLst>
                          <a:gd name="T0" fmla="*/ 16 w 16"/>
                          <a:gd name="T1" fmla="*/ 34 h 34"/>
                          <a:gd name="T2" fmla="*/ 14 w 16"/>
                          <a:gd name="T3" fmla="*/ 0 h 34"/>
                          <a:gd name="T4" fmla="*/ 0 w 16"/>
                          <a:gd name="T5" fmla="*/ 0 h 34"/>
                          <a:gd name="T6" fmla="*/ 2 w 16"/>
                          <a:gd name="T7" fmla="*/ 34 h 34"/>
                          <a:gd name="T8" fmla="*/ 16 w 16"/>
                          <a:gd name="T9" fmla="*/ 34 h 3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6" h="34">
                            <a:moveTo>
                              <a:pt x="16" y="34"/>
                            </a:moveTo>
                            <a:lnTo>
                              <a:pt x="14" y="0"/>
                            </a:lnTo>
                            <a:lnTo>
                              <a:pt x="0" y="0"/>
                            </a:lnTo>
                            <a:lnTo>
                              <a:pt x="2" y="34"/>
                            </a:lnTo>
                            <a:lnTo>
                              <a:pt x="16" y="34"/>
                            </a:lnTo>
                            <a:close/>
                          </a:path>
                        </a:pathLst>
                      </a:custGeom>
                      <a:solidFill>
                        <a:srgbClr val="9EE8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" name="Freeform 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68" y="2284"/>
                        <a:ext cx="16" cy="48"/>
                      </a:xfrm>
                      <a:custGeom>
                        <a:avLst/>
                        <a:gdLst>
                          <a:gd name="T0" fmla="*/ 16 w 16"/>
                          <a:gd name="T1" fmla="*/ 48 h 48"/>
                          <a:gd name="T2" fmla="*/ 14 w 16"/>
                          <a:gd name="T3" fmla="*/ 0 h 48"/>
                          <a:gd name="T4" fmla="*/ 0 w 16"/>
                          <a:gd name="T5" fmla="*/ 0 h 48"/>
                          <a:gd name="T6" fmla="*/ 1 w 16"/>
                          <a:gd name="T7" fmla="*/ 48 h 48"/>
                          <a:gd name="T8" fmla="*/ 16 w 16"/>
                          <a:gd name="T9" fmla="*/ 48 h 4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6" h="48">
                            <a:moveTo>
                              <a:pt x="16" y="48"/>
                            </a:moveTo>
                            <a:lnTo>
                              <a:pt x="14" y="0"/>
                            </a:lnTo>
                            <a:lnTo>
                              <a:pt x="0" y="0"/>
                            </a:lnTo>
                            <a:lnTo>
                              <a:pt x="1" y="48"/>
                            </a:lnTo>
                            <a:lnTo>
                              <a:pt x="16" y="48"/>
                            </a:lnTo>
                            <a:close/>
                          </a:path>
                        </a:pathLst>
                      </a:custGeom>
                      <a:solidFill>
                        <a:srgbClr val="9EE8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7" name="Freeform 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8" y="2292"/>
                        <a:ext cx="16" cy="39"/>
                      </a:xfrm>
                      <a:custGeom>
                        <a:avLst/>
                        <a:gdLst>
                          <a:gd name="T0" fmla="*/ 16 w 16"/>
                          <a:gd name="T1" fmla="*/ 39 h 39"/>
                          <a:gd name="T2" fmla="*/ 14 w 16"/>
                          <a:gd name="T3" fmla="*/ 0 h 39"/>
                          <a:gd name="T4" fmla="*/ 0 w 16"/>
                          <a:gd name="T5" fmla="*/ 0 h 39"/>
                          <a:gd name="T6" fmla="*/ 1 w 16"/>
                          <a:gd name="T7" fmla="*/ 39 h 39"/>
                          <a:gd name="T8" fmla="*/ 16 w 16"/>
                          <a:gd name="T9" fmla="*/ 39 h 3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6" h="39">
                            <a:moveTo>
                              <a:pt x="16" y="39"/>
                            </a:moveTo>
                            <a:lnTo>
                              <a:pt x="14" y="0"/>
                            </a:lnTo>
                            <a:lnTo>
                              <a:pt x="0" y="0"/>
                            </a:lnTo>
                            <a:lnTo>
                              <a:pt x="1" y="39"/>
                            </a:lnTo>
                            <a:lnTo>
                              <a:pt x="16" y="39"/>
                            </a:lnTo>
                            <a:close/>
                          </a:path>
                        </a:pathLst>
                      </a:custGeom>
                      <a:solidFill>
                        <a:srgbClr val="9EE8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3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75" y="2518"/>
                      <a:ext cx="153" cy="9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Self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4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94" y="2518"/>
                      <a:ext cx="60" cy="9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5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4" y="2597"/>
                      <a:ext cx="290" cy="9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Register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16" name="Rectangle 115"/>
                  <p:cNvSpPr/>
                  <p:nvPr/>
                </p:nvSpPr>
                <p:spPr bwMode="auto">
                  <a:xfrm>
                    <a:off x="6528388" y="4463455"/>
                    <a:ext cx="756534" cy="44500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0" i="1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117" name="TextBox 116"/>
                <p:cNvSpPr txBox="1"/>
                <p:nvPr/>
              </p:nvSpPr>
              <p:spPr>
                <a:xfrm>
                  <a:off x="6662692" y="3816108"/>
                  <a:ext cx="78870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Self-Register</a:t>
                  </a:r>
                  <a:endParaRPr lang="en-US" sz="1100" dirty="0"/>
                </a:p>
              </p:txBody>
            </p:sp>
          </p:grpSp>
          <p:cxnSp>
            <p:nvCxnSpPr>
              <p:cNvPr id="140" name="Curved Connector 139"/>
              <p:cNvCxnSpPr/>
              <p:nvPr/>
            </p:nvCxnSpPr>
            <p:spPr bwMode="auto">
              <a:xfrm flipH="1">
                <a:off x="8081831" y="3834795"/>
                <a:ext cx="346299" cy="1741099"/>
              </a:xfrm>
              <a:prstGeom prst="curvedConnector3">
                <a:avLst>
                  <a:gd name="adj1" fmla="val -6601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28" name="Group 27"/>
              <p:cNvGrpSpPr/>
              <p:nvPr/>
            </p:nvGrpSpPr>
            <p:grpSpPr>
              <a:xfrm>
                <a:off x="7288213" y="4524377"/>
                <a:ext cx="1074737" cy="914401"/>
                <a:chOff x="7288213" y="4524377"/>
                <a:chExt cx="1074737" cy="914401"/>
              </a:xfrm>
            </p:grpSpPr>
            <p:sp>
              <p:nvSpPr>
                <p:cNvPr id="4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288213" y="4524377"/>
                  <a:ext cx="1074737" cy="900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Freeform 5"/>
                <p:cNvSpPr>
                  <a:spLocks/>
                </p:cNvSpPr>
                <p:nvPr/>
              </p:nvSpPr>
              <p:spPr bwMode="auto">
                <a:xfrm>
                  <a:off x="7302500" y="4538665"/>
                  <a:ext cx="1046162" cy="900113"/>
                </a:xfrm>
                <a:custGeom>
                  <a:avLst/>
                  <a:gdLst>
                    <a:gd name="T0" fmla="*/ 0 w 1920"/>
                    <a:gd name="T1" fmla="*/ 1440 h 1653"/>
                    <a:gd name="T2" fmla="*/ 0 w 1920"/>
                    <a:gd name="T3" fmla="*/ 0 h 1653"/>
                    <a:gd name="T4" fmla="*/ 1920 w 1920"/>
                    <a:gd name="T5" fmla="*/ 0 h 1653"/>
                    <a:gd name="T6" fmla="*/ 1920 w 1920"/>
                    <a:gd name="T7" fmla="*/ 1440 h 1653"/>
                    <a:gd name="T8" fmla="*/ 960 w 1920"/>
                    <a:gd name="T9" fmla="*/ 1440 h 1653"/>
                    <a:gd name="T10" fmla="*/ 0 w 1920"/>
                    <a:gd name="T11" fmla="*/ 1440 h 16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20" h="1653">
                      <a:moveTo>
                        <a:pt x="0" y="1440"/>
                      </a:moveTo>
                      <a:lnTo>
                        <a:pt x="0" y="0"/>
                      </a:lnTo>
                      <a:lnTo>
                        <a:pt x="1920" y="0"/>
                      </a:lnTo>
                      <a:lnTo>
                        <a:pt x="1920" y="1440"/>
                      </a:lnTo>
                      <a:cubicBezTo>
                        <a:pt x="1636" y="1227"/>
                        <a:pt x="1244" y="1227"/>
                        <a:pt x="960" y="1440"/>
                      </a:cubicBezTo>
                      <a:cubicBezTo>
                        <a:pt x="676" y="1653"/>
                        <a:pt x="284" y="1653"/>
                        <a:pt x="0" y="1440"/>
                      </a:cubicBezTo>
                      <a:close/>
                    </a:path>
                  </a:pathLst>
                </a:custGeom>
                <a:solidFill>
                  <a:srgbClr val="F28226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6"/>
                <p:cNvSpPr>
                  <a:spLocks/>
                </p:cNvSpPr>
                <p:nvPr/>
              </p:nvSpPr>
              <p:spPr bwMode="auto">
                <a:xfrm>
                  <a:off x="7302500" y="4538665"/>
                  <a:ext cx="1046162" cy="900113"/>
                </a:xfrm>
                <a:custGeom>
                  <a:avLst/>
                  <a:gdLst>
                    <a:gd name="T0" fmla="*/ 0 w 1920"/>
                    <a:gd name="T1" fmla="*/ 1440 h 1653"/>
                    <a:gd name="T2" fmla="*/ 0 w 1920"/>
                    <a:gd name="T3" fmla="*/ 0 h 1653"/>
                    <a:gd name="T4" fmla="*/ 1920 w 1920"/>
                    <a:gd name="T5" fmla="*/ 0 h 1653"/>
                    <a:gd name="T6" fmla="*/ 1920 w 1920"/>
                    <a:gd name="T7" fmla="*/ 1440 h 1653"/>
                    <a:gd name="T8" fmla="*/ 960 w 1920"/>
                    <a:gd name="T9" fmla="*/ 1440 h 1653"/>
                    <a:gd name="T10" fmla="*/ 0 w 1920"/>
                    <a:gd name="T11" fmla="*/ 1440 h 16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20" h="1653">
                      <a:moveTo>
                        <a:pt x="0" y="1440"/>
                      </a:moveTo>
                      <a:lnTo>
                        <a:pt x="0" y="0"/>
                      </a:lnTo>
                      <a:lnTo>
                        <a:pt x="1920" y="0"/>
                      </a:lnTo>
                      <a:lnTo>
                        <a:pt x="1920" y="1440"/>
                      </a:lnTo>
                      <a:cubicBezTo>
                        <a:pt x="1636" y="1227"/>
                        <a:pt x="1244" y="1227"/>
                        <a:pt x="960" y="1440"/>
                      </a:cubicBezTo>
                      <a:cubicBezTo>
                        <a:pt x="676" y="1653"/>
                        <a:pt x="284" y="1653"/>
                        <a:pt x="0" y="1440"/>
                      </a:cubicBezTo>
                      <a:close/>
                    </a:path>
                  </a:pathLst>
                </a:custGeom>
                <a:noFill/>
                <a:ln w="3175" cap="rnd">
                  <a:solidFill>
                    <a:srgbClr val="1F477D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Rectangle 7"/>
                <p:cNvSpPr>
                  <a:spLocks noChangeArrowheads="1"/>
                </p:cNvSpPr>
                <p:nvPr/>
              </p:nvSpPr>
              <p:spPr bwMode="auto">
                <a:xfrm>
                  <a:off x="7427913" y="4716465"/>
                  <a:ext cx="881062" cy="184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People Finder</a:t>
                  </a:r>
                  <a:endPara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  <p:sp>
              <p:nvSpPr>
                <p:cNvPr id="23" name="Rectangle 8"/>
                <p:cNvSpPr>
                  <a:spLocks noChangeArrowheads="1"/>
                </p:cNvSpPr>
                <p:nvPr/>
              </p:nvSpPr>
              <p:spPr bwMode="auto">
                <a:xfrm>
                  <a:off x="7505700" y="4881565"/>
                  <a:ext cx="122237" cy="217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(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Rectangle 9"/>
                <p:cNvSpPr>
                  <a:spLocks noChangeArrowheads="1"/>
                </p:cNvSpPr>
                <p:nvPr/>
              </p:nvSpPr>
              <p:spPr bwMode="auto">
                <a:xfrm>
                  <a:off x="7550150" y="4881565"/>
                  <a:ext cx="366712" cy="217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EDXL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Rectangle 10"/>
                <p:cNvSpPr>
                  <a:spLocks noChangeArrowheads="1"/>
                </p:cNvSpPr>
                <p:nvPr/>
              </p:nvSpPr>
              <p:spPr bwMode="auto">
                <a:xfrm>
                  <a:off x="7845425" y="4881565"/>
                  <a:ext cx="122237" cy="217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-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Rectangle 11"/>
                <p:cNvSpPr>
                  <a:spLocks noChangeArrowheads="1"/>
                </p:cNvSpPr>
                <p:nvPr/>
              </p:nvSpPr>
              <p:spPr bwMode="auto">
                <a:xfrm>
                  <a:off x="7889875" y="4881565"/>
                  <a:ext cx="287337" cy="217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TEC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Rectangle 12"/>
                <p:cNvSpPr>
                  <a:spLocks noChangeArrowheads="1"/>
                </p:cNvSpPr>
                <p:nvPr/>
              </p:nvSpPr>
              <p:spPr bwMode="auto">
                <a:xfrm>
                  <a:off x="8099425" y="4881565"/>
                  <a:ext cx="122237" cy="217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)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89477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ASIStemplate3">
  <a:themeElements>
    <a:clrScheme name="OASIStemplate3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OASIStemplate3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ASIStemplate3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4983</TotalTime>
  <Words>73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OASIStemplate3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 Organization for the Advancement of Structured Information Standards</dc:title>
  <dc:creator>Timothy Grapes</dc:creator>
  <cp:lastModifiedBy>Rex Brooks</cp:lastModifiedBy>
  <cp:revision>166</cp:revision>
  <dcterms:created xsi:type="dcterms:W3CDTF">2014-01-25T18:05:05Z</dcterms:created>
  <dcterms:modified xsi:type="dcterms:W3CDTF">2014-10-28T04:48:22Z</dcterms:modified>
</cp:coreProperties>
</file>