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8"/>
  </p:notesMasterIdLst>
  <p:handoutMasterIdLst>
    <p:handoutMasterId r:id="rId9"/>
  </p:handoutMasterIdLst>
  <p:sldIdLst>
    <p:sldId id="491" r:id="rId2"/>
    <p:sldId id="496" r:id="rId3"/>
    <p:sldId id="490" r:id="rId4"/>
    <p:sldId id="492" r:id="rId5"/>
    <p:sldId id="493" r:id="rId6"/>
    <p:sldId id="49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A0005"/>
    <a:srgbClr val="471F33"/>
    <a:srgbClr val="A00050"/>
    <a:srgbClr val="8C0046"/>
    <a:srgbClr val="32804A"/>
    <a:srgbClr val="46B267"/>
    <a:srgbClr val="FFDAA9"/>
    <a:srgbClr val="2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02" autoAdjust="0"/>
  </p:normalViewPr>
  <p:slideViewPr>
    <p:cSldViewPr>
      <p:cViewPr varScale="1">
        <p:scale>
          <a:sx n="65" d="100"/>
          <a:sy n="65" d="100"/>
        </p:scale>
        <p:origin x="-104" y="-1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8" d="100"/>
          <a:sy n="108" d="100"/>
        </p:scale>
        <p:origin x="-240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B907B2-3E2E-4627-AC77-8768640720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420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362977A-6341-4282-AA30-C50139861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690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D0DE8-AF18-41D1-951D-0F437C469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E40C7-98CE-45CC-90E0-CDDFD3C57E3F}" type="datetime1">
              <a:rPr lang="en-US"/>
              <a:pPr>
                <a:defRPr/>
              </a:pPr>
              <a:t>10/11/12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001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8006-C0BD-45FC-A232-95CBB1422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DA9B1-441B-4BC3-9E52-16A4392798CA}" type="datetime1">
              <a:rPr lang="en-US"/>
              <a:pPr>
                <a:defRPr/>
              </a:pPr>
              <a:t>10/11/12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001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162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3CBB2-AB27-4824-A7CE-0EE8091F0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84810-DF8C-4B1F-8120-CC39089352E9}" type="datetime1">
              <a:rPr lang="en-US"/>
              <a:pPr>
                <a:defRPr/>
              </a:pPr>
              <a:t>10/11/12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762000"/>
            <a:ext cx="8001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3505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752600"/>
            <a:ext cx="3505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038600"/>
            <a:ext cx="3505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4038600"/>
            <a:ext cx="3505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672D5-D83B-4C4E-B43B-1CFDD553F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8D09-A396-43D2-A84C-18EAB5B1DD45}" type="datetime1">
              <a:rPr lang="en-US"/>
              <a:pPr>
                <a:defRPr/>
              </a:pPr>
              <a:t>10/11/12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800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162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2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CAEF828-C321-401E-BD26-DF890B583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236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fld id="{8CDF4875-8B54-4685-A759-F8394F03EC56}" type="datetime1">
              <a:rPr lang="en-US"/>
              <a:pPr>
                <a:defRPr/>
              </a:pPr>
              <a:t>10/11/12</a:t>
            </a:fld>
            <a:endParaRPr lang="en-US"/>
          </a:p>
        </p:txBody>
      </p:sp>
      <p:sp>
        <p:nvSpPr>
          <p:cNvPr id="61236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54" r:id="rId3"/>
    <p:sldLayoutId id="2147483653" r:id="rId4"/>
  </p:sldLayoutIdLst>
  <p:transition xmlns:p14="http://schemas.microsoft.com/office/powerpoint/2010/main"/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KMIP Support for PGP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dirty="0" smtClean="0"/>
              <a:t>Things to take out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dirty="0" smtClean="0"/>
              <a:t>Things to put in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en-US" dirty="0" smtClean="0"/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en-US" dirty="0" smtClean="0"/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en-US" dirty="0" smtClean="0"/>
          </a:p>
          <a:p>
            <a:pPr lvl="2">
              <a:lnSpc>
                <a:spcPct val="80000"/>
              </a:lnSpc>
              <a:buSzTx/>
              <a:buFontTx/>
              <a:buNone/>
            </a:pPr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34297191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Remove “PGP Certificate” (2.2.1)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dirty="0" smtClean="0"/>
              <a:t>Certificate managed object can be of type “PGP”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dirty="0" smtClean="0"/>
              <a:t>This classification makes no sense to anyone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en-US" dirty="0" smtClean="0"/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en-US" dirty="0" smtClean="0"/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en-US" dirty="0" smtClean="0"/>
          </a:p>
          <a:p>
            <a:pPr lvl="2">
              <a:lnSpc>
                <a:spcPct val="80000"/>
              </a:lnSpc>
              <a:buSzTx/>
              <a:buFontTx/>
              <a:buNone/>
            </a:pPr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18990870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Removal of PGP Certificate Type</a:t>
            </a:r>
            <a:br>
              <a:rPr lang="en-US" sz="3200" dirty="0" smtClean="0"/>
            </a:br>
            <a:r>
              <a:rPr lang="en-US" sz="3200" dirty="0" smtClean="0"/>
              <a:t>Changes to KMIP Specification*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sz="1000" smtClean="0"/>
              <a:t>Section 1.1 - Terminology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900" smtClean="0"/>
              <a:t>Remove PGP Certificate from Terminology list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900" smtClean="0"/>
              <a:t>Replace with a PGP Key and other appropriate PGP related definitions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sz="1000" smtClean="0"/>
              <a:t>Section 2.2.1 - Certificate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900" smtClean="0"/>
              <a:t>Remove third sentence of first paragraph which discusses PGP certificates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900" smtClean="0"/>
              <a:t>Add appropriate deprecation text</a:t>
            </a:r>
            <a:endParaRPr lang="en-US" sz="900" i="1" smtClean="0"/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sz="1000" smtClean="0"/>
              <a:t>Section 3.8 – Certificate Type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900" smtClean="0"/>
              <a:t>Remove references to a PGP certificate type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900" smtClean="0"/>
              <a:t>Add appropriate deprecation text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sz="1000" smtClean="0"/>
              <a:t>Section 3.13 – Certificate Issuer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900" smtClean="0"/>
              <a:t>Deprecated in v1.1 leave text as is?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sz="1000" smtClean="0"/>
              <a:t>Section 3.14 – Certificate Subject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900" smtClean="0"/>
              <a:t>Deprecated in v1.1 leave text as is?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sz="1000" smtClean="0"/>
              <a:t>Section 3.16 – Digital Signature Algorithm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900" smtClean="0"/>
              <a:t>Remove reference to PGP certificates in table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900" smtClean="0"/>
              <a:t>Replace with a reference to new PGP Key object?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sz="1000" smtClean="0"/>
              <a:t>Section 4.7 – Certify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900" smtClean="0"/>
              <a:t>Remove references to a PGP certificate type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900" smtClean="0"/>
              <a:t>Add appropriate deprecation text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sz="1000" smtClean="0"/>
              <a:t>Section 4.8 – Re-Certify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900" smtClean="0"/>
              <a:t>Remove references to a PGP certificate type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900" smtClean="0"/>
              <a:t>Add appropriate deprecation text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sz="1000" smtClean="0"/>
              <a:t>Section 9.1.3.2.6 – Certificate Type Enumeration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900" smtClean="0"/>
              <a:t>Remove the enumeration (00000002) for PGP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900" smtClean="0"/>
              <a:t>Add appropriate deprecation text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sz="1000" smtClean="0"/>
              <a:t>Section 9.1.3.2.22 – Certificate Request Type Enumeration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900" smtClean="0"/>
              <a:t>Remove the enumeration (00000004) for PGP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900" smtClean="0"/>
              <a:t>Add appropriate deprecation text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en-US" sz="1000" smtClean="0"/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en-US" sz="1000" smtClean="0"/>
          </a:p>
          <a:p>
            <a:pPr lvl="2">
              <a:lnSpc>
                <a:spcPct val="80000"/>
              </a:lnSpc>
              <a:buSzTx/>
              <a:buFontTx/>
              <a:buNone/>
            </a:pPr>
            <a:endParaRPr lang="en-US" sz="800" i="1" smtClean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09600" y="5943600"/>
            <a:ext cx="69834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* References to PGP certificates also need to be removed from other KMIP documents (e.g. Usage Guide, etc.)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Add PGP Key Type (2.2.x)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dirty="0" smtClean="0"/>
              <a:t>A new object type.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dirty="0" smtClean="0"/>
              <a:t>A </a:t>
            </a:r>
            <a:r>
              <a:rPr lang="en-US" dirty="0" err="1" smtClean="0"/>
              <a:t>keyblock</a:t>
            </a:r>
            <a:r>
              <a:rPr lang="en-US" dirty="0" smtClean="0"/>
              <a:t> value (opaque blob)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dirty="0" smtClean="0"/>
              <a:t>A version number (generally 3 or 4)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en-US" dirty="0" smtClean="0"/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en-US" dirty="0" smtClean="0"/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en-US" dirty="0" smtClean="0"/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en-US" dirty="0" smtClean="0"/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en-US" dirty="0" smtClean="0"/>
          </a:p>
          <a:p>
            <a:pPr lvl="2">
              <a:lnSpc>
                <a:spcPct val="80000"/>
              </a:lnSpc>
              <a:buSzTx/>
              <a:buFontTx/>
              <a:buNone/>
            </a:pPr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34314742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Add Alternative Name Attribute (3.y)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dirty="0" smtClean="0"/>
              <a:t>Similar in structure to current Name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dirty="0" smtClean="0"/>
              <a:t>Will have a </a:t>
            </a:r>
            <a:r>
              <a:rPr lang="en-US" dirty="0" smtClean="0"/>
              <a:t>type, suggested to following RFC 5280 types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1600" dirty="0" smtClean="0"/>
              <a:t>Unstructured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1600" dirty="0" smtClean="0"/>
              <a:t>Email address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1600" dirty="0" smtClean="0"/>
              <a:t>DNS name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1600" dirty="0" smtClean="0"/>
              <a:t>URL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1600" dirty="0" smtClean="0"/>
              <a:t>DN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z="1600" dirty="0" smtClean="0"/>
              <a:t>IP address</a:t>
            </a:r>
            <a:endParaRPr lang="en-US" sz="1600" dirty="0" smtClean="0"/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dirty="0" smtClean="0"/>
              <a:t>Will </a:t>
            </a:r>
            <a:r>
              <a:rPr lang="en-US" dirty="0" smtClean="0"/>
              <a:t>have a value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dirty="0" smtClean="0"/>
              <a:t>Will </a:t>
            </a:r>
            <a:r>
              <a:rPr lang="en-US" b="1" dirty="0" smtClean="0"/>
              <a:t>not</a:t>
            </a:r>
            <a:r>
              <a:rPr lang="en-US" dirty="0" smtClean="0"/>
              <a:t> be unique across a key management </a:t>
            </a:r>
            <a:r>
              <a:rPr lang="en-US" dirty="0" smtClean="0"/>
              <a:t>domain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dirty="0" smtClean="0"/>
              <a:t>Applicable to all managed objects</a:t>
            </a:r>
            <a:endParaRPr lang="en-US" dirty="0" smtClean="0"/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en-US" dirty="0" smtClean="0"/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en-US" dirty="0" smtClean="0"/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en-US" dirty="0" smtClean="0"/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en-US" dirty="0" smtClean="0"/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en-US" dirty="0" smtClean="0"/>
          </a:p>
          <a:p>
            <a:pPr lvl="2">
              <a:lnSpc>
                <a:spcPct val="80000"/>
              </a:lnSpc>
              <a:buSzTx/>
              <a:buFontTx/>
              <a:buNone/>
            </a:pPr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21759165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Add New </a:t>
            </a:r>
            <a:r>
              <a:rPr lang="en-US" sz="3200" dirty="0"/>
              <a:t>Link Types (</a:t>
            </a:r>
            <a:r>
              <a:rPr lang="en-US" sz="3200" dirty="0" smtClean="0"/>
              <a:t>9.1.3.2.20)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dirty="0" smtClean="0"/>
              <a:t>Parent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dirty="0" smtClean="0"/>
              <a:t>Child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dirty="0" smtClean="0"/>
              <a:t>Previous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dirty="0" smtClean="0"/>
              <a:t>Next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dirty="0" smtClean="0"/>
              <a:t>These can describe hierarchical and sibling relationships between keys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dirty="0" smtClean="0"/>
              <a:t>Open question about what to do with Certificate link type: deprecate for parent / child, </a:t>
            </a:r>
            <a:r>
              <a:rPr lang="en-US" smtClean="0"/>
              <a:t>or keep?</a:t>
            </a:r>
            <a:endParaRPr lang="en-US" dirty="0" smtClean="0"/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en-US" dirty="0" smtClean="0"/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en-US" dirty="0" smtClean="0"/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en-US" dirty="0" smtClean="0"/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en-US" dirty="0" smtClean="0"/>
          </a:p>
          <a:p>
            <a:pPr>
              <a:lnSpc>
                <a:spcPct val="80000"/>
              </a:lnSpc>
              <a:buSzTx/>
              <a:buFontTx/>
              <a:buChar char="•"/>
            </a:pPr>
            <a:endParaRPr lang="en-US" dirty="0" smtClean="0"/>
          </a:p>
          <a:p>
            <a:pPr lvl="2">
              <a:lnSpc>
                <a:spcPct val="80000"/>
              </a:lnSpc>
              <a:buSzTx/>
              <a:buFontTx/>
              <a:buNone/>
            </a:pPr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9401757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ASIStemplate3">
  <a:themeElements>
    <a:clrScheme name="OASIStemplate3.po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OASIStemplate3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ASIStemplate3.po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IStemplate3.po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IStemplate3.po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C:\OASIS\TRADE SHOWS\SLIDES\OASIStemplate3.pot</Template>
  <TotalTime>12417</TotalTime>
  <Words>362</Words>
  <Application>Microsoft Macintosh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OASIStemplate3</vt:lpstr>
      <vt:lpstr>KMIP Support for PGP</vt:lpstr>
      <vt:lpstr>Remove “PGP Certificate” (2.2.1)</vt:lpstr>
      <vt:lpstr>Removal of PGP Certificate Type Changes to KMIP Specification*</vt:lpstr>
      <vt:lpstr>Add PGP Key Type (2.2.x)</vt:lpstr>
      <vt:lpstr>Add Alternative Name Attribute (3.y)</vt:lpstr>
      <vt:lpstr>Add New Link Types (9.1.3.2.20)</vt:lpstr>
    </vt:vector>
  </TitlesOfParts>
  <Company>OASIS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OASIS: Integrating Standards for Web Services, Business Processes &amp; Remote Portals</dc:title>
  <dc:subject>Web Services</dc:subject>
  <dc:creator>Patrick Gannon</dc:creator>
  <dc:description>Delphi Summit - 10/29/02</dc:description>
  <cp:lastModifiedBy>Michael Allen</cp:lastModifiedBy>
  <cp:revision>322</cp:revision>
  <cp:lastPrinted>2001-10-03T13:09:55Z</cp:lastPrinted>
  <dcterms:created xsi:type="dcterms:W3CDTF">2001-02-19T16:56:32Z</dcterms:created>
  <dcterms:modified xsi:type="dcterms:W3CDTF">2012-10-11T19:57:30Z</dcterms:modified>
</cp:coreProperties>
</file>