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3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 Geyer" userId="b6d44d7f01e5e6c2" providerId="LiveId" clId="{618519FC-87E5-4835-B249-6C5FC712C7CD}"/>
    <pc:docChg chg="custSel modSld">
      <pc:chgData name="Carol Geyer" userId="b6d44d7f01e5e6c2" providerId="LiveId" clId="{618519FC-87E5-4835-B249-6C5FC712C7CD}" dt="2017-12-13T20:16:00.506" v="142" actId="1076"/>
      <pc:docMkLst>
        <pc:docMk/>
      </pc:docMkLst>
      <pc:sldChg chg="addSp modSp">
        <pc:chgData name="Carol Geyer" userId="b6d44d7f01e5e6c2" providerId="LiveId" clId="{618519FC-87E5-4835-B249-6C5FC712C7CD}" dt="2017-12-13T16:47:58.728" v="71" actId="1076"/>
        <pc:sldMkLst>
          <pc:docMk/>
          <pc:sldMk cId="2166261386" sldId="256"/>
        </pc:sldMkLst>
        <pc:spChg chg="mod">
          <ac:chgData name="Carol Geyer" userId="b6d44d7f01e5e6c2" providerId="LiveId" clId="{618519FC-87E5-4835-B249-6C5FC712C7CD}" dt="2017-12-13T16:47:58.728" v="71" actId="1076"/>
          <ac:spMkLst>
            <pc:docMk/>
            <pc:sldMk cId="2166261386" sldId="256"/>
            <ac:spMk id="2" creationId="{9C6AB820-5AA1-4CFA-97A8-740488D4D60C}"/>
          </ac:spMkLst>
        </pc:spChg>
        <pc:picChg chg="add mod">
          <ac:chgData name="Carol Geyer" userId="b6d44d7f01e5e6c2" providerId="LiveId" clId="{618519FC-87E5-4835-B249-6C5FC712C7CD}" dt="2017-12-13T16:47:42.977" v="68" actId="1076"/>
          <ac:picMkLst>
            <pc:docMk/>
            <pc:sldMk cId="2166261386" sldId="256"/>
            <ac:picMk id="5" creationId="{A77B188A-0903-431B-9284-A0B37ADBCE57}"/>
          </ac:picMkLst>
        </pc:picChg>
      </pc:sldChg>
      <pc:sldChg chg="modSp">
        <pc:chgData name="Carol Geyer" userId="b6d44d7f01e5e6c2" providerId="LiveId" clId="{618519FC-87E5-4835-B249-6C5FC712C7CD}" dt="2017-12-13T20:16:00.506" v="142" actId="1076"/>
        <pc:sldMkLst>
          <pc:docMk/>
          <pc:sldMk cId="2661913669" sldId="257"/>
        </pc:sldMkLst>
        <pc:spChg chg="mod">
          <ac:chgData name="Carol Geyer" userId="b6d44d7f01e5e6c2" providerId="LiveId" clId="{618519FC-87E5-4835-B249-6C5FC712C7CD}" dt="2017-12-13T16:44:35.031" v="49" actId="20577"/>
          <ac:spMkLst>
            <pc:docMk/>
            <pc:sldMk cId="2661913669" sldId="257"/>
            <ac:spMk id="2" creationId="{0B8363D7-45AA-45C1-8A07-76E6F295892B}"/>
          </ac:spMkLst>
        </pc:spChg>
        <pc:spChg chg="mod">
          <ac:chgData name="Carol Geyer" userId="b6d44d7f01e5e6c2" providerId="LiveId" clId="{618519FC-87E5-4835-B249-6C5FC712C7CD}" dt="2017-12-13T20:16:00.506" v="142" actId="1076"/>
          <ac:spMkLst>
            <pc:docMk/>
            <pc:sldMk cId="2661913669" sldId="257"/>
            <ac:spMk id="3" creationId="{5158ADE2-EEA6-4693-AA5D-955DF3131B44}"/>
          </ac:spMkLst>
        </pc:spChg>
      </pc:sldChg>
      <pc:sldChg chg="modSp">
        <pc:chgData name="Carol Geyer" userId="b6d44d7f01e5e6c2" providerId="LiveId" clId="{618519FC-87E5-4835-B249-6C5FC712C7CD}" dt="2017-12-13T16:44:48.840" v="51" actId="1076"/>
        <pc:sldMkLst>
          <pc:docMk/>
          <pc:sldMk cId="2389547292" sldId="259"/>
        </pc:sldMkLst>
        <pc:picChg chg="mod">
          <ac:chgData name="Carol Geyer" userId="b6d44d7f01e5e6c2" providerId="LiveId" clId="{618519FC-87E5-4835-B249-6C5FC712C7CD}" dt="2017-12-13T16:44:48.840" v="51" actId="1076"/>
          <ac:picMkLst>
            <pc:docMk/>
            <pc:sldMk cId="2389547292" sldId="259"/>
            <ac:picMk id="1026" creationId="{475A41AA-B689-43A1-9CF4-2A5ED68E2D4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29125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9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7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88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532158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063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3345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28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5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A54C80-263E-416B-A8E0-580EDEADCBDC}" type="datetimeFigureOut">
              <a:rPr lang="en-US" smtClean="0"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20344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065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234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AB820-5AA1-4CFA-97A8-740488D4D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9182" y="2775061"/>
            <a:ext cx="8790924" cy="1646302"/>
          </a:xfrm>
        </p:spPr>
        <p:txBody>
          <a:bodyPr>
            <a:noAutofit/>
          </a:bodyPr>
          <a:lstStyle/>
          <a:p>
            <a:r>
              <a:rPr lang="en-US" sz="4400" dirty="0"/>
              <a:t>Distinguishing </a:t>
            </a:r>
            <a:br>
              <a:rPr lang="en-US" sz="4400" dirty="0"/>
            </a:br>
            <a:r>
              <a:rPr lang="en-US" sz="4400" dirty="0"/>
              <a:t>Interop Demo participants from others in OASIS booth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7B188A-0903-431B-9284-A0B37ADBCE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9152" y1="11273" x2="9152" y2="1127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72665" y="1200880"/>
            <a:ext cx="1235758" cy="123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26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363D7-45AA-45C1-8A07-76E6F2958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348" y="254698"/>
            <a:ext cx="9603275" cy="1049235"/>
          </a:xfrm>
        </p:spPr>
        <p:txBody>
          <a:bodyPr/>
          <a:lstStyle/>
          <a:p>
            <a:r>
              <a:rPr lang="en-US" dirty="0"/>
              <a:t>Interop demo participants get: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8ADE2-EEA6-4693-AA5D-955DF3131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297" y="1029789"/>
            <a:ext cx="10815508" cy="7034981"/>
          </a:xfrm>
        </p:spPr>
        <p:txBody>
          <a:bodyPr>
            <a:normAutofit/>
          </a:bodyPr>
          <a:lstStyle/>
          <a:p>
            <a:r>
              <a:rPr lang="en-US" sz="2000" b="1" dirty="0"/>
              <a:t>Premium position in booth</a:t>
            </a:r>
          </a:p>
          <a:p>
            <a:pPr lvl="1"/>
            <a:r>
              <a:rPr lang="en-US" i="0" dirty="0"/>
              <a:t>Pod layout will group Interop participants together in an advantageous position</a:t>
            </a:r>
          </a:p>
          <a:p>
            <a:pPr lvl="1"/>
            <a:r>
              <a:rPr lang="en-US" i="0" dirty="0"/>
              <a:t>Non-participants will be physically separated, perhaps facing a different direction (can’t be more specific without knowing how many non-participants there will be)</a:t>
            </a:r>
          </a:p>
          <a:p>
            <a:r>
              <a:rPr lang="en-US" sz="2000" b="1" dirty="0"/>
              <a:t>Distinct signage</a:t>
            </a:r>
          </a:p>
          <a:p>
            <a:pPr lvl="1"/>
            <a:r>
              <a:rPr lang="en-US" i="0" dirty="0"/>
              <a:t>Company logo on main booth sign under “Interop Participants”</a:t>
            </a:r>
          </a:p>
          <a:p>
            <a:pPr lvl="1"/>
            <a:r>
              <a:rPr lang="en-US" i="0" dirty="0"/>
              <a:t>“Preferred” badge displayed in their pods</a:t>
            </a:r>
          </a:p>
          <a:p>
            <a:pPr lvl="1"/>
            <a:r>
              <a:rPr lang="en-US" i="0" dirty="0"/>
              <a:t>Unique color used on their pod’s company logo sign</a:t>
            </a:r>
          </a:p>
          <a:p>
            <a:pPr lvl="1"/>
            <a:r>
              <a:rPr lang="en-US" i="0" dirty="0"/>
              <a:t>Lapel sticker for company staff “Ask me why I’m KMIP Preferred”</a:t>
            </a:r>
          </a:p>
          <a:p>
            <a:r>
              <a:rPr lang="en-US" sz="2000" b="1" dirty="0"/>
              <a:t>Exclusive promotion</a:t>
            </a:r>
          </a:p>
          <a:p>
            <a:pPr lvl="1"/>
            <a:r>
              <a:rPr lang="en-US" i="0" dirty="0"/>
              <a:t>Inclusion in press release exclusively on Interop Demo (in addition to separate press release on both OASIS RSA booths)</a:t>
            </a:r>
          </a:p>
          <a:p>
            <a:r>
              <a:rPr lang="en-US" sz="2000" b="1" dirty="0"/>
              <a:t>Special collateral</a:t>
            </a:r>
          </a:p>
          <a:p>
            <a:pPr lvl="1"/>
            <a:r>
              <a:rPr lang="en-US" i="0" dirty="0"/>
              <a:t>Inclusion in flyer exclusively about Interop Demo (in addition to general flyer)</a:t>
            </a:r>
          </a:p>
          <a:p>
            <a:pPr lvl="1"/>
            <a:r>
              <a:rPr lang="en-US" i="0" dirty="0"/>
              <a:t>Option to include company collateral in Interop literature rack</a:t>
            </a:r>
          </a:p>
        </p:txBody>
      </p:sp>
    </p:spTree>
    <p:extLst>
      <p:ext uri="{BB962C8B-B14F-4D97-AF65-F5344CB8AC3E}">
        <p14:creationId xmlns:p14="http://schemas.microsoft.com/office/powerpoint/2010/main" val="266191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reenshot 2017-12-12 22.02.29.png">
            <a:extLst>
              <a:ext uri="{FF2B5EF4-FFF2-40B4-BE49-F238E27FC236}">
                <a16:creationId xmlns:a16="http://schemas.microsoft.com/office/drawing/2014/main" id="{475A41AA-B689-43A1-9CF4-2A5ED68E2D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86" b="10531"/>
          <a:stretch/>
        </p:blipFill>
        <p:spPr bwMode="auto">
          <a:xfrm>
            <a:off x="1647103" y="1408471"/>
            <a:ext cx="8897794" cy="421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54729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33</TotalTime>
  <Words>137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Franklin Gothic Book</vt:lpstr>
      <vt:lpstr>Crop</vt:lpstr>
      <vt:lpstr>Distinguishing  Interop Demo participants from others in OASIS booth</vt:lpstr>
      <vt:lpstr>Interop demo participants get: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Distinguishing  Interop Demo participants from others in OASIS booth</dc:title>
  <dc:creator>Carol Geyer</dc:creator>
  <cp:lastModifiedBy>Carol Geyer</cp:lastModifiedBy>
  <cp:revision>3</cp:revision>
  <dcterms:created xsi:type="dcterms:W3CDTF">2017-12-13T16:14:19Z</dcterms:created>
  <dcterms:modified xsi:type="dcterms:W3CDTF">2017-12-13T20:16:06Z</dcterms:modified>
</cp:coreProperties>
</file>