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0586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1769040"/>
            <a:ext cx="442656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092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223E010D-6299-43B8-8C4D-C72767A45D70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LegalRuleML Metamodel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Tara Athan, Harold Boley, Guido Governatori, Monica Palmirani, Adrian Paschke, Adam Wyner</a:t>
            </a:r>
            <a:endParaRPr/>
          </a:p>
          <a:p>
            <a:pPr algn="ctr"/>
            <a:r>
              <a:rPr lang="en-US"/>
              <a:t>July 13, 2013</a:t>
            </a:r>
            <a:endParaRPr/>
          </a:p>
          <a:p>
            <a:pPr algn="ctr"/>
            <a:r>
              <a:rPr lang="en-US"/>
              <a:t>RuleML 2013 </a:t>
            </a:r>
            <a:endParaRPr/>
          </a:p>
          <a:p>
            <a:pPr algn="ctr"/>
            <a:r>
              <a:rPr lang="en-US"/>
              <a:t>7</a:t>
            </a:r>
            <a:r>
              <a:rPr lang="en-US"/>
              <a:t>th</a:t>
            </a:r>
            <a:r>
              <a:rPr lang="en-US"/>
              <a:t> International Web Rule Symposium, Seattle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Upper RDFS Module (Class Hierarchy)</a:t>
            </a:r>
            <a:endParaRPr/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Show diagram upper-subclass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Upper RDFS Module (Properties)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Context RDFS Module</a:t>
            </a:r>
            <a:endParaRPr/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Metadata RDFS Module</a:t>
            </a:r>
            <a:endParaRPr/>
          </a:p>
        </p:txBody>
      </p:sp>
      <p:sp>
        <p:nvSpPr>
          <p:cNvPr id="6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Statement RDFS Module</a:t>
            </a:r>
            <a:endParaRPr/>
          </a:p>
        </p:txBody>
      </p:sp>
      <p:sp>
        <p:nvSpPr>
          <p:cNvPr id="6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(was legalrule.rdfs)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Defeasible RDFS Module</a:t>
            </a:r>
            <a:endParaRPr/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Legal Temporal RDFS Module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Deontic RDFS Module</a:t>
            </a:r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Under Construction</a:t>
            </a:r>
            <a:endParaRPr/>
          </a:p>
        </p:txBody>
      </p:sp>
    </p:spTree>
  </p:cSld>
  <p:timing>
    <p:tnLst>
      <p:par>
        <p:cTn dur="indefinite" id="19" nodeType="tmRoot" restart="never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Contents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Purpose of Metamodel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Role of Metamodel in LegalRuleML Design Process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ER Diagrams of Metamodel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Purpose of Metamodel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Provide partial semantics by transformation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LegalRuleML → RDF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Establish connections to external ontologies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Dublin Core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FRBR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RDF/RDFS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RuleML Metamodel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Essential Component of LegalRuleML Language Design Process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Language design by committee is challenging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Semantics is a better starting point than syntax</a:t>
            </a:r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LegalRuleML's Cyclic Language Design Process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Legal Source Examples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LegalRuleML Metamodel as RDFS Schema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RDF Instances based on Metamodel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LegalRuleML Instances from RDF/XML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XML Schemas Validating Against Instances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Glossary of XML Elements and Attributes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Repeat</a:t>
            </a:r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7440"/>
            <a:ext cx="907164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LegalRuleML Metamodel as RDFS Schema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29560" y="192492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rdfs:Class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Names for classes of entities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Following RDF(S) conventions, UpperCamelCase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rdfs:subClassOf hierarchy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Connections to external ontologies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rdf:Property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Names for dyadic relations between entities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Following RDF(S) conventions, lowerCamelCase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rdfs:domain, rdfs:range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rdfs:subPropertyOf hierarchy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</a:rPr>
              <a:t>Connections to external ontologies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rdfs:comment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Natural language definitions of classes and properties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RDF Instances based on Metamodel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Simplified Samples Extracted from Legal Sources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Compactification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Start with Unnested Triples in any RDF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Nest in Tree Structure using RDF/XML abbreviations to eliminate explicit blank nodes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LegalRuleML Instances from RDF/XML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Produced by semi-standardized invertible manual transformation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Design Principles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Striping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Fully-striped normal form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Alternating Node (rdfs:Class) element and edge (rdf:Property) element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One child per edge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Compact form with redundant stripes removed (stripe-skipping)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Renaming - shorter element and attribute names, still human readable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&lt;Node&gt;Collection → &lt;Nodes&gt;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Node-skipping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Nodes always appearing as blank nodes may be skipped provided no type information is lost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Leaf Stripes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Nodes that often have no content may optionally be skipped, leading to a “leaf-stripe”, provided no type information is lost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Attributes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Can lead to more compact syntax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May inhibit extensibility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Only used if with high confidence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relation will never have cardinality &gt;1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Object will never be complex (be the Subject of additional triples in the graph)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Literal Object always has a unique specified datatype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XML Schemas Validating Against Instances</a:t>
            </a:r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Modular Relax NG schemas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Customization by selection of a subset of the modules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Extension by including additional modules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Generated Monolithic XSD schemas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Schema Validation using various engines (Saxon EE, XMLSpy, …)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Instance Validation as Requirements Testing</a:t>
            </a:r>
            <a:endParaRPr/>
          </a:p>
        </p:txBody>
      </p:sp>
    </p:spTree>
  </p:cSld>
  <p:timing>
    <p:tnLst>
      <p:par>
        <p:cTn dur="indefinite" id="15" nodeType="tmRoot" restart="never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Glossary of XML Elements and Attributes</a:t>
            </a:r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Definitions for XML elements and attributes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/>
              <a:t>Synchronization with natural language comments in RDFS metamodel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Initiates update of metamodel</a:t>
            </a:r>
            <a:endParaRPr/>
          </a:p>
        </p:txBody>
      </p:sp>
    </p:spTree>
  </p:cSld>
  <p:timing>
    <p:tnLst>
      <p:par>
        <p:cTn dur="indefinite" id="17" nodeType="tmRoot" restart="never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