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5B1D"/>
    <a:srgbClr val="6DC13F"/>
    <a:srgbClr val="C0E4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71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66C6F-D5DA-4004-B8FA-7BDF3C5BE34C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A7285-D809-4907-80AA-4A6B29CCEBD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321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66C6F-D5DA-4004-B8FA-7BDF3C5BE34C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A7285-D809-4907-80AA-4A6B29CCEBD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347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66C6F-D5DA-4004-B8FA-7BDF3C5BE34C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A7285-D809-4907-80AA-4A6B29CCEBD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119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66C6F-D5DA-4004-B8FA-7BDF3C5BE34C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A7285-D809-4907-80AA-4A6B29CCEBD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047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66C6F-D5DA-4004-B8FA-7BDF3C5BE34C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A7285-D809-4907-80AA-4A6B29CCEBD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015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66C6F-D5DA-4004-B8FA-7BDF3C5BE34C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A7285-D809-4907-80AA-4A6B29CCEBD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401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66C6F-D5DA-4004-B8FA-7BDF3C5BE34C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A7285-D809-4907-80AA-4A6B29CCEBD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046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66C6F-D5DA-4004-B8FA-7BDF3C5BE34C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A7285-D809-4907-80AA-4A6B29CCEBD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850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66C6F-D5DA-4004-B8FA-7BDF3C5BE34C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A7285-D809-4907-80AA-4A6B29CCEBD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381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66C6F-D5DA-4004-B8FA-7BDF3C5BE34C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A7285-D809-4907-80AA-4A6B29CCEBD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341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66C6F-D5DA-4004-B8FA-7BDF3C5BE34C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A7285-D809-4907-80AA-4A6B29CCEBD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499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766C6F-D5DA-4004-B8FA-7BDF3C5BE34C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EA7285-D809-4907-80AA-4A6B29CCEBD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364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ahmen 3"/>
          <p:cNvSpPr/>
          <p:nvPr/>
        </p:nvSpPr>
        <p:spPr>
          <a:xfrm>
            <a:off x="251520" y="548680"/>
            <a:ext cx="2880320" cy="2880320"/>
          </a:xfrm>
          <a:prstGeom prst="bevel">
            <a:avLst>
              <a:gd name="adj" fmla="val 24216"/>
            </a:avLst>
          </a:prstGeom>
          <a:solidFill>
            <a:srgbClr val="C0E4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ahmen 4"/>
          <p:cNvSpPr/>
          <p:nvPr/>
        </p:nvSpPr>
        <p:spPr>
          <a:xfrm>
            <a:off x="3131840" y="548680"/>
            <a:ext cx="2880320" cy="2880320"/>
          </a:xfrm>
          <a:prstGeom prst="bevel">
            <a:avLst>
              <a:gd name="adj" fmla="val 24216"/>
            </a:avLst>
          </a:prstGeom>
          <a:solidFill>
            <a:srgbClr val="6DC13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ahmen 5"/>
          <p:cNvSpPr/>
          <p:nvPr/>
        </p:nvSpPr>
        <p:spPr>
          <a:xfrm>
            <a:off x="6012160" y="548680"/>
            <a:ext cx="2880320" cy="2880320"/>
          </a:xfrm>
          <a:prstGeom prst="bevel">
            <a:avLst>
              <a:gd name="adj" fmla="val 24216"/>
            </a:avLst>
          </a:prstGeom>
          <a:solidFill>
            <a:srgbClr val="335B1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102" y="3617792"/>
            <a:ext cx="8667796" cy="2907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2692916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Bildschirmpräsentation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Regina Henschel</dc:creator>
  <cp:lastModifiedBy>Regina Henschel</cp:lastModifiedBy>
  <cp:revision>1</cp:revision>
  <dcterms:created xsi:type="dcterms:W3CDTF">2017-01-11T23:05:15Z</dcterms:created>
  <dcterms:modified xsi:type="dcterms:W3CDTF">2017-01-11T23:10:14Z</dcterms:modified>
</cp:coreProperties>
</file>