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72" y="13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93C0A-2DBA-447C-9850-A58765B12AD6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F2E5B-A178-4F18-9F2B-66A62C39F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8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597" y="4612704"/>
            <a:ext cx="8067675" cy="684277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42949" y="5324845"/>
            <a:ext cx="8081011" cy="514350"/>
          </a:xfrm>
        </p:spPr>
        <p:txBody>
          <a:bodyPr anchor="ctr"/>
          <a:lstStyle>
            <a:lvl1pPr marL="0" indent="0" algn="l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1"/>
          </p:nvPr>
        </p:nvSpPr>
        <p:spPr>
          <a:xfrm>
            <a:off x="742949" y="6000768"/>
            <a:ext cx="8088631" cy="514350"/>
          </a:xfrm>
        </p:spPr>
        <p:txBody>
          <a:bodyPr anchor="ctr"/>
          <a:lstStyle>
            <a:lvl1pPr marL="0" indent="0" algn="l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909040"/>
      </p:ext>
    </p:extLst>
  </p:cSld>
  <p:clrMapOvr>
    <a:masterClrMapping/>
  </p:clrMapOvr>
  <p:transition advClick="0" advTm="10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A4E428-52A1-4B12-B2DA-C2A7F78A425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C81671-5922-4934-9EAA-2F80F400128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public sector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Retained Data handover mandates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Securities </a:t>
            </a:r>
            <a:r>
              <a:rPr lang="en-US" dirty="0"/>
              <a:t>and financial transaction regulatory requirements</a:t>
            </a:r>
          </a:p>
          <a:p>
            <a:pPr lvl="1"/>
            <a:r>
              <a:rPr lang="en-US" dirty="0" smtClean="0"/>
              <a:t>eDiscovery </a:t>
            </a:r>
            <a:r>
              <a:rPr lang="en-US" dirty="0"/>
              <a:t>civil litigation evidence requirements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Retention criminal investigation requirements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Retention consumer protection requirements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Preservation criminal investigation requirements</a:t>
            </a:r>
          </a:p>
          <a:p>
            <a:pPr lvl="1"/>
            <a:r>
              <a:rPr lang="en-US" dirty="0" smtClean="0"/>
              <a:t>Cybersecurity/infrastructure </a:t>
            </a:r>
            <a:r>
              <a:rPr lang="en-US" dirty="0"/>
              <a:t>protection requirements (static)</a:t>
            </a:r>
          </a:p>
          <a:p>
            <a:pPr lvl="1"/>
            <a:r>
              <a:rPr lang="en-US" dirty="0" smtClean="0"/>
              <a:t>Healthcare </a:t>
            </a:r>
            <a:r>
              <a:rPr lang="en-US" dirty="0"/>
              <a:t>monitoring requirements</a:t>
            </a:r>
          </a:p>
          <a:p>
            <a:pPr lvl="1"/>
            <a:r>
              <a:rPr lang="en-US" dirty="0" smtClean="0"/>
              <a:t>Billing </a:t>
            </a:r>
            <a:r>
              <a:rPr lang="en-US" dirty="0"/>
              <a:t>record requirements</a:t>
            </a:r>
          </a:p>
          <a:p>
            <a:pPr lvl="1"/>
            <a:r>
              <a:rPr lang="en-US" dirty="0" smtClean="0"/>
              <a:t>Protection </a:t>
            </a:r>
            <a:r>
              <a:rPr lang="en-US" dirty="0"/>
              <a:t>of personally identifiable information</a:t>
            </a:r>
          </a:p>
          <a:p>
            <a:r>
              <a:rPr lang="en-US" dirty="0" smtClean="0"/>
              <a:t>Real-time handover mandates:</a:t>
            </a:r>
            <a:endParaRPr lang="en-US" dirty="0"/>
          </a:p>
          <a:p>
            <a:pPr lvl="1"/>
            <a:r>
              <a:rPr lang="en-US" dirty="0" smtClean="0"/>
              <a:t>Lawful </a:t>
            </a:r>
            <a:r>
              <a:rPr lang="en-US" dirty="0"/>
              <a:t>interception requirements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safety e112 requirements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safety emergency message requirements</a:t>
            </a:r>
          </a:p>
          <a:p>
            <a:pPr lvl="1"/>
            <a:r>
              <a:rPr lang="en-US" dirty="0" smtClean="0"/>
              <a:t>Cybersecurity/infrastructure </a:t>
            </a:r>
            <a:r>
              <a:rPr lang="en-US" dirty="0"/>
              <a:t>protection requirements (dynamic) </a:t>
            </a:r>
          </a:p>
        </p:txBody>
      </p:sp>
    </p:spTree>
    <p:extLst>
      <p:ext uri="{BB962C8B-B14F-4D97-AF65-F5344CB8AC3E}">
        <p14:creationId xmlns:p14="http://schemas.microsoft.com/office/powerpoint/2010/main" val="109941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625</TotalTime>
  <Words>74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Emerging public sector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Emerging Cloud Ecosystem:</dc:title>
  <dc:creator>trutkowski</dc:creator>
  <cp:lastModifiedBy>trutkowski</cp:lastModifiedBy>
  <cp:revision>50</cp:revision>
  <dcterms:created xsi:type="dcterms:W3CDTF">2012-02-02T21:03:33Z</dcterms:created>
  <dcterms:modified xsi:type="dcterms:W3CDTF">2012-06-08T04:51:41Z</dcterms:modified>
</cp:coreProperties>
</file>