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7"/>
  </p:notesMasterIdLst>
  <p:sldIdLst>
    <p:sldId id="260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7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401BE1-4D69-42CE-BD04-DBE47654CDB9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163D0-8649-4EA2-AF89-A6E6EC447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301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78F7-21FD-43E9-895E-EC7110DA2404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78F7-21FD-43E9-895E-EC7110DA2404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78F7-21FD-43E9-895E-EC7110DA2404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78F7-21FD-43E9-895E-EC7110DA2404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78F7-21FD-43E9-895E-EC7110DA2404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78F7-21FD-43E9-895E-EC7110DA2404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78F7-21FD-43E9-895E-EC7110DA2404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78F7-21FD-43E9-895E-EC7110DA2404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78F7-21FD-43E9-895E-EC7110DA2404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78F7-21FD-43E9-895E-EC7110DA2404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78F7-21FD-43E9-895E-EC7110DA2404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478F7-21FD-43E9-895E-EC7110DA2404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72" y="1295400"/>
            <a:ext cx="8915400" cy="433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52772" y="5257800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+mj-lt"/>
              </a:rPr>
              <a:t>c</a:t>
            </a:r>
            <a:r>
              <a:rPr lang="en-GB" sz="1200" dirty="0" smtClean="0">
                <a:latin typeface="+mj-lt"/>
              </a:rPr>
              <a:t>ontributors into description</a:t>
            </a:r>
            <a:endParaRPr lang="en-GB" sz="12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8616" y="773668"/>
            <a:ext cx="15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Figure 16, v. A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04800"/>
            <a:ext cx="2672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Service Description Model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971800" y="755380"/>
            <a:ext cx="1635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(my preference)</a:t>
            </a:r>
            <a:endParaRPr lang="en-GB" i="1" dirty="0"/>
          </a:p>
        </p:txBody>
      </p:sp>
      <p:sp>
        <p:nvSpPr>
          <p:cNvPr id="7" name="Oval 6"/>
          <p:cNvSpPr/>
          <p:nvPr/>
        </p:nvSpPr>
        <p:spPr>
          <a:xfrm>
            <a:off x="2209800" y="4879848"/>
            <a:ext cx="457200" cy="377952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4652772" y="5265235"/>
            <a:ext cx="1930908" cy="377952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4343400" y="3218688"/>
            <a:ext cx="1143000" cy="3048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2209800" y="3218688"/>
            <a:ext cx="1148526" cy="3048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457200" y="3218688"/>
            <a:ext cx="1066800" cy="3048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7162800" y="3037594"/>
            <a:ext cx="1024128" cy="188976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6198108" y="3121676"/>
            <a:ext cx="1024128" cy="188976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4462272" y="3027188"/>
            <a:ext cx="1024128" cy="188976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2350962" y="3072908"/>
            <a:ext cx="1024128" cy="188976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478536" y="3072908"/>
            <a:ext cx="1024128" cy="188976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785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1228725"/>
            <a:ext cx="8934450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52772" y="5257800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+mj-lt"/>
              </a:rPr>
              <a:t>c</a:t>
            </a:r>
            <a:r>
              <a:rPr lang="en-GB" sz="1200" dirty="0" smtClean="0">
                <a:latin typeface="+mj-lt"/>
              </a:rPr>
              <a:t>ontributors into description</a:t>
            </a:r>
            <a:endParaRPr lang="en-GB" sz="12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8616" y="773668"/>
            <a:ext cx="15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Figure 16, v. B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04800"/>
            <a:ext cx="2672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Service Description Model</a:t>
            </a: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2022063" y="4800600"/>
            <a:ext cx="457200" cy="377952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5867400" y="5257800"/>
            <a:ext cx="457200" cy="377952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4343400" y="3124200"/>
            <a:ext cx="1143000" cy="3048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2209800" y="3124200"/>
            <a:ext cx="1148526" cy="3048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457200" y="3124200"/>
            <a:ext cx="1066800" cy="3048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231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8616" y="773668"/>
            <a:ext cx="15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Figure 16, v. C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" y="1252729"/>
            <a:ext cx="9086850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304800"/>
            <a:ext cx="2672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Service Description Model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2022063" y="4800600"/>
            <a:ext cx="457200" cy="377952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875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0480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Service Interface Model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804863" y="5181600"/>
            <a:ext cx="5367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Existing text in the Section is enough; no additional explanations are needed.</a:t>
            </a:r>
            <a:endParaRPr lang="en-GB" i="1" dirty="0"/>
          </a:p>
        </p:txBody>
      </p:sp>
      <p:sp>
        <p:nvSpPr>
          <p:cNvPr id="4" name="Rectangle 3"/>
          <p:cNvSpPr/>
          <p:nvPr/>
        </p:nvSpPr>
        <p:spPr>
          <a:xfrm>
            <a:off x="990600" y="762000"/>
            <a:ext cx="1075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Figure </a:t>
            </a:r>
            <a:r>
              <a:rPr lang="en-GB" dirty="0" smtClean="0"/>
              <a:t>17</a:t>
            </a:r>
            <a:endParaRPr lang="en-GB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95400"/>
            <a:ext cx="78200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Oval 15"/>
          <p:cNvSpPr/>
          <p:nvPr/>
        </p:nvSpPr>
        <p:spPr>
          <a:xfrm>
            <a:off x="5257800" y="2590800"/>
            <a:ext cx="457200" cy="377952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1436623" y="2584704"/>
            <a:ext cx="457200" cy="377952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803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395716"/>
            <a:ext cx="1075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Figure </a:t>
            </a:r>
            <a:r>
              <a:rPr lang="en-GB" dirty="0" smtClean="0"/>
              <a:t>29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804863" y="5181600"/>
            <a:ext cx="5367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Existing text in the Section is enough; no additional explanations are needed.</a:t>
            </a:r>
            <a:endParaRPr lang="en-GB" i="1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926068"/>
            <a:ext cx="2486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Interaction dependencies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1866900"/>
            <a:ext cx="7286625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Oval 19"/>
          <p:cNvSpPr/>
          <p:nvPr/>
        </p:nvSpPr>
        <p:spPr>
          <a:xfrm>
            <a:off x="5715000" y="4191000"/>
            <a:ext cx="457200" cy="377952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6705600" y="4169664"/>
            <a:ext cx="457200" cy="377952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22668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279</TotalTime>
  <Words>74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Blank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MITRE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Laskey</dc:creator>
  <cp:lastModifiedBy>Michael Poulin</cp:lastModifiedBy>
  <cp:revision>8</cp:revision>
  <dcterms:created xsi:type="dcterms:W3CDTF">2012-03-30T02:08:07Z</dcterms:created>
  <dcterms:modified xsi:type="dcterms:W3CDTF">2012-05-09T23:25:39Z</dcterms:modified>
</cp:coreProperties>
</file>