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804" r:id="rId4"/>
    <p:sldMasterId id="2147484022" r:id="rId5"/>
    <p:sldMasterId id="2147484046" r:id="rId6"/>
    <p:sldMasterId id="2147484058" r:id="rId7"/>
    <p:sldMasterId id="2147484095" r:id="rId8"/>
    <p:sldMasterId id="2147484126" r:id="rId9"/>
    <p:sldMasterId id="2147484145" r:id="rId10"/>
    <p:sldMasterId id="2147484163" r:id="rId11"/>
  </p:sldMasterIdLst>
  <p:notesMasterIdLst>
    <p:notesMasterId r:id="rId16"/>
  </p:notesMasterIdLst>
  <p:handoutMasterIdLst>
    <p:handoutMasterId r:id="rId17"/>
  </p:handoutMasterIdLst>
  <p:sldIdLst>
    <p:sldId id="858" r:id="rId12"/>
    <p:sldId id="839" r:id="rId13"/>
    <p:sldId id="860" r:id="rId14"/>
    <p:sldId id="859" r:id="rId15"/>
  </p:sldIdLst>
  <p:sldSz cx="9144000" cy="5143500" type="screen16x9"/>
  <p:notesSz cx="6858000" cy="9144000"/>
  <p:embeddedFontLst>
    <p:embeddedFont>
      <p:font typeface="Calibri" pitchFamily="34" charset="0"/>
      <p:regular r:id="rId18"/>
      <p:bold r:id="rId19"/>
      <p:italic r:id="rId20"/>
      <p:boldItalic r:id="rId21"/>
    </p:embeddedFont>
    <p:embeddedFont>
      <p:font typeface="HP Simplified" charset="0"/>
      <p:regular r:id="rId22"/>
      <p:bold r:id="rId23"/>
      <p:italic r:id="rId24"/>
      <p:boldItalic r:id="rId25"/>
    </p:embeddedFont>
    <p:embeddedFont>
      <p:font typeface="Futura Lt" pitchFamily="34" charset="0"/>
      <p:regular r:id="rId26"/>
    </p:embeddedFont>
    <p:embeddedFont>
      <p:font typeface="Futura Bk" pitchFamily="34" charset="0"/>
      <p:regular r:id="rId27"/>
      <p:bold r:id="rId28"/>
      <p: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8BB"/>
    <a:srgbClr val="E5E8E8"/>
    <a:srgbClr val="87898B"/>
    <a:srgbClr val="000000"/>
    <a:srgbClr val="822980"/>
    <a:srgbClr val="B9B9BB"/>
    <a:srgbClr val="B6B8BB"/>
    <a:srgbClr val="CCCCCC"/>
    <a:srgbClr val="999999"/>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33" autoAdjust="0"/>
    <p:restoredTop sz="86597" autoAdjust="0"/>
  </p:normalViewPr>
  <p:slideViewPr>
    <p:cSldViewPr snapToGrid="0">
      <p:cViewPr varScale="1">
        <p:scale>
          <a:sx n="72" d="100"/>
          <a:sy n="72" d="100"/>
        </p:scale>
        <p:origin x="-86" y="-744"/>
      </p:cViewPr>
      <p:guideLst>
        <p:guide orient="horz" pos="3083"/>
        <p:guide orient="horz" pos="743"/>
        <p:guide orient="horz" pos="893"/>
        <p:guide orient="horz" pos="376"/>
        <p:guide orient="horz" pos="1671"/>
        <p:guide orient="horz" pos="2776"/>
        <p:guide orient="horz" pos="146"/>
        <p:guide pos="1794"/>
        <p:guide pos="2736"/>
        <p:guide pos="234"/>
        <p:guide pos="5322"/>
        <p:guide pos="3757"/>
        <p:guide pos="2878"/>
        <p:guide pos="3555"/>
        <p:guide pos="1965"/>
        <p:guide pos="3723"/>
      </p:guideLst>
    </p:cSldViewPr>
  </p:slideViewPr>
  <p:outlineViewPr>
    <p:cViewPr>
      <p:scale>
        <a:sx n="33" d="100"/>
        <a:sy n="33" d="100"/>
      </p:scale>
      <p:origin x="0" y="1984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117" d="100"/>
          <a:sy n="117" d="100"/>
        </p:scale>
        <p:origin x="-402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Master" Target="slideMasters/slideMaster7.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HP Simplified"/>
              <a:cs typeface="HP Simplified"/>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678B55-319B-2D4F-AE49-6C1B6E1A4DDA}" type="datetimeFigureOut">
              <a:rPr lang="en-US" smtClean="0">
                <a:latin typeface="HP Simplified"/>
                <a:cs typeface="HP Simplified"/>
              </a:rPr>
              <a:pPr/>
              <a:t>3/21/2013</a:t>
            </a:fld>
            <a:endParaRPr lang="en-GB" dirty="0">
              <a:latin typeface="HP Simplified"/>
              <a:cs typeface="HP Simplifie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HP Simplified"/>
              <a:cs typeface="HP Simplified"/>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B27340-60F0-7D46-BC5B-91B08A318A82}" type="slidenum">
              <a:rPr lang="en-GB" smtClean="0">
                <a:latin typeface="HP Simplified"/>
                <a:cs typeface="HP Simplified"/>
              </a:rPr>
              <a:pPr/>
              <a:t>‹#›</a:t>
            </a:fld>
            <a:endParaRPr lang="en-GB" dirty="0">
              <a:latin typeface="HP Simplified"/>
              <a:cs typeface="HP Simplified"/>
            </a:endParaRPr>
          </a:p>
        </p:txBody>
      </p:sp>
    </p:spTree>
    <p:extLst>
      <p:ext uri="{BB962C8B-B14F-4D97-AF65-F5344CB8AC3E}">
        <p14:creationId xmlns:p14="http://schemas.microsoft.com/office/powerpoint/2010/main" val="493217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HP Simplified"/>
                <a:cs typeface="HP Simplified"/>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HP Simplified"/>
                <a:cs typeface="HP Simplified"/>
              </a:defRPr>
            </a:lvl1pPr>
          </a:lstStyle>
          <a:p>
            <a:fld id="{2D9CAF8C-0805-8440-B43D-DCCAAA4D80CE}" type="datetimeFigureOut">
              <a:rPr lang="en-US" smtClean="0"/>
              <a:pPr/>
              <a:t>3/21/2013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HP Simplified"/>
                <a:cs typeface="HP Simplified"/>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HP Simplified"/>
                <a:cs typeface="HP Simplified"/>
              </a:defRPr>
            </a:lvl1pPr>
          </a:lstStyle>
          <a:p>
            <a:fld id="{22A853E8-D85F-5D49-95D2-E1D96ABFE2B9}" type="slidenum">
              <a:rPr lang="en-GB" smtClean="0"/>
              <a:pPr/>
              <a:t>‹#›</a:t>
            </a:fld>
            <a:endParaRPr lang="en-GB" dirty="0"/>
          </a:p>
        </p:txBody>
      </p:sp>
    </p:spTree>
    <p:extLst>
      <p:ext uri="{BB962C8B-B14F-4D97-AF65-F5344CB8AC3E}">
        <p14:creationId xmlns:p14="http://schemas.microsoft.com/office/powerpoint/2010/main" val="26880798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HP Simplified"/>
        <a:ea typeface="+mn-ea"/>
        <a:cs typeface="HP Simplified"/>
      </a:defRPr>
    </a:lvl1pPr>
    <a:lvl2pPr marL="457200" algn="l" defTabSz="457200" rtl="0" eaLnBrk="1" latinLnBrk="0" hangingPunct="1">
      <a:defRPr sz="1200" kern="1200">
        <a:solidFill>
          <a:schemeClr val="tx1"/>
        </a:solidFill>
        <a:latin typeface="HP Simplified"/>
        <a:ea typeface="+mn-ea"/>
        <a:cs typeface="HP Simplified"/>
      </a:defRPr>
    </a:lvl2pPr>
    <a:lvl3pPr marL="914400" algn="l" defTabSz="457200" rtl="0" eaLnBrk="1" latinLnBrk="0" hangingPunct="1">
      <a:defRPr sz="1200" kern="1200">
        <a:solidFill>
          <a:schemeClr val="tx1"/>
        </a:solidFill>
        <a:latin typeface="HP Simplified"/>
        <a:ea typeface="+mn-ea"/>
        <a:cs typeface="HP Simplified"/>
      </a:defRPr>
    </a:lvl3pPr>
    <a:lvl4pPr marL="1371600" algn="l" defTabSz="457200" rtl="0" eaLnBrk="1" latinLnBrk="0" hangingPunct="1">
      <a:defRPr sz="1200" kern="1200">
        <a:solidFill>
          <a:schemeClr val="tx1"/>
        </a:solidFill>
        <a:latin typeface="HP Simplified"/>
        <a:ea typeface="+mn-ea"/>
        <a:cs typeface="HP Simplified"/>
      </a:defRPr>
    </a:lvl4pPr>
    <a:lvl5pPr marL="1828800" algn="l" defTabSz="457200" rtl="0" eaLnBrk="1" latinLnBrk="0" hangingPunct="1">
      <a:defRPr sz="1200" kern="1200">
        <a:solidFill>
          <a:schemeClr val="tx1"/>
        </a:solidFill>
        <a:latin typeface="HP Simplified"/>
        <a:ea typeface="+mn-ea"/>
        <a:cs typeface="HP Simplified"/>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251684"/>
            <a:ext cx="6858000" cy="9144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HP Simplified"/>
                <a:cs typeface="HP Simplified"/>
              </a:rPr>
              <a:t>© Copyright 2012 Hewlett-Packard Development Company, L.P. </a:t>
            </a:r>
            <a:r>
              <a:rPr lang="en-US" sz="700" b="0" i="0" baseline="0" dirty="0" smtClean="0">
                <a:solidFill>
                  <a:schemeClr val="bg1"/>
                </a:solidFill>
                <a:latin typeface="HP Simplified"/>
                <a:cs typeface="HP Simplified"/>
              </a:rPr>
              <a:t> </a:t>
            </a:r>
            <a:r>
              <a:rPr lang="en-US" sz="700" b="0" i="0" dirty="0" smtClean="0">
                <a:solidFill>
                  <a:schemeClr val="bg1"/>
                </a:solidFill>
                <a:latin typeface="HP Simplified"/>
                <a:cs typeface="HP Simplified"/>
              </a:rPr>
              <a:t>The information contained herein is subject to change without notice.</a:t>
            </a:r>
          </a:p>
        </p:txBody>
      </p:sp>
    </p:spTree>
    <p:extLst>
      <p:ext uri="{BB962C8B-B14F-4D97-AF65-F5344CB8AC3E}">
        <p14:creationId xmlns:p14="http://schemas.microsoft.com/office/powerpoint/2010/main" val="22767557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251684"/>
            <a:ext cx="6858000" cy="9144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a:defRPr/>
            </a:pPr>
            <a:r>
              <a:rPr lang="en-US" sz="700" dirty="0" smtClean="0">
                <a:solidFill>
                  <a:prstClr val="white"/>
                </a:solidFill>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val="2276755735"/>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6047"/>
            <a:ext cx="3878263" cy="3222441"/>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505457289"/>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1019273"/>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6969794"/>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251684"/>
            <a:ext cx="6858000" cy="9144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a:defRPr/>
            </a:pPr>
            <a:r>
              <a:rPr lang="en-US" sz="700" dirty="0" smtClean="0">
                <a:solidFill>
                  <a:prstClr val="white"/>
                </a:solidFill>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val="84196311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8334"/>
            <a:ext cx="7222352" cy="2006703"/>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9"/>
            <a:ext cx="365736" cy="365736"/>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a:defRPr/>
            </a:pPr>
            <a:r>
              <a:rPr lang="en-US" sz="700" dirty="0" smtClean="0">
                <a:solidFill>
                  <a:prstClr val="white"/>
                </a:solidFill>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val="165987372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7750"/>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9"/>
            <a:ext cx="365736" cy="365736"/>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a:defRPr/>
            </a:pPr>
            <a:r>
              <a:rPr lang="en-US" sz="700" dirty="0" smtClean="0">
                <a:solidFill>
                  <a:srgbClr val="474B78"/>
                </a:solidFill>
                <a:cs typeface="HP Simplified"/>
              </a:rPr>
              <a:t>© Copyright 2012 Hewlett-Packard Development Company, L.P.  The information contained herein is subject to change without notice.</a:t>
            </a:r>
          </a:p>
        </p:txBody>
      </p:sp>
      <p:pic>
        <p:nvPicPr>
          <p:cNvPr id="5" name="Picture 4" descr="HP_Blue_RGB_150_SM.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503920" y="4535429"/>
            <a:ext cx="365760" cy="365760"/>
          </a:xfrm>
          <a:prstGeom prst="rect">
            <a:avLst/>
          </a:prstGeom>
        </p:spPr>
      </p:pic>
    </p:spTree>
    <p:extLst>
      <p:ext uri="{BB962C8B-B14F-4D97-AF65-F5344CB8AC3E}">
        <p14:creationId xmlns:p14="http://schemas.microsoft.com/office/powerpoint/2010/main" val="3836894228"/>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40924"/>
            <a:ext cx="7222352" cy="2006703"/>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9"/>
            <a:ext cx="365736" cy="365736"/>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a:defRPr/>
            </a:pPr>
            <a:r>
              <a:rPr lang="en-US" sz="700" dirty="0" smtClean="0">
                <a:solidFill>
                  <a:prstClr val="white"/>
                </a:solidFill>
                <a:cs typeface="HP Simplified"/>
              </a:rPr>
              <a:t>© Copyright 2012 Hewlett-Packard Development Company, L.P.  The information contained herein is subject to change without notice.</a:t>
            </a:r>
          </a:p>
        </p:txBody>
      </p:sp>
      <p:sp>
        <p:nvSpPr>
          <p:cNvPr id="5" name="Subtitle 2"/>
          <p:cNvSpPr>
            <a:spLocks noGrp="1"/>
          </p:cNvSpPr>
          <p:nvPr>
            <p:ph type="subTitle" idx="1" hasCustomPrompt="1"/>
          </p:nvPr>
        </p:nvSpPr>
        <p:spPr>
          <a:xfrm>
            <a:off x="325269" y="3305366"/>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47629026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35919785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561555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6"/>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7214259"/>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7750"/>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9"/>
            <a:ext cx="365736" cy="365736"/>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a:defRPr/>
            </a:pPr>
            <a:r>
              <a:rPr lang="en-US" sz="700" dirty="0" smtClean="0">
                <a:solidFill>
                  <a:srgbClr val="B9B8BB"/>
                </a:solidFill>
                <a:cs typeface="HP Simplified"/>
              </a:rPr>
              <a:t>© Copyright 2012 Hewlett-Packard Development Company, L.P.  The information contained herein is subject to change without notice.</a:t>
            </a:r>
          </a:p>
        </p:txBody>
      </p:sp>
      <p:pic>
        <p:nvPicPr>
          <p:cNvPr id="5" name="Picture 4" descr="HP_Blue_RGB_150_SM.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503920" y="4535429"/>
            <a:ext cx="365760" cy="365760"/>
          </a:xfrm>
          <a:prstGeom prst="rect">
            <a:avLst/>
          </a:prstGeom>
        </p:spPr>
      </p:pic>
    </p:spTree>
    <p:extLst>
      <p:ext uri="{BB962C8B-B14F-4D97-AF65-F5344CB8AC3E}">
        <p14:creationId xmlns:p14="http://schemas.microsoft.com/office/powerpoint/2010/main" val="357479056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82" y="235068"/>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3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8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400107439"/>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40" y="1186053"/>
            <a:ext cx="3878263" cy="3222441"/>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8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55597393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8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189049"/>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8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92821230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 Line with Subtitle">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331472" y="660171"/>
            <a:ext cx="8460105" cy="377026"/>
          </a:xfrm>
          <a:prstGeom prst="rect">
            <a:avLst/>
          </a:prstGeom>
        </p:spPr>
        <p:txBody>
          <a:bodyPr>
            <a:noAutofit/>
          </a:bodyPr>
          <a:lstStyle>
            <a:lvl1pPr marL="0" indent="0" algn="l">
              <a:lnSpc>
                <a:spcPts val="3000"/>
              </a:lnSpc>
              <a:buNone/>
              <a:defRPr sz="1800"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7" name="Title 6"/>
          <p:cNvSpPr>
            <a:spLocks noGrp="1"/>
          </p:cNvSpPr>
          <p:nvPr>
            <p:ph type="title"/>
          </p:nvPr>
        </p:nvSpPr>
        <p:spPr bwMode="black">
          <a:xfrm>
            <a:off x="331472" y="235063"/>
            <a:ext cx="8460105" cy="412934"/>
          </a:xfrm>
        </p:spPr>
        <p:txBody>
          <a:bodyPr>
            <a:no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1673358333"/>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3_1Line with Content and Subtitl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bwMode="black">
          <a:xfrm>
            <a:off x="331471" y="235064"/>
            <a:ext cx="8460105" cy="430887"/>
          </a:xfrm>
        </p:spPr>
        <p:txBody>
          <a:bodyPr/>
          <a:lstStyle>
            <a:lvl1pPr>
              <a:defRPr b="1" i="0">
                <a:latin typeface="Arial"/>
                <a:cs typeface="Arial"/>
              </a:defRPr>
            </a:lvl1pPr>
          </a:lstStyle>
          <a:p>
            <a:r>
              <a:rPr lang="en-US" noProof="0" smtClean="0"/>
              <a:t>Click to edit Master title style</a:t>
            </a:r>
            <a:endParaRPr lang="en-US" noProof="0" dirty="0"/>
          </a:p>
        </p:txBody>
      </p:sp>
      <p:sp>
        <p:nvSpPr>
          <p:cNvPr id="5" name="Slide Number Placeholder 5"/>
          <p:cNvSpPr>
            <a:spLocks noGrp="1"/>
          </p:cNvSpPr>
          <p:nvPr>
            <p:ph type="sldNum" sz="quarter" idx="4"/>
          </p:nvPr>
        </p:nvSpPr>
        <p:spPr>
          <a:xfrm>
            <a:off x="184032" y="4687020"/>
            <a:ext cx="244415" cy="126520"/>
          </a:xfrm>
          <a:prstGeom prst="rect">
            <a:avLst/>
          </a:prstGeom>
        </p:spPr>
        <p:txBody>
          <a:bodyPr vert="horz" lIns="0" tIns="0" rIns="0" bIns="0" rtlCol="0" anchor="ctr"/>
          <a:lstStyle>
            <a:lvl1pPr algn="r">
              <a:defRPr sz="700" b="0">
                <a:solidFill>
                  <a:schemeClr val="bg1">
                    <a:lumMod val="65000"/>
                  </a:schemeClr>
                </a:solidFill>
              </a:defRPr>
            </a:lvl1pPr>
          </a:lstStyle>
          <a:p>
            <a:pPr>
              <a:defRPr/>
            </a:pPr>
            <a:fld id="{0126BA5C-060E-441E-ACF7-3520305BF9CE}" type="slidenum">
              <a:rPr lang="en-US" smtClean="0">
                <a:solidFill>
                  <a:prstClr val="white">
                    <a:lumMod val="65000"/>
                  </a:prstClr>
                </a:solidFill>
              </a:rPr>
              <a:pPr>
                <a:defRPr/>
              </a:pPr>
              <a:t>‹#›</a:t>
            </a:fld>
            <a:endParaRPr lang="en-US">
              <a:solidFill>
                <a:prstClr val="white">
                  <a:lumMod val="65000"/>
                </a:prstClr>
              </a:solidFill>
            </a:endParaRPr>
          </a:p>
        </p:txBody>
      </p:sp>
    </p:spTree>
    <p:extLst>
      <p:ext uri="{BB962C8B-B14F-4D97-AF65-F5344CB8AC3E}">
        <p14:creationId xmlns:p14="http://schemas.microsoft.com/office/powerpoint/2010/main" val="59642884"/>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cSld name="Quot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5" name="Title 10"/>
          <p:cNvSpPr>
            <a:spLocks noGrp="1"/>
          </p:cNvSpPr>
          <p:nvPr>
            <p:ph type="title" hasCustomPrompt="1"/>
          </p:nvPr>
        </p:nvSpPr>
        <p:spPr bwMode="black">
          <a:xfrm>
            <a:off x="474562" y="529547"/>
            <a:ext cx="8090704" cy="861774"/>
          </a:xfrm>
          <a:prstGeom prst="rect">
            <a:avLst/>
          </a:prstGeom>
        </p:spPr>
        <p:txBody>
          <a:bodyPr anchor="t" anchorCtr="0"/>
          <a:lstStyle>
            <a:lvl1pPr marL="177761" indent="-177761" algn="l">
              <a:lnSpc>
                <a:spcPct val="100000"/>
              </a:lnSpc>
              <a:defRPr sz="2800" strike="noStrike" cap="none" baseline="0">
                <a:solidFill>
                  <a:srgbClr val="C10042"/>
                </a:solidFill>
                <a:latin typeface="Futura Lt" pitchFamily="34" charset="0"/>
              </a:defRPr>
            </a:lvl1pPr>
          </a:lstStyle>
          <a:p>
            <a:r>
              <a:rPr lang="en-US" strike="noStrike" dirty="0" smtClean="0"/>
              <a:t>“This is a sample quote slide. Select and type your quote inside the quote marks.”</a:t>
            </a:r>
            <a:endParaRPr lang="en-US" dirty="0"/>
          </a:p>
        </p:txBody>
      </p:sp>
      <p:sp>
        <p:nvSpPr>
          <p:cNvPr id="7" name="Text Placeholder 12"/>
          <p:cNvSpPr>
            <a:spLocks noGrp="1"/>
          </p:cNvSpPr>
          <p:nvPr>
            <p:ph type="body" sz="quarter" idx="14" hasCustomPrompt="1"/>
          </p:nvPr>
        </p:nvSpPr>
        <p:spPr>
          <a:xfrm>
            <a:off x="597861" y="3950221"/>
            <a:ext cx="7018845" cy="576858"/>
          </a:xfrm>
          <a:prstGeom prst="rect">
            <a:avLst/>
          </a:prstGeom>
        </p:spPr>
        <p:txBody>
          <a:bodyPr>
            <a:noAutofit/>
          </a:bodyPr>
          <a:lstStyle>
            <a:lvl1pPr marL="0" indent="0">
              <a:lnSpc>
                <a:spcPct val="100000"/>
              </a:lnSpc>
              <a:spcBef>
                <a:spcPts val="600"/>
              </a:spcBef>
              <a:buNone/>
              <a:defRPr lang="en-US" sz="1400" kern="1200" dirty="0" smtClean="0">
                <a:solidFill>
                  <a:schemeClr val="bg1"/>
                </a:solidFill>
                <a:latin typeface="+mn-lt"/>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Speakers Name</a:t>
            </a:r>
          </a:p>
          <a:p>
            <a:pPr lvl="0"/>
            <a:r>
              <a:rPr lang="en-US" dirty="0" smtClean="0"/>
              <a:t>ABC Company</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black">
          <a:xfrm>
            <a:off x="8375904" y="4562856"/>
            <a:ext cx="429768" cy="429768"/>
          </a:xfrm>
          <a:prstGeom prst="rect">
            <a:avLst/>
          </a:prstGeom>
        </p:spPr>
      </p:pic>
    </p:spTree>
    <p:extLst>
      <p:ext uri="{BB962C8B-B14F-4D97-AF65-F5344CB8AC3E}">
        <p14:creationId xmlns:p14="http://schemas.microsoft.com/office/powerpoint/2010/main" val="985990678"/>
      </p:ext>
    </p:extLst>
  </p:cSld>
  <p:clrMapOvr>
    <a:masterClrMapping/>
  </p:clrMapOvr>
  <p:transition>
    <p:fade thruBlk="1"/>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621387"/>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8075457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40924"/>
            <a:ext cx="7222352" cy="2006703"/>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9"/>
            <a:ext cx="365736" cy="365736"/>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a:defRPr/>
            </a:pPr>
            <a:r>
              <a:rPr lang="en-US" sz="700" dirty="0" smtClean="0">
                <a:solidFill>
                  <a:prstClr val="white"/>
                </a:solidFill>
                <a:cs typeface="HP Simplified"/>
              </a:rPr>
              <a:t>© Copyright 2012 Hewlett-Packard Development Company, L.P.  The information contained herein is subject to change without notice.</a:t>
            </a:r>
          </a:p>
        </p:txBody>
      </p:sp>
      <p:sp>
        <p:nvSpPr>
          <p:cNvPr id="5" name="Subtitle 2"/>
          <p:cNvSpPr>
            <a:spLocks noGrp="1"/>
          </p:cNvSpPr>
          <p:nvPr>
            <p:ph type="subTitle" idx="1" hasCustomPrompt="1"/>
          </p:nvPr>
        </p:nvSpPr>
        <p:spPr>
          <a:xfrm>
            <a:off x="325269" y="3305366"/>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1588485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6252520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62141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6"/>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9709994"/>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with 2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0" y="235069"/>
            <a:ext cx="8117206"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3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57575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82" y="235068"/>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3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8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28470572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40"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97099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40" y="1186053"/>
            <a:ext cx="3878263" cy="3222441"/>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8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6505198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7750"/>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9"/>
            <a:ext cx="365736" cy="365736"/>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accent5"/>
                </a:solidFill>
                <a:latin typeface="HP Simplified"/>
                <a:cs typeface="HP Simplified"/>
              </a:rPr>
              <a:t>© Copyright 2012 Hewlett-Packard Development Company, L.P. </a:t>
            </a:r>
            <a:r>
              <a:rPr lang="en-US" sz="700" b="0" i="0" baseline="0" dirty="0" smtClean="0">
                <a:solidFill>
                  <a:schemeClr val="accent5"/>
                </a:solidFill>
                <a:latin typeface="HP Simplified"/>
                <a:cs typeface="HP Simplified"/>
              </a:rPr>
              <a:t> </a:t>
            </a:r>
            <a:r>
              <a:rPr lang="en-US" sz="700" b="0" i="0" dirty="0" smtClean="0">
                <a:solidFill>
                  <a:schemeClr val="accent5"/>
                </a:solidFill>
                <a:latin typeface="HP Simplified"/>
                <a:cs typeface="HP Simplified"/>
              </a:rPr>
              <a:t>The information contained herein is subject to change without notice.</a:t>
            </a:r>
          </a:p>
        </p:txBody>
      </p:sp>
      <p:pic>
        <p:nvPicPr>
          <p:cNvPr id="5" name="Picture 4" descr="HP_Blue_RGB_150_SM.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503920" y="4535429"/>
            <a:ext cx="365760" cy="365760"/>
          </a:xfrm>
          <a:prstGeom prst="rect">
            <a:avLst/>
          </a:prstGeom>
        </p:spPr>
      </p:pic>
    </p:spTree>
    <p:extLst>
      <p:ext uri="{BB962C8B-B14F-4D97-AF65-F5344CB8AC3E}">
        <p14:creationId xmlns:p14="http://schemas.microsoft.com/office/powerpoint/2010/main" val="357479056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8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189049"/>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8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873512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82C85A-B224-4D12-B39D-3AEA1F4D1E89}" type="datetimeFigureOut">
              <a:rPr lang="en-US" smtClean="0">
                <a:solidFill>
                  <a:prstClr val="black">
                    <a:tint val="75000"/>
                  </a:prstClr>
                </a:solidFill>
              </a:rPr>
              <a:pPr/>
              <a:t>3/21/2013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7D5EEC-6119-42DF-89FE-12086D8658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129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2C85A-B224-4D12-B39D-3AEA1F4D1E89}" type="datetimeFigureOut">
              <a:rPr lang="en-US" smtClean="0">
                <a:solidFill>
                  <a:prstClr val="black">
                    <a:tint val="75000"/>
                  </a:prstClr>
                </a:solidFill>
              </a:rPr>
              <a:pPr/>
              <a:t>3/21/2013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7D5EEC-6119-42DF-89FE-12086D8658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723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82C85A-B224-4D12-B39D-3AEA1F4D1E89}" type="datetimeFigureOut">
              <a:rPr lang="en-US" smtClean="0">
                <a:solidFill>
                  <a:prstClr val="black">
                    <a:tint val="75000"/>
                  </a:prstClr>
                </a:solidFill>
              </a:rPr>
              <a:pPr/>
              <a:t>3/21/2013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7D5EEC-6119-42DF-89FE-12086D8658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743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82C85A-B224-4D12-B39D-3AEA1F4D1E89}" type="datetimeFigureOut">
              <a:rPr lang="en-US" smtClean="0">
                <a:solidFill>
                  <a:prstClr val="black">
                    <a:tint val="75000"/>
                  </a:prstClr>
                </a:solidFill>
              </a:rPr>
              <a:pPr/>
              <a:t>3/21/2013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7D5EEC-6119-42DF-89FE-12086D8658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343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82C85A-B224-4D12-B39D-3AEA1F4D1E89}" type="datetimeFigureOut">
              <a:rPr lang="en-US" smtClean="0">
                <a:solidFill>
                  <a:prstClr val="black">
                    <a:tint val="75000"/>
                  </a:prstClr>
                </a:solidFill>
              </a:rPr>
              <a:pPr/>
              <a:t>3/21/2013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7D5EEC-6119-42DF-89FE-12086D8658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406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82C85A-B224-4D12-B39D-3AEA1F4D1E89}" type="datetimeFigureOut">
              <a:rPr lang="en-US" smtClean="0">
                <a:solidFill>
                  <a:prstClr val="black">
                    <a:tint val="75000"/>
                  </a:prstClr>
                </a:solidFill>
              </a:rPr>
              <a:pPr/>
              <a:t>3/21/2013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7D5EEC-6119-42DF-89FE-12086D8658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826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2C85A-B224-4D12-B39D-3AEA1F4D1E89}" type="datetimeFigureOut">
              <a:rPr lang="en-US" smtClean="0">
                <a:solidFill>
                  <a:prstClr val="black">
                    <a:tint val="75000"/>
                  </a:prstClr>
                </a:solidFill>
              </a:rPr>
              <a:pPr/>
              <a:t>3/21/2013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7D5EEC-6119-42DF-89FE-12086D8658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628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82C85A-B224-4D12-B39D-3AEA1F4D1E89}" type="datetimeFigureOut">
              <a:rPr lang="en-US" smtClean="0">
                <a:solidFill>
                  <a:prstClr val="black">
                    <a:tint val="75000"/>
                  </a:prstClr>
                </a:solidFill>
              </a:rPr>
              <a:pPr/>
              <a:t>3/21/2013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7D5EEC-6119-42DF-89FE-12086D8658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739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82C85A-B224-4D12-B39D-3AEA1F4D1E89}" type="datetimeFigureOut">
              <a:rPr lang="en-US" smtClean="0">
                <a:solidFill>
                  <a:prstClr val="black">
                    <a:tint val="75000"/>
                  </a:prstClr>
                </a:solidFill>
              </a:rPr>
              <a:pPr/>
              <a:t>3/21/2013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7D5EEC-6119-42DF-89FE-12086D8658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759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40924"/>
            <a:ext cx="7222352" cy="2006703"/>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9"/>
            <a:ext cx="365736" cy="365736"/>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HP Simplified"/>
                <a:cs typeface="HP Simplified"/>
              </a:rPr>
              <a:t>© Copyright 2012 Hewlett-Packard Development Company, L.P. </a:t>
            </a:r>
            <a:r>
              <a:rPr lang="en-US" sz="700" b="0" i="0" baseline="0" dirty="0" smtClean="0">
                <a:solidFill>
                  <a:schemeClr val="bg1"/>
                </a:solidFill>
                <a:latin typeface="HP Simplified"/>
                <a:cs typeface="HP Simplified"/>
              </a:rPr>
              <a:t> </a:t>
            </a:r>
            <a:r>
              <a:rPr lang="en-US" sz="700" b="0" i="0" dirty="0" smtClean="0">
                <a:solidFill>
                  <a:schemeClr val="bg1"/>
                </a:solidFill>
                <a:latin typeface="HP Simplified"/>
                <a:cs typeface="HP Simplified"/>
              </a:rPr>
              <a:t>The information contained herein is subject to change without notice.</a:t>
            </a:r>
          </a:p>
        </p:txBody>
      </p:sp>
      <p:sp>
        <p:nvSpPr>
          <p:cNvPr id="5" name="Subtitle 2"/>
          <p:cNvSpPr>
            <a:spLocks noGrp="1"/>
          </p:cNvSpPr>
          <p:nvPr>
            <p:ph type="subTitle" idx="1" hasCustomPrompt="1"/>
          </p:nvPr>
        </p:nvSpPr>
        <p:spPr>
          <a:xfrm>
            <a:off x="325269" y="3305366"/>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15884858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2C85A-B224-4D12-B39D-3AEA1F4D1E89}" type="datetimeFigureOut">
              <a:rPr lang="en-US" smtClean="0">
                <a:solidFill>
                  <a:prstClr val="black">
                    <a:tint val="75000"/>
                  </a:prstClr>
                </a:solidFill>
              </a:rPr>
              <a:pPr/>
              <a:t>3/21/2013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7D5EEC-6119-42DF-89FE-12086D8658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019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2C85A-B224-4D12-B39D-3AEA1F4D1E89}" type="datetimeFigureOut">
              <a:rPr lang="en-US" smtClean="0">
                <a:solidFill>
                  <a:prstClr val="black">
                    <a:tint val="75000"/>
                  </a:prstClr>
                </a:solidFill>
              </a:rPr>
              <a:pPr/>
              <a:t>3/21/2013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7D5EEC-6119-42DF-89FE-12086D8658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649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1Line with Content">
    <p:spTree>
      <p:nvGrpSpPr>
        <p:cNvPr id="1" name=""/>
        <p:cNvGrpSpPr/>
        <p:nvPr/>
      </p:nvGrpSpPr>
      <p:grpSpPr>
        <a:xfrm>
          <a:off x="0" y="0"/>
          <a:ext cx="0" cy="0"/>
          <a:chOff x="0" y="0"/>
          <a:chExt cx="0" cy="0"/>
        </a:xfrm>
      </p:grpSpPr>
      <p:sp>
        <p:nvSpPr>
          <p:cNvPr id="9" name="Title 8"/>
          <p:cNvSpPr>
            <a:spLocks noGrp="1"/>
          </p:cNvSpPr>
          <p:nvPr>
            <p:ph type="title"/>
          </p:nvPr>
        </p:nvSpPr>
        <p:spPr>
          <a:xfrm>
            <a:off x="339725" y="315472"/>
            <a:ext cx="8375650" cy="329803"/>
          </a:xfrm>
          <a:prstGeom prst="rect">
            <a:avLst/>
          </a:prstGeom>
        </p:spPr>
        <p:txBody>
          <a:bodyPr anchor="t">
            <a:noAutofit/>
          </a:bodyPr>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rgbClr val="000000"/>
                </a:solidFill>
                <a:latin typeface="Futura Bk" pitchFamily="34" charset="0"/>
              </a:defRPr>
            </a:lvl1pPr>
          </a:lstStyle>
          <a:p>
            <a:r>
              <a:rPr lang="en-US" dirty="0" smtClean="0"/>
              <a:t>Click to edit Master title style</a:t>
            </a:r>
            <a:endParaRPr lang="en-US" dirty="0"/>
          </a:p>
        </p:txBody>
      </p:sp>
      <p:sp>
        <p:nvSpPr>
          <p:cNvPr id="27" name="Text Placeholder 26"/>
          <p:cNvSpPr>
            <a:spLocks noGrp="1"/>
          </p:cNvSpPr>
          <p:nvPr>
            <p:ph type="body" sz="quarter" idx="10"/>
          </p:nvPr>
        </p:nvSpPr>
        <p:spPr>
          <a:xfrm>
            <a:off x="365760" y="857254"/>
            <a:ext cx="8348472" cy="3755231"/>
          </a:xfrm>
          <a:prstGeom prst="rect">
            <a:avLst/>
          </a:prstGeom>
        </p:spPr>
        <p:txBody>
          <a:bodyPr>
            <a:normAutofit/>
          </a:bodyPr>
          <a:lstStyle>
            <a:lvl1pPr>
              <a:lnSpc>
                <a:spcPct val="110000"/>
              </a:lnSpc>
              <a:spcBef>
                <a:spcPts val="1000"/>
              </a:spcBef>
              <a:buClr>
                <a:srgbClr val="000000"/>
              </a:buClr>
              <a:defRPr>
                <a:solidFill>
                  <a:srgbClr val="000000"/>
                </a:solidFill>
              </a:defRPr>
            </a:lvl1pPr>
            <a:lvl2pPr marL="342900" indent="-114300">
              <a:lnSpc>
                <a:spcPct val="110000"/>
              </a:lnSpc>
              <a:spcBef>
                <a:spcPts val="500"/>
              </a:spcBef>
              <a:buSzPct val="80000"/>
              <a:buFont typeface="Arial" pitchFamily="34" charset="0"/>
              <a:buChar char="•"/>
              <a:defRPr>
                <a:solidFill>
                  <a:srgbClr val="000000"/>
                </a:solidFill>
              </a:defRPr>
            </a:lvl2pPr>
            <a:lvl3pPr marL="571500" indent="-168275">
              <a:lnSpc>
                <a:spcPct val="110000"/>
              </a:lnSpc>
              <a:spcBef>
                <a:spcPts val="400"/>
              </a:spcBef>
              <a:buFont typeface="Futura Bk" pitchFamily="34" charset="0"/>
              <a:buChar char="−"/>
              <a:defRPr sz="1200">
                <a:solidFill>
                  <a:srgbClr val="000000"/>
                </a:solidFill>
              </a:defRPr>
            </a:lvl3pPr>
            <a:lvl4pPr marL="800100" indent="-114300">
              <a:lnSpc>
                <a:spcPct val="110000"/>
              </a:lnSpc>
              <a:spcBef>
                <a:spcPts val="400"/>
              </a:spcBef>
              <a:buSzPct val="80000"/>
              <a:buFont typeface="Arial" pitchFamily="34" charset="0"/>
              <a:buChar char="•"/>
              <a:defRPr sz="1200">
                <a:solidFill>
                  <a:srgbClr val="000000"/>
                </a:solidFill>
              </a:defRPr>
            </a:lvl4pPr>
            <a:lvl5pPr marL="1028700" indent="-174625">
              <a:lnSpc>
                <a:spcPct val="110000"/>
              </a:lnSpc>
              <a:spcBef>
                <a:spcPts val="400"/>
              </a:spcBef>
              <a:buFont typeface="Futura Bk" pitchFamily="34" charset="0"/>
              <a:buChar char="−"/>
              <a:defRPr sz="12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056358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Opening Title Slide">
    <p:bg>
      <p:bgPr>
        <a:solidFill>
          <a:schemeClr val="accent1"/>
        </a:solidFill>
        <a:effectLst/>
      </p:bgPr>
    </p:bg>
    <p:spTree>
      <p:nvGrpSpPr>
        <p:cNvPr id="1" name=""/>
        <p:cNvGrpSpPr/>
        <p:nvPr/>
      </p:nvGrpSpPr>
      <p:grpSpPr>
        <a:xfrm>
          <a:off x="0" y="0"/>
          <a:ext cx="0" cy="0"/>
          <a:chOff x="0" y="0"/>
          <a:chExt cx="0" cy="0"/>
        </a:xfrm>
      </p:grpSpPr>
      <p:pic>
        <p:nvPicPr>
          <p:cNvPr id="4" name="Picture 7" descr="HP_Discover2012_white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4490" y="877889"/>
            <a:ext cx="738822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0"/>
          <p:cNvSpPr txBox="1">
            <a:spLocks noChangeArrowheads="1"/>
          </p:cNvSpPr>
          <p:nvPr userDrawn="1"/>
        </p:nvSpPr>
        <p:spPr bwMode="auto">
          <a:xfrm>
            <a:off x="263525" y="4660901"/>
            <a:ext cx="31178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sz="700" smtClean="0">
                <a:solidFill>
                  <a:srgbClr val="FFFFFF"/>
                </a:solidFill>
                <a:latin typeface="HP Simplified" pitchFamily="34" charset="0"/>
                <a:cs typeface="Arial" pitchFamily="34" charset="0"/>
              </a:rPr>
              <a:t>© Copyright 2012 Hewlett-Packard Development Company, L.P. </a:t>
            </a:r>
            <a:br>
              <a:rPr lang="en-US" sz="700" smtClean="0">
                <a:solidFill>
                  <a:srgbClr val="FFFFFF"/>
                </a:solidFill>
                <a:latin typeface="HP Simplified" pitchFamily="34" charset="0"/>
                <a:cs typeface="Arial" pitchFamily="34" charset="0"/>
              </a:rPr>
            </a:br>
            <a:r>
              <a:rPr lang="en-US" sz="700" smtClean="0">
                <a:solidFill>
                  <a:srgbClr val="FFFFFF"/>
                </a:solidFill>
                <a:latin typeface="HP Simplified" pitchFamily="34" charset="0"/>
                <a:cs typeface="Arial" pitchFamily="34" charset="0"/>
              </a:rPr>
              <a:t>The information contained herein is subject to change without notice.</a:t>
            </a:r>
          </a:p>
          <a:p>
            <a:pPr fontAlgn="base">
              <a:spcBef>
                <a:spcPct val="0"/>
              </a:spcBef>
              <a:spcAft>
                <a:spcPct val="0"/>
              </a:spcAft>
              <a:defRPr/>
            </a:pPr>
            <a:endParaRPr lang="en-US" sz="700" smtClean="0">
              <a:solidFill>
                <a:srgbClr val="FFFFFF"/>
              </a:solidFill>
              <a:latin typeface="HP Simplified" pitchFamily="34" charset="0"/>
              <a:cs typeface="Arial" pitchFamily="34" charset="0"/>
            </a:endParaRPr>
          </a:p>
        </p:txBody>
      </p:sp>
      <p:sp>
        <p:nvSpPr>
          <p:cNvPr id="3" name="Subtitle 2"/>
          <p:cNvSpPr>
            <a:spLocks noGrp="1"/>
          </p:cNvSpPr>
          <p:nvPr>
            <p:ph type="subTitle" idx="1"/>
          </p:nvPr>
        </p:nvSpPr>
        <p:spPr>
          <a:xfrm>
            <a:off x="348064" y="3835717"/>
            <a:ext cx="7772400" cy="654065"/>
          </a:xfrm>
          <a:prstGeom prst="rect">
            <a:avLst/>
          </a:prstGeom>
        </p:spPr>
        <p:txBody>
          <a:bodyPr>
            <a:noAutofit/>
          </a:bodyPr>
          <a:lstStyle>
            <a:lvl1pPr marL="0" indent="0" algn="l">
              <a:lnSpc>
                <a:spcPts val="1750"/>
              </a:lnSpc>
              <a:spcBef>
                <a:spcPts val="0"/>
              </a:spcBef>
              <a:buNone/>
              <a:defRPr sz="1400" b="0">
                <a:solidFill>
                  <a:srgbClr val="FFFFFF"/>
                </a:solidFill>
                <a:latin typeface="HP Simplified"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411327051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263525" y="4660901"/>
            <a:ext cx="31178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sz="700" smtClean="0">
                <a:solidFill>
                  <a:prstClr val="black"/>
                </a:solidFill>
                <a:latin typeface="HP Simplified" pitchFamily="34" charset="0"/>
                <a:cs typeface="Arial" pitchFamily="34" charset="0"/>
              </a:rPr>
              <a:t>© Copyright 2012 Hewlett-Packard Development Company, L.P. </a:t>
            </a:r>
            <a:br>
              <a:rPr lang="en-US" sz="700" smtClean="0">
                <a:solidFill>
                  <a:prstClr val="black"/>
                </a:solidFill>
                <a:latin typeface="HP Simplified" pitchFamily="34" charset="0"/>
                <a:cs typeface="Arial" pitchFamily="34" charset="0"/>
              </a:rPr>
            </a:br>
            <a:r>
              <a:rPr lang="en-US" sz="700" smtClean="0">
                <a:solidFill>
                  <a:prstClr val="black"/>
                </a:solidFill>
                <a:latin typeface="HP Simplified" pitchFamily="34" charset="0"/>
                <a:cs typeface="Arial" pitchFamily="34" charset="0"/>
              </a:rPr>
              <a:t>The information contained herein is subject to change without notice.</a:t>
            </a:r>
          </a:p>
          <a:p>
            <a:pPr fontAlgn="base">
              <a:spcBef>
                <a:spcPct val="0"/>
              </a:spcBef>
              <a:spcAft>
                <a:spcPct val="0"/>
              </a:spcAft>
              <a:defRPr/>
            </a:pPr>
            <a:endParaRPr lang="en-US" sz="700" smtClean="0">
              <a:solidFill>
                <a:prstClr val="black"/>
              </a:solidFill>
              <a:latin typeface="HP Simplified" pitchFamily="34" charset="0"/>
              <a:cs typeface="Arial" pitchFamily="34" charset="0"/>
            </a:endParaRPr>
          </a:p>
        </p:txBody>
      </p:sp>
      <p:pic>
        <p:nvPicPr>
          <p:cNvPr id="6" name="Picture 7" descr="HP_logo_old_NewBlue_LAR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56425" y="361951"/>
            <a:ext cx="189865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bwMode="black">
          <a:xfrm>
            <a:off x="327025" y="3123626"/>
            <a:ext cx="4902200" cy="654625"/>
          </a:xfrm>
        </p:spPr>
        <p:txBody>
          <a:bodyPr>
            <a:noAutofit/>
          </a:bodyPr>
          <a:lstStyle>
            <a:lvl1pPr marL="0" indent="0" algn="l">
              <a:buNone/>
              <a:defRPr>
                <a:solidFill>
                  <a:schemeClr val="tx1"/>
                </a:solidFill>
                <a:latin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ctrTitle"/>
          </p:nvPr>
        </p:nvSpPr>
        <p:spPr bwMode="black">
          <a:xfrm>
            <a:off x="321581" y="1790982"/>
            <a:ext cx="4898121" cy="1206484"/>
          </a:xfrm>
        </p:spPr>
        <p:txBody>
          <a:bodyPr anchor="b">
            <a:noAutofit/>
          </a:bodyPr>
          <a:lstStyle>
            <a:lvl1pPr>
              <a:lnSpc>
                <a:spcPct val="80000"/>
              </a:lnSpc>
              <a:defRPr sz="4800">
                <a:latin typeface="HP Simplified" pitchFamily="34" charset="0"/>
              </a:defRPr>
            </a:lvl1pPr>
          </a:lstStyle>
          <a:p>
            <a:r>
              <a:rPr lang="en-US" smtClean="0"/>
              <a:t>Click to edit Master title style</a:t>
            </a:r>
            <a:endParaRPr lang="en-US" dirty="0"/>
          </a:p>
        </p:txBody>
      </p:sp>
      <p:sp>
        <p:nvSpPr>
          <p:cNvPr id="9" name="Text Placeholder 8"/>
          <p:cNvSpPr>
            <a:spLocks noGrp="1"/>
          </p:cNvSpPr>
          <p:nvPr>
            <p:ph type="body" sz="quarter" idx="10"/>
          </p:nvPr>
        </p:nvSpPr>
        <p:spPr>
          <a:xfrm>
            <a:off x="328041" y="3797300"/>
            <a:ext cx="4901184" cy="658368"/>
          </a:xfrm>
        </p:spPr>
        <p:txBody>
          <a:bodyPr>
            <a:noAutofit/>
          </a:bodyPr>
          <a:lstStyle>
            <a:lvl1pPr marL="0" marR="0" indent="0" algn="l" defTabSz="457200" rtl="0" eaLnBrk="1" fontAlgn="auto" latinLnBrk="0" hangingPunct="1">
              <a:lnSpc>
                <a:spcPct val="100000"/>
              </a:lnSpc>
              <a:spcBef>
                <a:spcPts val="0"/>
              </a:spcBef>
              <a:spcAft>
                <a:spcPts val="400"/>
              </a:spcAft>
              <a:buClrTx/>
              <a:buSzPct val="100000"/>
              <a:buFont typeface="Arial"/>
              <a:buNone/>
              <a:tabLst/>
              <a:defRPr b="1">
                <a:solidFill>
                  <a:schemeClr val="tx1"/>
                </a:solidFill>
                <a:latin typeface="HP Simplified" pitchFamily="34" charset="0"/>
              </a:defRPr>
            </a:lvl1pPr>
            <a:lvl2pPr>
              <a:defRPr b="1">
                <a:latin typeface="HP Simplified" pitchFamily="34" charset="0"/>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08842595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3" name="TextBox 7"/>
          <p:cNvSpPr txBox="1">
            <a:spLocks noChangeArrowheads="1"/>
          </p:cNvSpPr>
          <p:nvPr userDrawn="1"/>
        </p:nvSpPr>
        <p:spPr bwMode="auto">
          <a:xfrm>
            <a:off x="263525" y="4660901"/>
            <a:ext cx="31178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sz="700" smtClean="0">
                <a:solidFill>
                  <a:srgbClr val="FFFFFF"/>
                </a:solidFill>
                <a:latin typeface="HP Simplified" pitchFamily="34" charset="0"/>
                <a:cs typeface="Arial" pitchFamily="34" charset="0"/>
              </a:rPr>
              <a:t>© Copyright 2012 Hewlett-Packard Development Company, L.P. </a:t>
            </a:r>
            <a:br>
              <a:rPr lang="en-US" sz="700" smtClean="0">
                <a:solidFill>
                  <a:srgbClr val="FFFFFF"/>
                </a:solidFill>
                <a:latin typeface="HP Simplified" pitchFamily="34" charset="0"/>
                <a:cs typeface="Arial" pitchFamily="34" charset="0"/>
              </a:rPr>
            </a:br>
            <a:r>
              <a:rPr lang="en-US" sz="700" smtClean="0">
                <a:solidFill>
                  <a:srgbClr val="FFFFFF"/>
                </a:solidFill>
                <a:latin typeface="HP Simplified" pitchFamily="34" charset="0"/>
                <a:cs typeface="Arial" pitchFamily="34" charset="0"/>
              </a:rPr>
              <a:t>The information contained herein is subject to change without notice.</a:t>
            </a:r>
          </a:p>
          <a:p>
            <a:pPr fontAlgn="base">
              <a:spcBef>
                <a:spcPct val="0"/>
              </a:spcBef>
              <a:spcAft>
                <a:spcPct val="0"/>
              </a:spcAft>
              <a:defRPr/>
            </a:pPr>
            <a:endParaRPr lang="en-US" sz="700" smtClean="0">
              <a:solidFill>
                <a:srgbClr val="FFFFFF"/>
              </a:solidFill>
              <a:latin typeface="HP Simplified" pitchFamily="34" charset="0"/>
              <a:cs typeface="Arial" pitchFamily="34" charset="0"/>
            </a:endParaRPr>
          </a:p>
        </p:txBody>
      </p:sp>
      <p:pic>
        <p:nvPicPr>
          <p:cNvPr id="4" name="Picture 10" descr="HP_White_RGB_150_SM.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05827" y="4535489"/>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ctrTitle"/>
          </p:nvPr>
        </p:nvSpPr>
        <p:spPr bwMode="black">
          <a:xfrm>
            <a:off x="296085" y="157299"/>
            <a:ext cx="7222352" cy="1341906"/>
          </a:xfrm>
          <a:prstGeom prst="rect">
            <a:avLst/>
          </a:prstGeom>
        </p:spPr>
        <p:txBody>
          <a:bodyPr/>
          <a:lstStyle>
            <a:lvl1pPr algn="l">
              <a:lnSpc>
                <a:spcPct val="90000"/>
              </a:lnSpc>
              <a:defRPr sz="4800" b="1">
                <a:solidFill>
                  <a:schemeClr val="bg1"/>
                </a:solidFill>
                <a:latin typeface="HP Simplified" pitchFamily="34" charset="0"/>
                <a:cs typeface="Arial"/>
              </a:defRPr>
            </a:lvl1pPr>
          </a:lstStyle>
          <a:p>
            <a:r>
              <a:rPr lang="en-US" noProof="0" smtClean="0"/>
              <a:t>Click to edit Master title style</a:t>
            </a:r>
            <a:endParaRPr lang="en-US" noProof="0" dirty="0"/>
          </a:p>
        </p:txBody>
      </p:sp>
      <p:sp>
        <p:nvSpPr>
          <p:cNvPr id="8" name="Subtitle 2"/>
          <p:cNvSpPr>
            <a:spLocks noGrp="1"/>
          </p:cNvSpPr>
          <p:nvPr>
            <p:ph type="subTitle" idx="1"/>
          </p:nvPr>
        </p:nvSpPr>
        <p:spPr>
          <a:xfrm>
            <a:off x="296085" y="3159441"/>
            <a:ext cx="5148072" cy="649224"/>
          </a:xfrm>
          <a:prstGeom prst="rect">
            <a:avLst/>
          </a:prstGeom>
        </p:spPr>
        <p:txBody>
          <a:bodyPr>
            <a:noAutofit/>
          </a:bodyPr>
          <a:lstStyle>
            <a:lvl1pPr marL="0" indent="0" algn="l">
              <a:lnSpc>
                <a:spcPts val="1750"/>
              </a:lnSpc>
              <a:spcBef>
                <a:spcPts val="0"/>
              </a:spcBef>
              <a:buNone/>
              <a:defRPr sz="1800" b="0">
                <a:solidFill>
                  <a:srgbClr val="FFFFFF"/>
                </a:solidFill>
                <a:latin typeface="HP Simplified"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85489603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Line with Content and Subtitle">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331471" y="660170"/>
            <a:ext cx="8460105" cy="377026"/>
          </a:xfrm>
          <a:prstGeom prst="rect">
            <a:avLst/>
          </a:prstGeom>
        </p:spPr>
        <p:txBody>
          <a:bodyPr>
            <a:noAutofit/>
          </a:bodyPr>
          <a:lstStyle>
            <a:lvl1pPr marL="0" indent="0" algn="l">
              <a:lnSpc>
                <a:spcPts val="3000"/>
              </a:lnSpc>
              <a:buNone/>
              <a:defRPr sz="1800" b="0">
                <a:solidFill>
                  <a:srgbClr val="000000"/>
                </a:solidFill>
                <a:latin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7" name="Title 6"/>
          <p:cNvSpPr>
            <a:spLocks noGrp="1"/>
          </p:cNvSpPr>
          <p:nvPr>
            <p:ph type="title"/>
          </p:nvPr>
        </p:nvSpPr>
        <p:spPr bwMode="black">
          <a:xfrm>
            <a:off x="331471" y="235063"/>
            <a:ext cx="8460105" cy="412934"/>
          </a:xfrm>
        </p:spPr>
        <p:txBody>
          <a:bodyPr>
            <a:noAutofit/>
          </a:bodyPr>
          <a:lstStyle>
            <a:lvl1pPr>
              <a:defRPr>
                <a:latin typeface="HP Simplified" pitchFamily="34" charset="0"/>
                <a:cs typeface="Arial"/>
              </a:defRPr>
            </a:lvl1pPr>
          </a:lstStyle>
          <a:p>
            <a:r>
              <a:rPr lang="en-US" noProof="0" smtClean="0"/>
              <a:t>Click to edit Master title style</a:t>
            </a:r>
            <a:endParaRPr lang="en-US" noProof="0" dirty="0"/>
          </a:p>
        </p:txBody>
      </p:sp>
      <p:sp>
        <p:nvSpPr>
          <p:cNvPr id="6" name="Content Placeholder 5"/>
          <p:cNvSpPr>
            <a:spLocks noGrp="1"/>
          </p:cNvSpPr>
          <p:nvPr>
            <p:ph sz="quarter" idx="10"/>
          </p:nvPr>
        </p:nvSpPr>
        <p:spPr>
          <a:xfrm>
            <a:off x="344489" y="1430691"/>
            <a:ext cx="7934325" cy="2992084"/>
          </a:xfrm>
        </p:spPr>
        <p:txBody>
          <a:bodyPr>
            <a:noAutofit/>
          </a:bodyPr>
          <a:lstStyle>
            <a:lvl1pPr>
              <a:defRPr>
                <a:latin typeface="HP Simplified" pitchFamily="34" charset="0"/>
              </a:defRPr>
            </a:lvl1pPr>
            <a:lvl2pPr>
              <a:defRPr>
                <a:latin typeface="HP Simplified" pitchFamily="34" charset="0"/>
              </a:defRPr>
            </a:lvl2pPr>
            <a:lvl3pPr>
              <a:defRPr>
                <a:latin typeface="HP Simplified" pitchFamily="34" charset="0"/>
              </a:defRPr>
            </a:lvl3pPr>
            <a:lvl4pPr>
              <a:defRPr>
                <a:latin typeface="HP Simplified" pitchFamily="34" charset="0"/>
              </a:defRPr>
            </a:lvl4pPr>
            <a:lvl5pPr>
              <a:defRPr>
                <a:latin typeface="HP Simplifie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147754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13" name="Title Placeholder 1"/>
          <p:cNvSpPr>
            <a:spLocks noGrp="1"/>
          </p:cNvSpPr>
          <p:nvPr>
            <p:ph type="title"/>
          </p:nvPr>
        </p:nvSpPr>
        <p:spPr bwMode="black">
          <a:xfrm>
            <a:off x="331471" y="235063"/>
            <a:ext cx="8460105" cy="412934"/>
          </a:xfrm>
          <a:prstGeom prst="rect">
            <a:avLst/>
          </a:prstGeom>
          <a:ln>
            <a:noFill/>
          </a:ln>
        </p:spPr>
        <p:txBody>
          <a:bodyPr rtlCol="0">
            <a:noAutofit/>
          </a:bodyPr>
          <a:lstStyle/>
          <a:p>
            <a:r>
              <a:rPr lang="en-US" noProof="0" smtClean="0"/>
              <a:t>Click to edit Master title style</a:t>
            </a:r>
            <a:endParaRPr lang="en-US" noProof="0" dirty="0"/>
          </a:p>
        </p:txBody>
      </p:sp>
      <p:sp>
        <p:nvSpPr>
          <p:cNvPr id="14" name="Subtitle 2"/>
          <p:cNvSpPr>
            <a:spLocks noGrp="1"/>
          </p:cNvSpPr>
          <p:nvPr>
            <p:ph type="subTitle" idx="1"/>
          </p:nvPr>
        </p:nvSpPr>
        <p:spPr bwMode="black">
          <a:xfrm>
            <a:off x="331471" y="660170"/>
            <a:ext cx="8460105" cy="377026"/>
          </a:xfrm>
          <a:prstGeom prst="rect">
            <a:avLst/>
          </a:prstGeom>
        </p:spPr>
        <p:txBody>
          <a:bodyPr>
            <a:noAutofit/>
          </a:bodyPr>
          <a:lstStyle>
            <a:lvl1pPr marL="0" indent="0" algn="l">
              <a:lnSpc>
                <a:spcPts val="3000"/>
              </a:lnSpc>
              <a:buNone/>
              <a:defRPr sz="1800"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8" name="Content Placeholder 7"/>
          <p:cNvSpPr>
            <a:spLocks noGrp="1"/>
          </p:cNvSpPr>
          <p:nvPr>
            <p:ph sz="quarter" idx="10"/>
          </p:nvPr>
        </p:nvSpPr>
        <p:spPr>
          <a:xfrm>
            <a:off x="344489" y="1429789"/>
            <a:ext cx="4021137" cy="2991776"/>
          </a:xfrm>
        </p:spPr>
        <p:txBody>
          <a:bodyPr>
            <a:noAutofit/>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1"/>
          </p:nvPr>
        </p:nvSpPr>
        <p:spPr>
          <a:xfrm>
            <a:off x="4762767" y="1429789"/>
            <a:ext cx="4023360" cy="2990088"/>
          </a:xfrm>
        </p:spPr>
        <p:txBody>
          <a:bodyPr>
            <a:noAutofit/>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340490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alf-page layout">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331472" y="660170"/>
            <a:ext cx="4116705" cy="377026"/>
          </a:xfrm>
          <a:prstGeom prst="rect">
            <a:avLst/>
          </a:prstGeom>
        </p:spPr>
        <p:txBody>
          <a:bodyPr>
            <a:noAutofit/>
          </a:bodyPr>
          <a:lstStyle>
            <a:lvl1pPr marL="0" indent="0" algn="l">
              <a:lnSpc>
                <a:spcPts val="3000"/>
              </a:lnSpc>
              <a:buNone/>
              <a:defRPr sz="1800" b="0">
                <a:solidFill>
                  <a:srgbClr val="000000"/>
                </a:solidFill>
                <a:latin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7" name="Title 6"/>
          <p:cNvSpPr>
            <a:spLocks noGrp="1"/>
          </p:cNvSpPr>
          <p:nvPr>
            <p:ph type="title"/>
          </p:nvPr>
        </p:nvSpPr>
        <p:spPr bwMode="black">
          <a:xfrm>
            <a:off x="331470" y="235064"/>
            <a:ext cx="4126230" cy="431687"/>
          </a:xfrm>
        </p:spPr>
        <p:txBody>
          <a:bodyPr>
            <a:noAutofit/>
          </a:bodyPr>
          <a:lstStyle>
            <a:lvl1pPr>
              <a:defRPr>
                <a:latin typeface="HP Simplified" pitchFamily="34" charset="0"/>
                <a:cs typeface="Arial"/>
              </a:defRPr>
            </a:lvl1pPr>
          </a:lstStyle>
          <a:p>
            <a:r>
              <a:rPr lang="en-US" noProof="0" smtClean="0"/>
              <a:t>Click to edit Master title style</a:t>
            </a:r>
            <a:endParaRPr lang="en-US" noProof="0" dirty="0"/>
          </a:p>
        </p:txBody>
      </p:sp>
      <p:sp>
        <p:nvSpPr>
          <p:cNvPr id="9" name="Content Placeholder 8"/>
          <p:cNvSpPr>
            <a:spLocks noGrp="1"/>
          </p:cNvSpPr>
          <p:nvPr>
            <p:ph sz="quarter" idx="10"/>
          </p:nvPr>
        </p:nvSpPr>
        <p:spPr>
          <a:xfrm>
            <a:off x="344489" y="1430623"/>
            <a:ext cx="4021137" cy="2992152"/>
          </a:xfrm>
        </p:spPr>
        <p:txBody>
          <a:bodyPr>
            <a:noAutofit/>
          </a:bodyPr>
          <a:lstStyle>
            <a:lvl1pPr>
              <a:defRPr>
                <a:latin typeface="HP Simplified" pitchFamily="34" charset="0"/>
              </a:defRPr>
            </a:lvl1pPr>
            <a:lvl2pPr>
              <a:defRPr>
                <a:latin typeface="HP Simplified" pitchFamily="34" charset="0"/>
              </a:defRPr>
            </a:lvl2pPr>
            <a:lvl3pPr>
              <a:defRPr>
                <a:latin typeface="HP Simplified" pitchFamily="34" charset="0"/>
              </a:defRPr>
            </a:lvl3pPr>
            <a:lvl4pPr>
              <a:defRPr>
                <a:latin typeface="HP Simplified" pitchFamily="34" charset="0"/>
              </a:defRPr>
            </a:lvl4pPr>
            <a:lvl5pPr>
              <a:defRPr>
                <a:latin typeface="HP Simplifie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34954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alf-page text with Image">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331472" y="660170"/>
            <a:ext cx="4116705" cy="377026"/>
          </a:xfrm>
          <a:prstGeom prst="rect">
            <a:avLst/>
          </a:prstGeom>
        </p:spPr>
        <p:txBody>
          <a:bodyPr>
            <a:noAutofit/>
          </a:bodyPr>
          <a:lstStyle>
            <a:lvl1pPr marL="0" indent="0" algn="l">
              <a:lnSpc>
                <a:spcPts val="3000"/>
              </a:lnSpc>
              <a:buNone/>
              <a:defRPr sz="1800" b="0">
                <a:solidFill>
                  <a:srgbClr val="000000"/>
                </a:solidFill>
                <a:latin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7" name="Title 6"/>
          <p:cNvSpPr>
            <a:spLocks noGrp="1"/>
          </p:cNvSpPr>
          <p:nvPr>
            <p:ph type="title"/>
          </p:nvPr>
        </p:nvSpPr>
        <p:spPr bwMode="black">
          <a:xfrm>
            <a:off x="331472" y="235063"/>
            <a:ext cx="4116705" cy="797654"/>
          </a:xfrm>
        </p:spPr>
        <p:txBody>
          <a:bodyPr>
            <a:noAutofit/>
          </a:bodyPr>
          <a:lstStyle>
            <a:lvl1pPr>
              <a:defRPr>
                <a:latin typeface="HP Simplified" pitchFamily="34" charset="0"/>
                <a:cs typeface="Arial"/>
              </a:defRPr>
            </a:lvl1pPr>
          </a:lstStyle>
          <a:p>
            <a:r>
              <a:rPr lang="en-US" noProof="0" smtClean="0"/>
              <a:t>Click to edit Master title style</a:t>
            </a:r>
            <a:endParaRPr lang="en-US" noProof="0" dirty="0"/>
          </a:p>
        </p:txBody>
      </p:sp>
      <p:sp>
        <p:nvSpPr>
          <p:cNvPr id="9" name="Content Placeholder 8"/>
          <p:cNvSpPr>
            <a:spLocks noGrp="1"/>
          </p:cNvSpPr>
          <p:nvPr>
            <p:ph sz="quarter" idx="10"/>
          </p:nvPr>
        </p:nvSpPr>
        <p:spPr>
          <a:xfrm>
            <a:off x="344489" y="1430623"/>
            <a:ext cx="4021137" cy="2992152"/>
          </a:xfrm>
        </p:spPr>
        <p:txBody>
          <a:bodyPr>
            <a:noAutofit/>
          </a:bodyPr>
          <a:lstStyle>
            <a:lvl1pPr marL="0" indent="0">
              <a:defRPr>
                <a:latin typeface="HP Simplified" pitchFamily="34" charset="0"/>
              </a:defRPr>
            </a:lvl1pPr>
            <a:lvl2pPr>
              <a:defRPr>
                <a:latin typeface="HP Simplified" pitchFamily="34" charset="0"/>
              </a:defRPr>
            </a:lvl2pPr>
            <a:lvl3pPr>
              <a:defRPr>
                <a:latin typeface="HP Simplified" pitchFamily="34" charset="0"/>
              </a:defRPr>
            </a:lvl3pPr>
            <a:lvl4pPr>
              <a:defRPr>
                <a:latin typeface="HP Simplified" pitchFamily="34" charset="0"/>
              </a:defRPr>
            </a:lvl4pPr>
            <a:lvl5pPr>
              <a:defRPr>
                <a:latin typeface="HP Simplifie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3"/>
          <p:cNvSpPr>
            <a:spLocks noGrp="1"/>
          </p:cNvSpPr>
          <p:nvPr>
            <p:ph type="pic" sz="quarter" idx="11"/>
          </p:nvPr>
        </p:nvSpPr>
        <p:spPr>
          <a:xfrm>
            <a:off x="4794438" y="765175"/>
            <a:ext cx="4023360" cy="3657600"/>
          </a:xfrm>
          <a:noFill/>
        </p:spPr>
        <p:txBody>
          <a:bodyPr rtlCol="0">
            <a:noAutofit/>
          </a:bodyPr>
          <a:lstStyle>
            <a:lvl1pPr>
              <a:defRPr baseline="0">
                <a:solidFill>
                  <a:srgbClr val="000000"/>
                </a:solidFill>
                <a:latin typeface="HP Simplified" pitchFamily="34" charset="0"/>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9275184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62525205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331470" y="660170"/>
            <a:ext cx="8460106" cy="377026"/>
          </a:xfrm>
          <a:prstGeom prst="rect">
            <a:avLst/>
          </a:prstGeom>
        </p:spPr>
        <p:txBody>
          <a:bodyPr>
            <a:noAutofit/>
          </a:bodyPr>
          <a:lstStyle>
            <a:lvl1pPr marL="0" indent="0" algn="l">
              <a:lnSpc>
                <a:spcPts val="3000"/>
              </a:lnSpc>
              <a:buNone/>
              <a:defRPr sz="1800"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7" name="Title 6"/>
          <p:cNvSpPr>
            <a:spLocks noGrp="1"/>
          </p:cNvSpPr>
          <p:nvPr>
            <p:ph type="title"/>
          </p:nvPr>
        </p:nvSpPr>
        <p:spPr bwMode="black">
          <a:xfrm>
            <a:off x="331472" y="235063"/>
            <a:ext cx="8460105" cy="412934"/>
          </a:xfrm>
        </p:spPr>
        <p:txBody>
          <a:bodyPr>
            <a:noAutofit/>
          </a:bodyPr>
          <a:lstStyle/>
          <a:p>
            <a:r>
              <a:rPr lang="en-US" noProof="0" smtClean="0"/>
              <a:t>Click to edit Master title style</a:t>
            </a:r>
            <a:endParaRPr lang="en-US" noProof="0" dirty="0"/>
          </a:p>
        </p:txBody>
      </p:sp>
      <p:sp>
        <p:nvSpPr>
          <p:cNvPr id="9" name="Content Placeholder 8"/>
          <p:cNvSpPr>
            <a:spLocks noGrp="1"/>
          </p:cNvSpPr>
          <p:nvPr>
            <p:ph sz="quarter" idx="10"/>
          </p:nvPr>
        </p:nvSpPr>
        <p:spPr>
          <a:xfrm>
            <a:off x="344488" y="1430028"/>
            <a:ext cx="2514600" cy="2990088"/>
          </a:xfrm>
        </p:spPr>
        <p:txBody>
          <a:bodyPr>
            <a:noAutofit/>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quarter" idx="11"/>
          </p:nvPr>
        </p:nvSpPr>
        <p:spPr>
          <a:xfrm>
            <a:off x="3310423" y="1430028"/>
            <a:ext cx="2514600" cy="2990088"/>
          </a:xfrm>
        </p:spPr>
        <p:txBody>
          <a:bodyPr>
            <a:noAutofit/>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2"/>
          </p:nvPr>
        </p:nvSpPr>
        <p:spPr>
          <a:xfrm>
            <a:off x="6276358" y="1430028"/>
            <a:ext cx="2514600" cy="2990088"/>
          </a:xfrm>
        </p:spPr>
        <p:txBody>
          <a:bodyPr>
            <a:noAutofit/>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6234999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Line with Subtitle">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331471" y="660170"/>
            <a:ext cx="8460105" cy="377026"/>
          </a:xfrm>
          <a:prstGeom prst="rect">
            <a:avLst/>
          </a:prstGeom>
        </p:spPr>
        <p:txBody>
          <a:bodyPr>
            <a:noAutofit/>
          </a:bodyPr>
          <a:lstStyle>
            <a:lvl1pPr marL="0" indent="0" algn="l">
              <a:lnSpc>
                <a:spcPts val="3000"/>
              </a:lnSpc>
              <a:buNone/>
              <a:defRPr sz="1800"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7" name="Title 6"/>
          <p:cNvSpPr>
            <a:spLocks noGrp="1"/>
          </p:cNvSpPr>
          <p:nvPr>
            <p:ph type="title"/>
          </p:nvPr>
        </p:nvSpPr>
        <p:spPr bwMode="black">
          <a:xfrm>
            <a:off x="331471" y="235063"/>
            <a:ext cx="8460105" cy="412934"/>
          </a:xfrm>
        </p:spPr>
        <p:txBody>
          <a:bodyPr>
            <a:no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11151105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1Line with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39725" y="315470"/>
            <a:ext cx="8375650" cy="329803"/>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rgbClr val="000000"/>
                </a:solidFill>
                <a:latin typeface="Futura Bk" pitchFamily="34" charset="0"/>
              </a:defRPr>
            </a:lvl1pPr>
          </a:lstStyle>
          <a:p>
            <a:r>
              <a:rPr lang="en-US" dirty="0" smtClean="0"/>
              <a:t>Single Line Title</a:t>
            </a:r>
            <a:endParaRPr lang="en-US" dirty="0"/>
          </a:p>
        </p:txBody>
      </p:sp>
      <p:sp>
        <p:nvSpPr>
          <p:cNvPr id="27" name="Text Placeholder 26"/>
          <p:cNvSpPr>
            <a:spLocks noGrp="1"/>
          </p:cNvSpPr>
          <p:nvPr>
            <p:ph type="body" sz="quarter" idx="10"/>
          </p:nvPr>
        </p:nvSpPr>
        <p:spPr>
          <a:xfrm>
            <a:off x="365760" y="857252"/>
            <a:ext cx="8348472" cy="3755231"/>
          </a:xfrm>
          <a:prstGeom prst="rect">
            <a:avLst/>
          </a:prstGeom>
        </p:spPr>
        <p:txBody>
          <a:bodyPr>
            <a:normAutofit/>
          </a:bodyPr>
          <a:lstStyle>
            <a:lvl1pPr>
              <a:lnSpc>
                <a:spcPct val="110000"/>
              </a:lnSpc>
              <a:spcBef>
                <a:spcPts val="1000"/>
              </a:spcBef>
              <a:buClr>
                <a:srgbClr val="000000"/>
              </a:buClr>
              <a:defRPr>
                <a:solidFill>
                  <a:srgbClr val="000000"/>
                </a:solidFill>
              </a:defRPr>
            </a:lvl1pPr>
            <a:lvl2pPr marL="342900" indent="-114300">
              <a:lnSpc>
                <a:spcPct val="110000"/>
              </a:lnSpc>
              <a:spcBef>
                <a:spcPts val="500"/>
              </a:spcBef>
              <a:buSzPct val="80000"/>
              <a:buFont typeface="Arial" pitchFamily="34" charset="0"/>
              <a:buChar char="•"/>
              <a:defRPr>
                <a:solidFill>
                  <a:srgbClr val="000000"/>
                </a:solidFill>
              </a:defRPr>
            </a:lvl2pPr>
            <a:lvl3pPr marL="571500" indent="-168275">
              <a:lnSpc>
                <a:spcPct val="110000"/>
              </a:lnSpc>
              <a:spcBef>
                <a:spcPts val="400"/>
              </a:spcBef>
              <a:buFont typeface="Futura Bk" pitchFamily="34" charset="0"/>
              <a:buChar char="−"/>
              <a:defRPr sz="1200">
                <a:solidFill>
                  <a:srgbClr val="000000"/>
                </a:solidFill>
              </a:defRPr>
            </a:lvl3pPr>
            <a:lvl4pPr marL="800100" indent="-114300">
              <a:lnSpc>
                <a:spcPct val="110000"/>
              </a:lnSpc>
              <a:spcBef>
                <a:spcPts val="400"/>
              </a:spcBef>
              <a:buSzPct val="80000"/>
              <a:buFont typeface="Arial" pitchFamily="34" charset="0"/>
              <a:buChar char="•"/>
              <a:defRPr sz="1200">
                <a:solidFill>
                  <a:srgbClr val="000000"/>
                </a:solidFill>
              </a:defRPr>
            </a:lvl4pPr>
            <a:lvl5pPr marL="1028700" indent="-174625">
              <a:lnSpc>
                <a:spcPct val="110000"/>
              </a:lnSpc>
              <a:spcBef>
                <a:spcPts val="400"/>
              </a:spcBef>
              <a:buFont typeface="Futura Bk" pitchFamily="34" charset="0"/>
              <a:buChar char="−"/>
              <a:defRPr sz="12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7"/>
          <p:cNvPicPr>
            <a:picLocks noChangeAspect="1" noChangeArrowheads="1"/>
          </p:cNvPicPr>
          <p:nvPr userDrawn="1"/>
        </p:nvPicPr>
        <p:blipFill>
          <a:blip r:embed="rId2" cstate="screen"/>
          <a:srcRect/>
          <a:stretch>
            <a:fillRect/>
          </a:stretch>
        </p:blipFill>
        <p:spPr bwMode="auto">
          <a:xfrm>
            <a:off x="7993862" y="1453613"/>
            <a:ext cx="1150143" cy="3689889"/>
          </a:xfrm>
          <a:prstGeom prst="rect">
            <a:avLst/>
          </a:prstGeom>
          <a:noFill/>
          <a:ln w="9525">
            <a:noFill/>
            <a:miter lim="800000"/>
            <a:headEnd/>
            <a:tailEnd/>
          </a:ln>
          <a:effectLst/>
        </p:spPr>
      </p:pic>
    </p:spTree>
    <p:extLst>
      <p:ext uri="{BB962C8B-B14F-4D97-AF65-F5344CB8AC3E}">
        <p14:creationId xmlns:p14="http://schemas.microsoft.com/office/powerpoint/2010/main" val="1994651637"/>
      </p:ext>
    </p:extLst>
  </p:cSld>
  <p:clrMapOvr>
    <a:masterClrMapping/>
  </p:clrMapOv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Transition Slide Blue">
    <p:spTree>
      <p:nvGrpSpPr>
        <p:cNvPr id="1" name=""/>
        <p:cNvGrpSpPr/>
        <p:nvPr/>
      </p:nvGrpSpPr>
      <p:grpSpPr>
        <a:xfrm>
          <a:off x="0" y="0"/>
          <a:ext cx="0" cy="0"/>
          <a:chOff x="0" y="0"/>
          <a:chExt cx="0" cy="0"/>
        </a:xfrm>
      </p:grpSpPr>
      <p:sp>
        <p:nvSpPr>
          <p:cNvPr id="11" name="Rectangle 10"/>
          <p:cNvSpPr/>
          <p:nvPr userDrawn="1"/>
        </p:nvSpPr>
        <p:spPr bwMode="white">
          <a:xfrm>
            <a:off x="3840480" y="-3416"/>
            <a:ext cx="5303520" cy="5146916"/>
          </a:xfrm>
          <a:prstGeom prst="rect">
            <a:avLst/>
          </a:prstGeom>
          <a:gradFill flip="none" rotWithShape="1">
            <a:gsLst>
              <a:gs pos="10000">
                <a:srgbClr val="00B3DE"/>
              </a:gs>
              <a:gs pos="42000">
                <a:srgbClr val="0053FA"/>
              </a:gs>
              <a:gs pos="96000">
                <a:srgbClr val="121B2C"/>
              </a:gs>
            </a:gsLst>
            <a:lin ang="64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5" name="TextBox 24"/>
          <p:cNvSpPr txBox="1"/>
          <p:nvPr userDrawn="1"/>
        </p:nvSpPr>
        <p:spPr bwMode="gray">
          <a:xfrm>
            <a:off x="616097" y="4849434"/>
            <a:ext cx="2691763" cy="200055"/>
          </a:xfrm>
          <a:prstGeom prst="rect">
            <a:avLst/>
          </a:prstGeom>
          <a:noFill/>
        </p:spPr>
        <p:txBody>
          <a:bodyPr wrap="none" rtlCol="0">
            <a:spAutoFit/>
          </a:bodyPr>
          <a:lstStyle/>
          <a:p>
            <a:pPr fontAlgn="base">
              <a:spcBef>
                <a:spcPct val="0"/>
              </a:spcBef>
              <a:spcAft>
                <a:spcPct val="0"/>
              </a:spcAft>
            </a:pPr>
            <a:r>
              <a:rPr lang="en-US" sz="700" dirty="0" smtClean="0">
                <a:solidFill>
                  <a:prstClr val="black">
                    <a:lumMod val="50000"/>
                    <a:lumOff val="50000"/>
                  </a:prstClr>
                </a:solidFill>
                <a:latin typeface="Futura Bk" pitchFamily="34" charset="0"/>
              </a:rPr>
              <a:t>© Copyright 2011 Hewlett-Packard Development Company, L.P</a:t>
            </a:r>
            <a:r>
              <a:rPr lang="en-US" sz="700" dirty="0" smtClean="0">
                <a:solidFill>
                  <a:srgbClr val="196EA3"/>
                </a:solidFill>
                <a:latin typeface="Futura Bk" pitchFamily="34" charset="0"/>
              </a:rPr>
              <a:t>.</a:t>
            </a:r>
            <a:endParaRPr lang="en-US" sz="700" dirty="0" smtClean="0">
              <a:solidFill>
                <a:prstClr val="black">
                  <a:lumMod val="50000"/>
                  <a:lumOff val="50000"/>
                </a:prstClr>
              </a:solidFill>
              <a:latin typeface="Futura Bk" pitchFamily="34" charset="0"/>
            </a:endParaRPr>
          </a:p>
        </p:txBody>
      </p:sp>
      <p:sp>
        <p:nvSpPr>
          <p:cNvPr id="26" name="TextBox 25"/>
          <p:cNvSpPr txBox="1"/>
          <p:nvPr userDrawn="1"/>
        </p:nvSpPr>
        <p:spPr bwMode="gray">
          <a:xfrm>
            <a:off x="363186" y="4849433"/>
            <a:ext cx="384048" cy="200055"/>
          </a:xfrm>
          <a:prstGeom prst="rect">
            <a:avLst/>
          </a:prstGeom>
          <a:noFill/>
        </p:spPr>
        <p:txBody>
          <a:bodyPr wrap="square" rtlCol="0">
            <a:spAutoFit/>
          </a:bodyPr>
          <a:lstStyle/>
          <a:p>
            <a:pPr defTabSz="914400" fontAlgn="base">
              <a:spcBef>
                <a:spcPct val="0"/>
              </a:spcBef>
              <a:spcAft>
                <a:spcPct val="0"/>
              </a:spcAft>
            </a:pPr>
            <a:fld id="{F445441D-5648-4C4E-924F-9D5109CAF161}" type="slidenum">
              <a:rPr lang="en-US" sz="700" smtClean="0">
                <a:solidFill>
                  <a:prstClr val="black">
                    <a:lumMod val="50000"/>
                    <a:lumOff val="50000"/>
                  </a:prstClr>
                </a:solidFill>
                <a:latin typeface="Futura Bk" pitchFamily="34" charset="0"/>
              </a:rPr>
              <a:pPr defTabSz="914400" fontAlgn="base">
                <a:spcBef>
                  <a:spcPct val="0"/>
                </a:spcBef>
                <a:spcAft>
                  <a:spcPct val="0"/>
                </a:spcAft>
              </a:pPr>
              <a:t>‹#›</a:t>
            </a:fld>
            <a:endParaRPr lang="en-US" sz="700" dirty="0" smtClean="0">
              <a:solidFill>
                <a:prstClr val="black">
                  <a:lumMod val="50000"/>
                  <a:lumOff val="50000"/>
                </a:prstClr>
              </a:solidFill>
              <a:latin typeface="Futura Bk" pitchFamily="34" charset="0"/>
            </a:endParaRPr>
          </a:p>
        </p:txBody>
      </p:sp>
      <p:sp>
        <p:nvSpPr>
          <p:cNvPr id="12" name="Freeform 6"/>
          <p:cNvSpPr>
            <a:spLocks/>
          </p:cNvSpPr>
          <p:nvPr userDrawn="1"/>
        </p:nvSpPr>
        <p:spPr bwMode="white">
          <a:xfrm>
            <a:off x="-9016" y="192"/>
            <a:ext cx="5495416" cy="5143308"/>
          </a:xfrm>
          <a:custGeom>
            <a:avLst/>
            <a:gdLst>
              <a:gd name="connsiteX0" fmla="*/ 0 w 10000"/>
              <a:gd name="connsiteY0" fmla="*/ 0 h 10000"/>
              <a:gd name="connsiteX1" fmla="*/ 0 w 10000"/>
              <a:gd name="connsiteY1" fmla="*/ 10000 h 10000"/>
              <a:gd name="connsiteX2" fmla="*/ 6999 w 10000"/>
              <a:gd name="connsiteY2" fmla="*/ 9988 h 10000"/>
              <a:gd name="connsiteX3" fmla="*/ 10000 w 10000"/>
              <a:gd name="connsiteY3" fmla="*/ 0 h 10000"/>
              <a:gd name="connsiteX4" fmla="*/ 0 w 10000"/>
              <a:gd name="connsiteY4" fmla="*/ 0 h 10000"/>
              <a:gd name="connsiteX0" fmla="*/ 1712 w 11985"/>
              <a:gd name="connsiteY0" fmla="*/ 1665 h 11665"/>
              <a:gd name="connsiteX1" fmla="*/ 1712 w 11985"/>
              <a:gd name="connsiteY1" fmla="*/ 11665 h 11665"/>
              <a:gd name="connsiteX2" fmla="*/ 8711 w 11985"/>
              <a:gd name="connsiteY2" fmla="*/ 11653 h 11665"/>
              <a:gd name="connsiteX3" fmla="*/ 11985 w 11985"/>
              <a:gd name="connsiteY3" fmla="*/ 1672 h 11665"/>
              <a:gd name="connsiteX4" fmla="*/ 1712 w 11985"/>
              <a:gd name="connsiteY4" fmla="*/ 1665 h 11665"/>
              <a:gd name="connsiteX0" fmla="*/ 1712 w 11985"/>
              <a:gd name="connsiteY0" fmla="*/ 1665 h 11665"/>
              <a:gd name="connsiteX1" fmla="*/ 1712 w 11985"/>
              <a:gd name="connsiteY1" fmla="*/ 11665 h 11665"/>
              <a:gd name="connsiteX2" fmla="*/ 8711 w 11985"/>
              <a:gd name="connsiteY2" fmla="*/ 11653 h 11665"/>
              <a:gd name="connsiteX3" fmla="*/ 11985 w 11985"/>
              <a:gd name="connsiteY3" fmla="*/ 1672 h 11665"/>
              <a:gd name="connsiteX4" fmla="*/ 1712 w 11985"/>
              <a:gd name="connsiteY4" fmla="*/ 1665 h 11665"/>
              <a:gd name="connsiteX0" fmla="*/ 1712 w 11985"/>
              <a:gd name="connsiteY0" fmla="*/ 1665 h 11665"/>
              <a:gd name="connsiteX1" fmla="*/ 1712 w 11985"/>
              <a:gd name="connsiteY1" fmla="*/ 11665 h 11665"/>
              <a:gd name="connsiteX2" fmla="*/ 8711 w 11985"/>
              <a:gd name="connsiteY2" fmla="*/ 11653 h 11665"/>
              <a:gd name="connsiteX3" fmla="*/ 11985 w 11985"/>
              <a:gd name="connsiteY3" fmla="*/ 1672 h 11665"/>
              <a:gd name="connsiteX4" fmla="*/ 1712 w 11985"/>
              <a:gd name="connsiteY4" fmla="*/ 1665 h 11665"/>
              <a:gd name="connsiteX0" fmla="*/ 1712 w 11985"/>
              <a:gd name="connsiteY0" fmla="*/ 1665 h 11665"/>
              <a:gd name="connsiteX1" fmla="*/ 1712 w 11985"/>
              <a:gd name="connsiteY1" fmla="*/ 11665 h 11665"/>
              <a:gd name="connsiteX2" fmla="*/ 8711 w 11985"/>
              <a:gd name="connsiteY2" fmla="*/ 11653 h 11665"/>
              <a:gd name="connsiteX3" fmla="*/ 11985 w 11985"/>
              <a:gd name="connsiteY3" fmla="*/ 1672 h 11665"/>
              <a:gd name="connsiteX4" fmla="*/ 1712 w 11985"/>
              <a:gd name="connsiteY4" fmla="*/ 1665 h 11665"/>
              <a:gd name="connsiteX0" fmla="*/ 1712 w 11985"/>
              <a:gd name="connsiteY0" fmla="*/ 1665 h 11665"/>
              <a:gd name="connsiteX1" fmla="*/ 1712 w 11985"/>
              <a:gd name="connsiteY1" fmla="*/ 11665 h 11665"/>
              <a:gd name="connsiteX2" fmla="*/ 8711 w 11985"/>
              <a:gd name="connsiteY2" fmla="*/ 11653 h 11665"/>
              <a:gd name="connsiteX3" fmla="*/ 11985 w 11985"/>
              <a:gd name="connsiteY3" fmla="*/ 1672 h 11665"/>
              <a:gd name="connsiteX4" fmla="*/ 1712 w 11985"/>
              <a:gd name="connsiteY4" fmla="*/ 1665 h 11665"/>
              <a:gd name="connsiteX0" fmla="*/ 1712 w 11985"/>
              <a:gd name="connsiteY0" fmla="*/ 1665 h 11665"/>
              <a:gd name="connsiteX1" fmla="*/ 1712 w 11985"/>
              <a:gd name="connsiteY1" fmla="*/ 11665 h 11665"/>
              <a:gd name="connsiteX2" fmla="*/ 8711 w 11985"/>
              <a:gd name="connsiteY2" fmla="*/ 11653 h 11665"/>
              <a:gd name="connsiteX3" fmla="*/ 11985 w 11985"/>
              <a:gd name="connsiteY3" fmla="*/ 1672 h 11665"/>
              <a:gd name="connsiteX4" fmla="*/ 1712 w 11985"/>
              <a:gd name="connsiteY4" fmla="*/ 1665 h 11665"/>
              <a:gd name="connsiteX0" fmla="*/ 1712 w 11985"/>
              <a:gd name="connsiteY0" fmla="*/ 1665 h 11665"/>
              <a:gd name="connsiteX1" fmla="*/ 1712 w 11985"/>
              <a:gd name="connsiteY1" fmla="*/ 11665 h 11665"/>
              <a:gd name="connsiteX2" fmla="*/ 8711 w 11985"/>
              <a:gd name="connsiteY2" fmla="*/ 11653 h 11665"/>
              <a:gd name="connsiteX3" fmla="*/ 11985 w 11985"/>
              <a:gd name="connsiteY3" fmla="*/ 1672 h 11665"/>
              <a:gd name="connsiteX4" fmla="*/ 1712 w 11985"/>
              <a:gd name="connsiteY4" fmla="*/ 1665 h 11665"/>
              <a:gd name="connsiteX0" fmla="*/ 1712 w 11985"/>
              <a:gd name="connsiteY0" fmla="*/ 0 h 10000"/>
              <a:gd name="connsiteX1" fmla="*/ 1712 w 11985"/>
              <a:gd name="connsiteY1" fmla="*/ 10000 h 10000"/>
              <a:gd name="connsiteX2" fmla="*/ 8711 w 11985"/>
              <a:gd name="connsiteY2" fmla="*/ 9988 h 10000"/>
              <a:gd name="connsiteX3" fmla="*/ 11985 w 11985"/>
              <a:gd name="connsiteY3" fmla="*/ 7 h 10000"/>
              <a:gd name="connsiteX4" fmla="*/ 1712 w 11985"/>
              <a:gd name="connsiteY4" fmla="*/ 0 h 10000"/>
              <a:gd name="connsiteX0" fmla="*/ 1712 w 11985"/>
              <a:gd name="connsiteY0" fmla="*/ 0 h 10000"/>
              <a:gd name="connsiteX1" fmla="*/ 1712 w 11985"/>
              <a:gd name="connsiteY1" fmla="*/ 10000 h 10000"/>
              <a:gd name="connsiteX2" fmla="*/ 8711 w 11985"/>
              <a:gd name="connsiteY2" fmla="*/ 9988 h 10000"/>
              <a:gd name="connsiteX3" fmla="*/ 11985 w 11985"/>
              <a:gd name="connsiteY3" fmla="*/ 7 h 10000"/>
              <a:gd name="connsiteX4" fmla="*/ 1712 w 11985"/>
              <a:gd name="connsiteY4" fmla="*/ 0 h 10000"/>
              <a:gd name="connsiteX0" fmla="*/ 19 w 10292"/>
              <a:gd name="connsiteY0" fmla="*/ 2025 h 12025"/>
              <a:gd name="connsiteX1" fmla="*/ 19 w 10292"/>
              <a:gd name="connsiteY1" fmla="*/ 12025 h 12025"/>
              <a:gd name="connsiteX2" fmla="*/ 7018 w 10292"/>
              <a:gd name="connsiteY2" fmla="*/ 12013 h 12025"/>
              <a:gd name="connsiteX3" fmla="*/ 10292 w 10292"/>
              <a:gd name="connsiteY3" fmla="*/ 2032 h 12025"/>
              <a:gd name="connsiteX4" fmla="*/ 19 w 10292"/>
              <a:gd name="connsiteY4" fmla="*/ 2025 h 12025"/>
              <a:gd name="connsiteX0" fmla="*/ 19 w 10292"/>
              <a:gd name="connsiteY0" fmla="*/ 0 h 10000"/>
              <a:gd name="connsiteX1" fmla="*/ 19 w 10292"/>
              <a:gd name="connsiteY1" fmla="*/ 10000 h 10000"/>
              <a:gd name="connsiteX2" fmla="*/ 7018 w 10292"/>
              <a:gd name="connsiteY2" fmla="*/ 9988 h 10000"/>
              <a:gd name="connsiteX3" fmla="*/ 10292 w 10292"/>
              <a:gd name="connsiteY3" fmla="*/ 7 h 10000"/>
              <a:gd name="connsiteX4" fmla="*/ 19 w 10292"/>
              <a:gd name="connsiteY4" fmla="*/ 0 h 10000"/>
              <a:gd name="connsiteX0" fmla="*/ 19 w 10234"/>
              <a:gd name="connsiteY0" fmla="*/ 0 h 10000"/>
              <a:gd name="connsiteX1" fmla="*/ 19 w 10234"/>
              <a:gd name="connsiteY1" fmla="*/ 10000 h 10000"/>
              <a:gd name="connsiteX2" fmla="*/ 7018 w 10234"/>
              <a:gd name="connsiteY2" fmla="*/ 9988 h 10000"/>
              <a:gd name="connsiteX3" fmla="*/ 10234 w 10234"/>
              <a:gd name="connsiteY3" fmla="*/ 7 h 10000"/>
              <a:gd name="connsiteX4" fmla="*/ 19 w 10234"/>
              <a:gd name="connsiteY4" fmla="*/ 0 h 10000"/>
              <a:gd name="connsiteX0" fmla="*/ 19 w 10978"/>
              <a:gd name="connsiteY0" fmla="*/ 0 h 9993"/>
              <a:gd name="connsiteX1" fmla="*/ 763 w 10978"/>
              <a:gd name="connsiteY1" fmla="*/ 9993 h 9993"/>
              <a:gd name="connsiteX2" fmla="*/ 7762 w 10978"/>
              <a:gd name="connsiteY2" fmla="*/ 9981 h 9993"/>
              <a:gd name="connsiteX3" fmla="*/ 10978 w 10978"/>
              <a:gd name="connsiteY3" fmla="*/ 0 h 9993"/>
              <a:gd name="connsiteX4" fmla="*/ 19 w 10978"/>
              <a:gd name="connsiteY4" fmla="*/ 0 h 9993"/>
              <a:gd name="connsiteX0" fmla="*/ 17 w 10000"/>
              <a:gd name="connsiteY0" fmla="*/ 0 h 9988"/>
              <a:gd name="connsiteX1" fmla="*/ 17 w 10000"/>
              <a:gd name="connsiteY1" fmla="*/ 9988 h 9988"/>
              <a:gd name="connsiteX2" fmla="*/ 7071 w 10000"/>
              <a:gd name="connsiteY2" fmla="*/ 9988 h 9988"/>
              <a:gd name="connsiteX3" fmla="*/ 10000 w 10000"/>
              <a:gd name="connsiteY3" fmla="*/ 0 h 9988"/>
              <a:gd name="connsiteX4" fmla="*/ 17 w 10000"/>
              <a:gd name="connsiteY4" fmla="*/ 0 h 9988"/>
              <a:gd name="connsiteX0" fmla="*/ 17 w 10110"/>
              <a:gd name="connsiteY0" fmla="*/ 0 h 10000"/>
              <a:gd name="connsiteX1" fmla="*/ 127 w 10110"/>
              <a:gd name="connsiteY1" fmla="*/ 10000 h 10000"/>
              <a:gd name="connsiteX2" fmla="*/ 7181 w 10110"/>
              <a:gd name="connsiteY2" fmla="*/ 10000 h 10000"/>
              <a:gd name="connsiteX3" fmla="*/ 10110 w 10110"/>
              <a:gd name="connsiteY3" fmla="*/ 0 h 10000"/>
              <a:gd name="connsiteX4" fmla="*/ 17 w 10110"/>
              <a:gd name="connsiteY4" fmla="*/ 0 h 10000"/>
              <a:gd name="connsiteX0" fmla="*/ 17 w 10110"/>
              <a:gd name="connsiteY0" fmla="*/ 0 h 10000"/>
              <a:gd name="connsiteX1" fmla="*/ 17 w 10110"/>
              <a:gd name="connsiteY1" fmla="*/ 10000 h 10000"/>
              <a:gd name="connsiteX2" fmla="*/ 7181 w 10110"/>
              <a:gd name="connsiteY2" fmla="*/ 10000 h 10000"/>
              <a:gd name="connsiteX3" fmla="*/ 10110 w 10110"/>
              <a:gd name="connsiteY3" fmla="*/ 0 h 10000"/>
              <a:gd name="connsiteX4" fmla="*/ 17 w 1011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0" h="10000">
                <a:moveTo>
                  <a:pt x="17" y="0"/>
                </a:moveTo>
                <a:cubicBezTo>
                  <a:pt x="0" y="2028"/>
                  <a:pt x="17" y="6661"/>
                  <a:pt x="17" y="10000"/>
                </a:cubicBezTo>
                <a:lnTo>
                  <a:pt x="7181" y="10000"/>
                </a:lnTo>
                <a:lnTo>
                  <a:pt x="10110" y="0"/>
                </a:lnTo>
                <a:lnTo>
                  <a:pt x="17" y="0"/>
                </a:lnTo>
                <a:close/>
              </a:path>
            </a:pathLst>
          </a:custGeom>
          <a:gradFill flip="none" rotWithShape="1">
            <a:gsLst>
              <a:gs pos="13000">
                <a:srgbClr val="252627"/>
              </a:gs>
              <a:gs pos="100000">
                <a:srgbClr val="131313"/>
              </a:gs>
            </a:gsLst>
            <a:lin ang="63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pic>
        <p:nvPicPr>
          <p:cNvPr id="14" name="Picture 8"/>
          <p:cNvPicPr>
            <a:picLocks noChangeAspect="1" noChangeArrowheads="1"/>
          </p:cNvPicPr>
          <p:nvPr userDrawn="1"/>
        </p:nvPicPr>
        <p:blipFill>
          <a:blip r:embed="rId2" cstate="print"/>
          <a:srcRect r="7471" b="6709"/>
          <a:stretch>
            <a:fillRect/>
          </a:stretch>
        </p:blipFill>
        <p:spPr bwMode="ltGray">
          <a:xfrm>
            <a:off x="7993860" y="1453612"/>
            <a:ext cx="1150143" cy="3689889"/>
          </a:xfrm>
          <a:prstGeom prst="rect">
            <a:avLst/>
          </a:prstGeom>
          <a:noFill/>
          <a:ln w="9525">
            <a:noFill/>
            <a:miter lim="800000"/>
            <a:headEnd/>
            <a:tailEnd/>
          </a:ln>
          <a:effectLst/>
        </p:spPr>
      </p:pic>
      <p:sp>
        <p:nvSpPr>
          <p:cNvPr id="9" name="Title 19"/>
          <p:cNvSpPr>
            <a:spLocks noGrp="1"/>
          </p:cNvSpPr>
          <p:nvPr>
            <p:ph type="title" hasCustomPrompt="1"/>
          </p:nvPr>
        </p:nvSpPr>
        <p:spPr bwMode="black">
          <a:xfrm>
            <a:off x="338328" y="253747"/>
            <a:ext cx="4148214" cy="2315623"/>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lang="en-US" sz="2800" kern="1200" baseline="0" dirty="0">
                <a:solidFill>
                  <a:schemeClr val="bg1"/>
                </a:solidFill>
                <a:latin typeface="+mn-lt"/>
                <a:ea typeface="+mj-ea"/>
                <a:cs typeface="+mj-cs"/>
              </a:defRPr>
            </a:lvl1pPr>
          </a:lstStyle>
          <a:p>
            <a:r>
              <a:rPr lang="en-US" dirty="0" smtClean="0"/>
              <a:t>Section title </a:t>
            </a:r>
            <a:br>
              <a:rPr lang="en-US" dirty="0" smtClean="0"/>
            </a:br>
            <a:r>
              <a:rPr lang="en-US" dirty="0" smtClean="0"/>
              <a:t>PLACEHOLDER</a:t>
            </a:r>
            <a:endParaRPr lang="en-US" dirty="0"/>
          </a:p>
        </p:txBody>
      </p:sp>
    </p:spTree>
    <p:extLst>
      <p:ext uri="{BB962C8B-B14F-4D97-AF65-F5344CB8AC3E}">
        <p14:creationId xmlns:p14="http://schemas.microsoft.com/office/powerpoint/2010/main" val="667002579"/>
      </p:ext>
    </p:extLst>
  </p:cSld>
  <p:clrMapOvr>
    <a:masterClrMapping/>
  </p:clrMapOv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3_1Line, Subtitle and Content">
    <p:spTree>
      <p:nvGrpSpPr>
        <p:cNvPr id="1" name=""/>
        <p:cNvGrpSpPr/>
        <p:nvPr/>
      </p:nvGrpSpPr>
      <p:grpSpPr>
        <a:xfrm>
          <a:off x="0" y="0"/>
          <a:ext cx="0" cy="0"/>
          <a:chOff x="0" y="0"/>
          <a:chExt cx="0" cy="0"/>
        </a:xfrm>
      </p:grpSpPr>
      <p:pic>
        <p:nvPicPr>
          <p:cNvPr id="5" name="Picture 7" descr="hp-logo-reversed.png"/>
          <p:cNvPicPr>
            <a:picLocks noChangeAspect="1"/>
          </p:cNvPicPr>
          <p:nvPr userDrawn="1"/>
        </p:nvPicPr>
        <p:blipFill>
          <a:blip r:embed="rId2" cstate="print"/>
          <a:srcRect/>
          <a:stretch>
            <a:fillRect/>
          </a:stretch>
        </p:blipFill>
        <p:spPr bwMode="auto">
          <a:xfrm>
            <a:off x="8482013" y="4680347"/>
            <a:ext cx="417512" cy="313134"/>
          </a:xfrm>
          <a:prstGeom prst="rect">
            <a:avLst/>
          </a:prstGeom>
          <a:noFill/>
          <a:ln w="9525">
            <a:noFill/>
            <a:miter lim="800000"/>
            <a:headEnd/>
            <a:tailEnd/>
          </a:ln>
        </p:spPr>
      </p:pic>
      <p:sp>
        <p:nvSpPr>
          <p:cNvPr id="6" name="TextBox 6"/>
          <p:cNvSpPr txBox="1"/>
          <p:nvPr userDrawn="1"/>
        </p:nvSpPr>
        <p:spPr bwMode="gray">
          <a:xfrm>
            <a:off x="363543" y="4849418"/>
            <a:ext cx="384175" cy="200055"/>
          </a:xfrm>
          <a:prstGeom prst="rect">
            <a:avLst/>
          </a:prstGeom>
          <a:noFill/>
        </p:spPr>
        <p:txBody>
          <a:bodyPr>
            <a:spAutoFit/>
          </a:bodyPr>
          <a:lstStyle/>
          <a:p>
            <a:pPr fontAlgn="base">
              <a:spcBef>
                <a:spcPct val="0"/>
              </a:spcBef>
              <a:spcAft>
                <a:spcPct val="0"/>
              </a:spcAft>
              <a:defRPr/>
            </a:pPr>
            <a:fld id="{2C21C9DB-A62E-476F-9507-19DA9FD38763}" type="slidenum">
              <a:rPr lang="en-US" sz="700">
                <a:solidFill>
                  <a:srgbClr val="000000">
                    <a:lumMod val="50000"/>
                    <a:lumOff val="50000"/>
                  </a:srgbClr>
                </a:solidFill>
              </a:rPr>
              <a:pPr fontAlgn="base">
                <a:spcBef>
                  <a:spcPct val="0"/>
                </a:spcBef>
                <a:spcAft>
                  <a:spcPct val="0"/>
                </a:spcAft>
                <a:defRPr/>
              </a:pPr>
              <a:t>‹#›</a:t>
            </a:fld>
            <a:endParaRPr lang="en-US" sz="700" dirty="0">
              <a:solidFill>
                <a:srgbClr val="000000">
                  <a:lumMod val="50000"/>
                  <a:lumOff val="50000"/>
                </a:srgbClr>
              </a:solidFill>
            </a:endParaRPr>
          </a:p>
        </p:txBody>
      </p:sp>
      <p:sp>
        <p:nvSpPr>
          <p:cNvPr id="13" name="Text Placeholder 12"/>
          <p:cNvSpPr>
            <a:spLocks noGrp="1"/>
          </p:cNvSpPr>
          <p:nvPr>
            <p:ph type="body" sz="quarter" idx="14"/>
          </p:nvPr>
        </p:nvSpPr>
        <p:spPr>
          <a:xfrm>
            <a:off x="358775" y="659608"/>
            <a:ext cx="8370380" cy="294965"/>
          </a:xfrm>
          <a:prstGeom prst="rect">
            <a:avLst/>
          </a:prstGeom>
        </p:spPr>
        <p:txBody>
          <a:bodyPr/>
          <a:lstStyle>
            <a:lvl1pPr marL="0" indent="0">
              <a:lnSpc>
                <a:spcPct val="100000"/>
              </a:lnSpc>
              <a:buNone/>
              <a:defRPr lang="en-US" sz="2000" kern="1200" dirty="0" smtClean="0">
                <a:solidFill>
                  <a:srgbClr val="898B8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
        <p:nvSpPr>
          <p:cNvPr id="15" name="Title 8"/>
          <p:cNvSpPr>
            <a:spLocks noGrp="1"/>
          </p:cNvSpPr>
          <p:nvPr>
            <p:ph type="title"/>
          </p:nvPr>
        </p:nvSpPr>
        <p:spPr>
          <a:xfrm>
            <a:off x="339725" y="315470"/>
            <a:ext cx="8375650" cy="329803"/>
          </a:xfrm>
          <a:prstGeom prst="rect">
            <a:avLst/>
          </a:prstGeom>
        </p:spPr>
        <p:txBody>
          <a:bodyPr/>
          <a:lstStyle>
            <a:lvl1pPr marL="0" marR="0" indent="0" algn="l" defTabSz="914400" rtl="0" eaLnBrk="1" fontAlgn="auto" latinLnBrk="0" hangingPunct="1">
              <a:lnSpc>
                <a:spcPts val="3300"/>
              </a:lnSpc>
              <a:spcBef>
                <a:spcPct val="0"/>
              </a:spcBef>
              <a:spcAft>
                <a:spcPts val="0"/>
              </a:spcAft>
              <a:buClr>
                <a:srgbClr val="000000"/>
              </a:buClr>
              <a:buSzTx/>
              <a:buFontTx/>
              <a:buNone/>
              <a:tabLst/>
              <a:defRPr sz="3300" cap="all" baseline="0">
                <a:solidFill>
                  <a:schemeClr val="bg1"/>
                </a:solidFill>
                <a:latin typeface="Futura Bk" pitchFamily="34" charset="0"/>
              </a:defRPr>
            </a:lvl1pPr>
          </a:lstStyle>
          <a:p>
            <a:r>
              <a:rPr lang="en-US" dirty="0" smtClean="0"/>
              <a:t>Click to edit Master title style</a:t>
            </a:r>
            <a:endParaRPr lang="en-US" dirty="0"/>
          </a:p>
        </p:txBody>
      </p:sp>
      <p:sp>
        <p:nvSpPr>
          <p:cNvPr id="14" name="Text Placeholder 26"/>
          <p:cNvSpPr>
            <a:spLocks noGrp="1"/>
          </p:cNvSpPr>
          <p:nvPr>
            <p:ph type="body" sz="quarter" idx="10"/>
          </p:nvPr>
        </p:nvSpPr>
        <p:spPr>
          <a:xfrm>
            <a:off x="365760" y="1147572"/>
            <a:ext cx="8348472" cy="3449574"/>
          </a:xfrm>
          <a:prstGeom prst="rect">
            <a:avLst/>
          </a:prstGeom>
        </p:spPr>
        <p:txBody>
          <a:bodyPr>
            <a:normAutofit/>
          </a:bodyPr>
          <a:lstStyle>
            <a:lvl1pPr>
              <a:lnSpc>
                <a:spcPct val="110000"/>
              </a:lnSpc>
              <a:spcBef>
                <a:spcPts val="1000"/>
              </a:spcBef>
              <a:buClr>
                <a:schemeClr val="bg1"/>
              </a:buClr>
              <a:defRPr>
                <a:solidFill>
                  <a:schemeClr val="bg1"/>
                </a:solidFill>
              </a:defRPr>
            </a:lvl1pPr>
            <a:lvl2pPr marL="342900" indent="-114300">
              <a:lnSpc>
                <a:spcPct val="110000"/>
              </a:lnSpc>
              <a:spcBef>
                <a:spcPts val="500"/>
              </a:spcBef>
              <a:buClr>
                <a:schemeClr val="bg1"/>
              </a:buClr>
              <a:buSzPct val="80000"/>
              <a:buFont typeface="Arial" pitchFamily="34" charset="0"/>
              <a:buChar char="•"/>
              <a:defRPr>
                <a:solidFill>
                  <a:schemeClr val="bg1"/>
                </a:solidFill>
              </a:defRPr>
            </a:lvl2pPr>
            <a:lvl3pPr marL="571500" indent="-168275">
              <a:lnSpc>
                <a:spcPct val="110000"/>
              </a:lnSpc>
              <a:spcBef>
                <a:spcPts val="400"/>
              </a:spcBef>
              <a:buClr>
                <a:schemeClr val="bg1"/>
              </a:buClr>
              <a:buFont typeface="Futura Bk" pitchFamily="34" charset="0"/>
              <a:buChar char="−"/>
              <a:defRPr sz="1200">
                <a:solidFill>
                  <a:schemeClr val="bg1"/>
                </a:solidFill>
              </a:defRPr>
            </a:lvl3pPr>
            <a:lvl4pPr marL="800100" indent="-114300">
              <a:lnSpc>
                <a:spcPct val="110000"/>
              </a:lnSpc>
              <a:spcBef>
                <a:spcPts val="400"/>
              </a:spcBef>
              <a:buClr>
                <a:schemeClr val="bg1"/>
              </a:buClr>
              <a:buSzPct val="80000"/>
              <a:buFont typeface="Arial" pitchFamily="34" charset="0"/>
              <a:buChar char="•"/>
              <a:defRPr sz="1200">
                <a:solidFill>
                  <a:schemeClr val="bg1"/>
                </a:solidFill>
              </a:defRPr>
            </a:lvl4pPr>
            <a:lvl5pPr marL="1028700" indent="-174625">
              <a:lnSpc>
                <a:spcPct val="110000"/>
              </a:lnSpc>
              <a:spcBef>
                <a:spcPts val="400"/>
              </a:spcBef>
              <a:buClr>
                <a:schemeClr val="bg1"/>
              </a:buClr>
              <a:buFont typeface="Futura Bk" pitchFamily="34" charset="0"/>
              <a:buChar char="−"/>
              <a:defRPr sz="12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1722171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Slide Red">
    <p:spTree>
      <p:nvGrpSpPr>
        <p:cNvPr id="1" name=""/>
        <p:cNvGrpSpPr/>
        <p:nvPr/>
      </p:nvGrpSpPr>
      <p:grpSpPr>
        <a:xfrm>
          <a:off x="0" y="0"/>
          <a:ext cx="0" cy="0"/>
          <a:chOff x="0" y="0"/>
          <a:chExt cx="0" cy="0"/>
        </a:xfrm>
      </p:grpSpPr>
      <p:sp>
        <p:nvSpPr>
          <p:cNvPr id="12" name="Rectangle 11"/>
          <p:cNvSpPr/>
          <p:nvPr userDrawn="1"/>
        </p:nvSpPr>
        <p:spPr bwMode="white">
          <a:xfrm>
            <a:off x="0" y="5"/>
            <a:ext cx="9144000" cy="5153219"/>
          </a:xfrm>
          <a:prstGeom prst="rect">
            <a:avLst/>
          </a:prstGeom>
          <a:gradFill flip="none" rotWithShape="1">
            <a:gsLst>
              <a:gs pos="0">
                <a:srgbClr val="FCB504"/>
              </a:gs>
              <a:gs pos="27000">
                <a:srgbClr val="EE4432"/>
              </a:gs>
              <a:gs pos="51000">
                <a:srgbClr val="C00000"/>
              </a:gs>
              <a:gs pos="100000">
                <a:srgbClr val="26000C"/>
              </a:gs>
            </a:gsLst>
            <a:lin ang="61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extBox 14"/>
          <p:cNvSpPr txBox="1"/>
          <p:nvPr userDrawn="1"/>
        </p:nvSpPr>
        <p:spPr bwMode="gray">
          <a:xfrm>
            <a:off x="616095" y="4849433"/>
            <a:ext cx="3943350" cy="215444"/>
          </a:xfrm>
          <a:prstGeom prst="rect">
            <a:avLst/>
          </a:prstGeom>
          <a:noFill/>
        </p:spPr>
        <p:txBody>
          <a:bodyPr wrap="square" rtlCol="0">
            <a:spAutoFit/>
          </a:bodyPr>
          <a:lstStyle/>
          <a:p>
            <a:r>
              <a:rPr lang="en-US" sz="800" dirty="0" smtClean="0">
                <a:solidFill>
                  <a:srgbClr val="EB5F01">
                    <a:lumMod val="50000"/>
                  </a:srgbClr>
                </a:solidFill>
              </a:rPr>
              <a:t>©2009 HP Confidential</a:t>
            </a:r>
            <a:endParaRPr lang="en-US" sz="800" dirty="0">
              <a:solidFill>
                <a:srgbClr val="EB5F01">
                  <a:lumMod val="50000"/>
                </a:srgbClr>
              </a:solidFill>
            </a:endParaRPr>
          </a:p>
        </p:txBody>
      </p:sp>
      <p:sp>
        <p:nvSpPr>
          <p:cNvPr id="17" name="TextBox 16"/>
          <p:cNvSpPr txBox="1"/>
          <p:nvPr userDrawn="1"/>
        </p:nvSpPr>
        <p:spPr bwMode="gray">
          <a:xfrm>
            <a:off x="363186" y="4849431"/>
            <a:ext cx="384048" cy="215444"/>
          </a:xfrm>
          <a:prstGeom prst="rect">
            <a:avLst/>
          </a:prstGeom>
          <a:noFill/>
        </p:spPr>
        <p:txBody>
          <a:bodyPr wrap="square" rtlCol="0">
            <a:spAutoFit/>
          </a:bodyPr>
          <a:lstStyle/>
          <a:p>
            <a:pPr fontAlgn="base">
              <a:spcBef>
                <a:spcPct val="0"/>
              </a:spcBef>
              <a:spcAft>
                <a:spcPct val="0"/>
              </a:spcAft>
            </a:pPr>
            <a:fld id="{F445441D-5648-4C4E-924F-9D5109CAF161}" type="slidenum">
              <a:rPr lang="en-US" sz="800" smtClean="0">
                <a:solidFill>
                  <a:srgbClr val="EB5F01">
                    <a:lumMod val="50000"/>
                  </a:srgbClr>
                </a:solidFill>
              </a:rPr>
              <a:pPr fontAlgn="base">
                <a:spcBef>
                  <a:spcPct val="0"/>
                </a:spcBef>
                <a:spcAft>
                  <a:spcPct val="0"/>
                </a:spcAft>
              </a:pPr>
              <a:t>‹#›</a:t>
            </a:fld>
            <a:endParaRPr lang="en-US" sz="800" dirty="0" smtClean="0">
              <a:solidFill>
                <a:srgbClr val="EB5F01">
                  <a:lumMod val="50000"/>
                </a:srgbClr>
              </a:solidFill>
            </a:endParaRPr>
          </a:p>
        </p:txBody>
      </p:sp>
      <p:sp>
        <p:nvSpPr>
          <p:cNvPr id="20" name="Subtitle 2"/>
          <p:cNvSpPr>
            <a:spLocks noGrp="1"/>
          </p:cNvSpPr>
          <p:nvPr>
            <p:ph type="subTitle" idx="1" hasCustomPrompt="1"/>
          </p:nvPr>
        </p:nvSpPr>
        <p:spPr bwMode="black">
          <a:xfrm>
            <a:off x="357089" y="3799046"/>
            <a:ext cx="6400800" cy="701763"/>
          </a:xfrm>
          <a:prstGeom prst="rect">
            <a:avLst/>
          </a:prstGeom>
        </p:spPr>
        <p:txBody>
          <a:bodyPr anchor="b" anchorCtr="0">
            <a:noAutofit/>
          </a:bodyPr>
          <a:lstStyle>
            <a:lvl1pPr marL="0" marR="0" indent="0" algn="l" defTabSz="914400" rtl="0" eaLnBrk="1" fontAlgn="auto" latinLnBrk="0" hangingPunct="1">
              <a:lnSpc>
                <a:spcPts val="1700"/>
              </a:lnSpc>
              <a:spcBef>
                <a:spcPts val="600"/>
              </a:spcBef>
              <a:spcAft>
                <a:spcPts val="0"/>
              </a:spcAft>
              <a:buClrTx/>
              <a:buSzPct val="100000"/>
              <a:buFontTx/>
              <a:buNone/>
              <a:tabLst/>
              <a:defRPr sz="1700">
                <a:solidFill>
                  <a:schemeClr val="bg1"/>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Name—Job Title</a:t>
            </a:r>
          </a:p>
          <a:p>
            <a:r>
              <a:rPr lang="en-US" dirty="0" smtClean="0"/>
              <a:t>Date</a:t>
            </a:r>
          </a:p>
        </p:txBody>
      </p:sp>
      <p:sp>
        <p:nvSpPr>
          <p:cNvPr id="9" name="Title 10"/>
          <p:cNvSpPr>
            <a:spLocks noGrp="1"/>
          </p:cNvSpPr>
          <p:nvPr>
            <p:ph type="title" hasCustomPrompt="1"/>
          </p:nvPr>
        </p:nvSpPr>
        <p:spPr bwMode="black">
          <a:xfrm>
            <a:off x="929640" y="2069307"/>
            <a:ext cx="7274560" cy="988218"/>
          </a:xfrm>
          <a:prstGeom prst="rect">
            <a:avLst/>
          </a:prstGeom>
        </p:spPr>
        <p:txBody>
          <a:bodyPr anchor="ctr"/>
          <a:lstStyle>
            <a:lvl1pPr algn="ctr">
              <a:lnSpc>
                <a:spcPts val="4000"/>
              </a:lnSpc>
              <a:defRPr sz="4000">
                <a:solidFill>
                  <a:schemeClr val="bg1"/>
                </a:solidFill>
              </a:defRPr>
            </a:lvl1pPr>
          </a:lstStyle>
          <a:p>
            <a:r>
              <a:rPr lang="en-US" dirty="0" smtClean="0"/>
              <a:t>CLICK TO EDIT MASTER TITLE STYLE</a:t>
            </a:r>
            <a:endParaRPr lang="en-US" dirty="0"/>
          </a:p>
        </p:txBody>
      </p:sp>
      <p:sp>
        <p:nvSpPr>
          <p:cNvPr id="10" name="Isosceles Triangle 9"/>
          <p:cNvSpPr/>
          <p:nvPr userDrawn="1"/>
        </p:nvSpPr>
        <p:spPr bwMode="gray">
          <a:xfrm>
            <a:off x="8078496" y="1714500"/>
            <a:ext cx="1065511" cy="3435304"/>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round-logo-test.png"/>
          <p:cNvPicPr>
            <a:picLocks noChangeAspect="1"/>
          </p:cNvPicPr>
          <p:nvPr userDrawn="1"/>
        </p:nvPicPr>
        <p:blipFill>
          <a:blip r:embed="rId2" cstate="screen"/>
          <a:stretch>
            <a:fillRect/>
          </a:stretch>
        </p:blipFill>
        <p:spPr>
          <a:xfrm>
            <a:off x="8460959" y="4692976"/>
            <a:ext cx="429865" cy="322399"/>
          </a:xfrm>
          <a:prstGeom prst="rect">
            <a:avLst/>
          </a:prstGeom>
          <a:noFill/>
          <a:ln>
            <a:noFill/>
          </a:ln>
        </p:spPr>
      </p:pic>
    </p:spTree>
    <p:extLst>
      <p:ext uri="{BB962C8B-B14F-4D97-AF65-F5344CB8AC3E}">
        <p14:creationId xmlns:p14="http://schemas.microsoft.com/office/powerpoint/2010/main" val="1961800723"/>
      </p:ext>
    </p:extLst>
  </p:cSld>
  <p:clrMapOvr>
    <a:masterClrMapping/>
  </p:clrMapOv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50DC195F-6308-4D56-96B7-1A14B19AEE29}" type="datetimeFigureOut">
              <a:rPr lang="en-US" smtClean="0">
                <a:solidFill>
                  <a:srgbClr val="000000"/>
                </a:solidFill>
                <a:latin typeface="Futura Bk"/>
              </a:rPr>
              <a:pPr/>
              <a:t>3/21/2013</a:t>
            </a:fld>
            <a:endParaRPr lang="en-US">
              <a:solidFill>
                <a:srgbClr val="000000"/>
              </a:solidFill>
              <a:latin typeface="Futura Bk"/>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srgbClr val="000000"/>
              </a:solidFill>
              <a:latin typeface="Futura Bk"/>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49D31BDC-BB1A-45A0-995D-208C54AB126E}" type="slidenum">
              <a:rPr lang="en-US" smtClean="0">
                <a:solidFill>
                  <a:srgbClr val="000000"/>
                </a:solidFill>
                <a:latin typeface="Futura Bk"/>
              </a:rPr>
              <a:pPr/>
              <a:t>‹#›</a:t>
            </a:fld>
            <a:endParaRPr lang="en-US">
              <a:solidFill>
                <a:srgbClr val="000000"/>
              </a:solidFill>
              <a:latin typeface="Futura Bk"/>
            </a:endParaRPr>
          </a:p>
        </p:txBody>
      </p:sp>
    </p:spTree>
    <p:extLst>
      <p:ext uri="{BB962C8B-B14F-4D97-AF65-F5344CB8AC3E}">
        <p14:creationId xmlns:p14="http://schemas.microsoft.com/office/powerpoint/2010/main" val="19132392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8328"/>
            <a:ext cx="7222352" cy="2006703"/>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6" y="4758803"/>
            <a:ext cx="8012545" cy="228600"/>
          </a:xfrm>
          <a:prstGeom prst="rect">
            <a:avLst/>
          </a:prstGeom>
          <a:noFill/>
        </p:spPr>
        <p:txBody>
          <a:bodyPr wrap="square" lIns="0" rtlCol="0">
            <a:noAutofit/>
          </a:bodyPr>
          <a:lstStyle/>
          <a:p>
            <a:pPr fontAlgn="base">
              <a:spcBef>
                <a:spcPct val="0"/>
              </a:spcBef>
              <a:spcAft>
                <a:spcPct val="0"/>
              </a:spcAft>
              <a:defRPr/>
            </a:pPr>
            <a:r>
              <a:rPr lang="en-US" sz="700" dirty="0" smtClean="0">
                <a:solidFill>
                  <a:prstClr val="white"/>
                </a:solidFill>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val="23178531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9" y="1186048"/>
            <a:ext cx="3878263" cy="3222441"/>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3"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86928155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44997"/>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28671"/>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2"/>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200565"/>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6"/>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9709994"/>
      </p:ext>
    </p:extLst>
  </p:cSld>
  <p:clrMapOvr>
    <a:masterClrMapping/>
  </p:clrMapOvr>
  <p:timing>
    <p:tnLst>
      <p:par>
        <p:cTn id="1" dur="indefinite" restart="never" nodeType="tmRoot"/>
      </p:par>
    </p:tnLst>
  </p:timing>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7745"/>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6" y="4758803"/>
            <a:ext cx="8012545" cy="228600"/>
          </a:xfrm>
          <a:prstGeom prst="rect">
            <a:avLst/>
          </a:prstGeom>
          <a:noFill/>
        </p:spPr>
        <p:txBody>
          <a:bodyPr wrap="square" lIns="0" rtlCol="0">
            <a:noAutofit/>
          </a:bodyPr>
          <a:lstStyle/>
          <a:p>
            <a:pPr fontAlgn="base">
              <a:spcBef>
                <a:spcPct val="0"/>
              </a:spcBef>
              <a:spcAft>
                <a:spcPct val="0"/>
              </a:spcAft>
              <a:defRPr/>
            </a:pPr>
            <a:r>
              <a:rPr lang="en-US" sz="700" dirty="0" smtClean="0">
                <a:solidFill>
                  <a:srgbClr val="B9B8BB"/>
                </a:solidFill>
                <a:cs typeface="HP Simplified"/>
              </a:rPr>
              <a:t>© Copyright 2012 Hewlett-Packard Development Company, L.P.  The information contained herein is subject to change without notice.</a:t>
            </a:r>
          </a:p>
        </p:txBody>
      </p:sp>
      <p:pic>
        <p:nvPicPr>
          <p:cNvPr id="5" name="Picture 4" descr="HP_Blue_RGB_150_S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274885929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407175618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84" y="3251684"/>
            <a:ext cx="6858000" cy="914400"/>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a:defRPr/>
            </a:pPr>
            <a:r>
              <a:rPr lang="en-US" sz="700" dirty="0" smtClean="0">
                <a:solidFill>
                  <a:srgbClr val="B9B8BB"/>
                </a:solidFill>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val="414916030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251684"/>
            <a:ext cx="6858000" cy="9144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a:defRPr/>
            </a:pPr>
            <a:r>
              <a:rPr lang="en-US" sz="700" dirty="0" smtClean="0">
                <a:solidFill>
                  <a:prstClr val="white"/>
                </a:solidFill>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val="34220768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7750"/>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9"/>
            <a:ext cx="365736" cy="365736"/>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a:defRPr/>
            </a:pPr>
            <a:r>
              <a:rPr lang="en-US" sz="700" dirty="0" smtClean="0">
                <a:solidFill>
                  <a:srgbClr val="B9B8BB"/>
                </a:solidFill>
                <a:cs typeface="HP Simplified"/>
              </a:rPr>
              <a:t>© Copyright 2012 Hewlett-Packard Development Company, L.P.  The information contained herein is subject to change without notice.</a:t>
            </a:r>
          </a:p>
        </p:txBody>
      </p:sp>
      <p:pic>
        <p:nvPicPr>
          <p:cNvPr id="5" name="Picture 4" descr="HP_Blue_RGB_150_SM.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503920" y="4535429"/>
            <a:ext cx="365760" cy="365760"/>
          </a:xfrm>
          <a:prstGeom prst="rect">
            <a:avLst/>
          </a:prstGeom>
        </p:spPr>
      </p:pic>
    </p:spTree>
    <p:extLst>
      <p:ext uri="{BB962C8B-B14F-4D97-AF65-F5344CB8AC3E}">
        <p14:creationId xmlns:p14="http://schemas.microsoft.com/office/powerpoint/2010/main" val="21555450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40924"/>
            <a:ext cx="7222352" cy="2006703"/>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9"/>
            <a:ext cx="365736" cy="365736"/>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a:defRPr/>
            </a:pPr>
            <a:r>
              <a:rPr lang="en-US" sz="700" dirty="0" smtClean="0">
                <a:solidFill>
                  <a:prstClr val="white"/>
                </a:solidFill>
                <a:cs typeface="HP Simplified"/>
              </a:rPr>
              <a:t>© Copyright 2012 Hewlett-Packard Development Company, L.P.  The information contained herein is subject to change without notice.</a:t>
            </a:r>
          </a:p>
        </p:txBody>
      </p:sp>
      <p:sp>
        <p:nvSpPr>
          <p:cNvPr id="5" name="Subtitle 2"/>
          <p:cNvSpPr>
            <a:spLocks noGrp="1"/>
          </p:cNvSpPr>
          <p:nvPr>
            <p:ph type="subTitle" idx="1" hasCustomPrompt="1"/>
          </p:nvPr>
        </p:nvSpPr>
        <p:spPr>
          <a:xfrm>
            <a:off x="325269" y="3305366"/>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14659098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59672247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484868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6"/>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5535324"/>
      </p:ext>
    </p:extLst>
  </p:cSld>
  <p:clrMapOvr>
    <a:masterClrMapping/>
  </p:clrMapOvr>
  <p:timing>
    <p:tnLst>
      <p:par>
        <p:cTn id="1" dur="indefinite" restart="never" nodeType="tmRoot"/>
      </p:par>
    </p:tnLst>
  </p:timing>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with 2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0" y="235069"/>
            <a:ext cx="8117206"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3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15397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82" y="235068"/>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3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8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28470572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82" y="235068"/>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3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8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47508694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40"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4816952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40" y="1186053"/>
            <a:ext cx="3878263" cy="3222441"/>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8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93416361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8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189049"/>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8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65946123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8334"/>
            <a:ext cx="7222352" cy="2006703"/>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9"/>
            <a:ext cx="365736" cy="365736"/>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a:defRPr/>
            </a:pPr>
            <a:r>
              <a:rPr lang="en-US" sz="700" dirty="0" smtClean="0">
                <a:solidFill>
                  <a:prstClr val="white"/>
                </a:solidFill>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val="318475695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Line Only">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023360" y="4855464"/>
            <a:ext cx="1097280" cy="150876"/>
          </a:xfrm>
          <a:prstGeom prst="rect">
            <a:avLst/>
          </a:prstGeom>
        </p:spPr>
        <p:txBody>
          <a:bodyPr/>
          <a:lstStyle/>
          <a:p>
            <a:pPr fontAlgn="base">
              <a:spcBef>
                <a:spcPct val="0"/>
              </a:spcBef>
              <a:spcAft>
                <a:spcPct val="0"/>
              </a:spcAft>
            </a:pPr>
            <a:fld id="{338E54AF-64BD-45C2-B7B1-25D891A80782}" type="datetime1">
              <a:rPr lang="en-US" smtClean="0">
                <a:solidFill>
                  <a:prstClr val="black"/>
                </a:solidFill>
              </a:rPr>
              <a:pPr fontAlgn="base">
                <a:spcBef>
                  <a:spcPct val="0"/>
                </a:spcBef>
                <a:spcAft>
                  <a:spcPct val="0"/>
                </a:spcAft>
              </a:pPr>
              <a:t>3/21/2013</a:t>
            </a:fld>
            <a:endParaRPr lang="en-US" dirty="0">
              <a:solidFill>
                <a:prstClr val="black"/>
              </a:solidFill>
            </a:endParaRPr>
          </a:p>
        </p:txBody>
      </p:sp>
      <p:sp>
        <p:nvSpPr>
          <p:cNvPr id="8" name="Slide Number Placeholder 7"/>
          <p:cNvSpPr>
            <a:spLocks noGrp="1"/>
          </p:cNvSpPr>
          <p:nvPr>
            <p:ph type="sldNum" sz="quarter" idx="11"/>
          </p:nvPr>
        </p:nvSpPr>
        <p:spPr>
          <a:xfrm>
            <a:off x="365760" y="4855464"/>
            <a:ext cx="320040" cy="150876"/>
          </a:xfrm>
          <a:prstGeom prst="rect">
            <a:avLst/>
          </a:prstGeom>
        </p:spPr>
        <p:txBody>
          <a:bodyPr/>
          <a:lstStyle/>
          <a:p>
            <a:pPr fontAlgn="base">
              <a:spcBef>
                <a:spcPct val="0"/>
              </a:spcBef>
              <a:spcAft>
                <a:spcPct val="0"/>
              </a:spcAft>
            </a:pPr>
            <a:fld id="{39FE57C1-99E3-4342-90AE-63D315326D4A}" type="slidenum">
              <a:rPr lang="en-US" smtClean="0">
                <a:solidFill>
                  <a:prstClr val="black"/>
                </a:solidFill>
              </a:rPr>
              <a:pPr fontAlgn="base">
                <a:spcBef>
                  <a:spcPct val="0"/>
                </a:spcBef>
                <a:spcAft>
                  <a:spcPct val="0"/>
                </a:spcAft>
              </a:pPr>
              <a:t>‹#›</a:t>
            </a:fld>
            <a:endParaRPr lang="en-US" dirty="0">
              <a:solidFill>
                <a:prstClr val="black"/>
              </a:solidFill>
            </a:endParaRPr>
          </a:p>
        </p:txBody>
      </p:sp>
      <p:sp>
        <p:nvSpPr>
          <p:cNvPr id="10" name="Footer Placeholder 9"/>
          <p:cNvSpPr>
            <a:spLocks noGrp="1"/>
          </p:cNvSpPr>
          <p:nvPr>
            <p:ph type="ftr" sz="quarter" idx="12"/>
          </p:nvPr>
        </p:nvSpPr>
        <p:spPr>
          <a:xfrm>
            <a:off x="694944" y="4855464"/>
            <a:ext cx="3291840" cy="150876"/>
          </a:xfrm>
          <a:prstGeom prst="rect">
            <a:avLst/>
          </a:prstGeom>
        </p:spPr>
        <p:txBody>
          <a:bodyPr/>
          <a:lstStyle/>
          <a:p>
            <a:pPr fontAlgn="base">
              <a:spcBef>
                <a:spcPct val="0"/>
              </a:spcBef>
              <a:spcAft>
                <a:spcPct val="0"/>
              </a:spcAft>
            </a:pPr>
            <a:r>
              <a:rPr lang="en-US" dirty="0" smtClean="0">
                <a:solidFill>
                  <a:prstClr val="black"/>
                </a:solidFill>
              </a:rPr>
              <a:t>Footer goes here</a:t>
            </a:r>
            <a:endParaRPr lang="en-US" dirty="0">
              <a:solidFill>
                <a:prstClr val="black"/>
              </a:solidFill>
            </a:endParaRPr>
          </a:p>
        </p:txBody>
      </p:sp>
      <p:sp>
        <p:nvSpPr>
          <p:cNvPr id="6" name="Title 8"/>
          <p:cNvSpPr>
            <a:spLocks noGrp="1"/>
          </p:cNvSpPr>
          <p:nvPr>
            <p:ph type="title" hasCustomPrompt="1"/>
          </p:nvPr>
        </p:nvSpPr>
        <p:spPr>
          <a:xfrm>
            <a:off x="339725" y="304719"/>
            <a:ext cx="8375650" cy="469840"/>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bg1"/>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3018441111"/>
      </p:ext>
    </p:extLst>
  </p:cSld>
  <p:clrMapOvr>
    <a:masterClrMapping/>
  </p:clrMapOvr>
  <p:transition>
    <p:fade thruBlk="1"/>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Line with Subtitle">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4337142" y="4855466"/>
            <a:ext cx="1097280" cy="150876"/>
          </a:xfrm>
          <a:prstGeom prst="rect">
            <a:avLst/>
          </a:prstGeom>
        </p:spPr>
        <p:txBody>
          <a:bodyPr lIns="34281" tIns="17140" rIns="34281" bIns="17140"/>
          <a:lstStyle/>
          <a:p>
            <a:fld id="{49E81A5D-47CB-4239-B753-0649545C4C04}" type="datetime1">
              <a:rPr lang="en-US" smtClean="0">
                <a:solidFill>
                  <a:prstClr val="black"/>
                </a:solidFill>
              </a:rPr>
              <a:pPr/>
              <a:t>3/21/2013</a:t>
            </a:fld>
            <a:endParaRPr lang="en-US" dirty="0">
              <a:solidFill>
                <a:prstClr val="black"/>
              </a:solidFill>
            </a:endParaRPr>
          </a:p>
        </p:txBody>
      </p:sp>
      <p:sp>
        <p:nvSpPr>
          <p:cNvPr id="9" name="Slide Number Placeholder 8"/>
          <p:cNvSpPr>
            <a:spLocks noGrp="1"/>
          </p:cNvSpPr>
          <p:nvPr>
            <p:ph type="sldNum" sz="quarter" idx="16"/>
          </p:nvPr>
        </p:nvSpPr>
        <p:spPr>
          <a:xfrm>
            <a:off x="365760" y="4855466"/>
            <a:ext cx="320040" cy="150876"/>
          </a:xfrm>
          <a:prstGeom prst="rect">
            <a:avLst/>
          </a:prstGeom>
        </p:spPr>
        <p:txBody>
          <a:bodyPr lIns="34281" tIns="17140" rIns="34281" bIns="17140"/>
          <a:lstStyle/>
          <a:p>
            <a:fld id="{39FE57C1-99E3-4342-90AE-63D315326D4A}"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17"/>
          </p:nvPr>
        </p:nvSpPr>
        <p:spPr>
          <a:xfrm>
            <a:off x="694944" y="4855468"/>
            <a:ext cx="3645468" cy="149831"/>
          </a:xfrm>
          <a:prstGeom prst="rect">
            <a:avLst/>
          </a:prstGeom>
        </p:spPr>
        <p:txBody>
          <a:bodyPr lIns="34281" tIns="17140" rIns="34281" bIns="17140"/>
          <a:lstStyle/>
          <a:p>
            <a:endParaRPr lang="en-US" dirty="0">
              <a:solidFill>
                <a:prstClr val="black"/>
              </a:solidFill>
            </a:endParaRPr>
          </a:p>
        </p:txBody>
      </p:sp>
      <p:sp>
        <p:nvSpPr>
          <p:cNvPr id="7" name="Text Placeholder 12"/>
          <p:cNvSpPr>
            <a:spLocks noGrp="1"/>
          </p:cNvSpPr>
          <p:nvPr>
            <p:ph type="body" sz="quarter" idx="14" hasCustomPrompt="1"/>
          </p:nvPr>
        </p:nvSpPr>
        <p:spPr>
          <a:xfrm>
            <a:off x="358775" y="759991"/>
            <a:ext cx="8370380" cy="294965"/>
          </a:xfrm>
          <a:prstGeom prst="rect">
            <a:avLst/>
          </a:prstGeom>
        </p:spPr>
        <p:txBody>
          <a:bodyPr>
            <a:noAutofit/>
          </a:bodyPr>
          <a:lstStyle>
            <a:lvl1pPr marL="0" indent="0">
              <a:lnSpc>
                <a:spcPct val="100000"/>
              </a:lnSpc>
              <a:buNone/>
              <a:defRPr lang="en-US" sz="1900" kern="1200" dirty="0" smtClean="0">
                <a:solidFill>
                  <a:srgbClr val="7B7B79"/>
                </a:solidFill>
                <a:latin typeface="Futura Bk" pitchFamily="34" charset="0"/>
                <a:ea typeface="+mn-ea"/>
                <a:cs typeface="+mn-cs"/>
              </a:defRPr>
            </a:lvl1pPr>
            <a:lvl2pPr>
              <a:defRPr lang="en-US" sz="1900" kern="1200" dirty="0" smtClean="0">
                <a:solidFill>
                  <a:srgbClr val="FFFFFF"/>
                </a:solidFill>
                <a:latin typeface="Futura Bk" pitchFamily="34" charset="0"/>
                <a:ea typeface="+mn-ea"/>
                <a:cs typeface="+mn-cs"/>
              </a:defRPr>
            </a:lvl2pPr>
            <a:lvl3pPr>
              <a:defRPr lang="en-US" sz="1900" kern="1200" dirty="0" smtClean="0">
                <a:solidFill>
                  <a:srgbClr val="FFFFFF"/>
                </a:solidFill>
                <a:latin typeface="Futura Bk" pitchFamily="34" charset="0"/>
                <a:ea typeface="+mn-ea"/>
                <a:cs typeface="+mn-cs"/>
              </a:defRPr>
            </a:lvl3pPr>
            <a:lvl4pPr>
              <a:defRPr lang="en-US" sz="1900" kern="1200" dirty="0" smtClean="0">
                <a:solidFill>
                  <a:srgbClr val="FFFFFF"/>
                </a:solidFill>
                <a:latin typeface="Futura Bk" pitchFamily="34" charset="0"/>
                <a:ea typeface="+mn-ea"/>
                <a:cs typeface="+mn-cs"/>
              </a:defRPr>
            </a:lvl4pPr>
            <a:lvl5pPr>
              <a:defRPr lang="en-US" sz="19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11" name="Title 8"/>
          <p:cNvSpPr>
            <a:spLocks noGrp="1"/>
          </p:cNvSpPr>
          <p:nvPr>
            <p:ph type="title" hasCustomPrompt="1"/>
          </p:nvPr>
        </p:nvSpPr>
        <p:spPr>
          <a:xfrm>
            <a:off x="333375" y="317435"/>
            <a:ext cx="8375650" cy="469841"/>
          </a:xfrm>
          <a:prstGeom prst="rect">
            <a:avLst/>
          </a:prstGeom>
        </p:spPr>
        <p:txBody>
          <a:bodyPr anchor="t" anchorCtr="0">
            <a:noAutofit/>
          </a:bodyPr>
          <a:lstStyle>
            <a:lvl1pPr marL="0" marR="0" indent="0" algn="l" defTabSz="909138" rtl="0" eaLnBrk="1" fontAlgn="auto" latinLnBrk="0" hangingPunct="1">
              <a:lnSpc>
                <a:spcPts val="3274"/>
              </a:lnSpc>
              <a:spcBef>
                <a:spcPct val="0"/>
              </a:spcBef>
              <a:spcAft>
                <a:spcPts val="0"/>
              </a:spcAft>
              <a:buClrTx/>
              <a:buSzTx/>
              <a:buFontTx/>
              <a:buNone/>
              <a:tabLst/>
              <a:defRPr sz="2800" baseline="0">
                <a:solidFill>
                  <a:schemeClr val="tx1"/>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2575148612"/>
      </p:ext>
    </p:extLst>
  </p:cSld>
  <p:clrMapOvr>
    <a:masterClrMapping/>
  </p:clrMapOvr>
  <p:transition>
    <p:fade thruBlk="1"/>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654604"/>
      </p:ext>
    </p:extLst>
  </p:cSld>
  <p:clrMapOvr>
    <a:masterClrMapping/>
  </p:clrMapOv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11" name="Title 8"/>
          <p:cNvSpPr>
            <a:spLocks noGrp="1"/>
          </p:cNvSpPr>
          <p:nvPr>
            <p:ph type="title" hasCustomPrompt="1"/>
          </p:nvPr>
        </p:nvSpPr>
        <p:spPr>
          <a:xfrm>
            <a:off x="341313" y="315518"/>
            <a:ext cx="8375650" cy="656033"/>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chemeClr val="tx1"/>
                </a:solidFill>
                <a:latin typeface="Futura Bk" pitchFamily="34" charset="0"/>
              </a:defRPr>
            </a:lvl1pPr>
          </a:lstStyle>
          <a:p>
            <a:r>
              <a:rPr lang="en-US" dirty="0" smtClean="0"/>
              <a:t>Double Line Title</a:t>
            </a:r>
            <a:br>
              <a:rPr lang="en-US" dirty="0" smtClean="0"/>
            </a:br>
            <a:r>
              <a:rPr lang="en-US" dirty="0" smtClean="0"/>
              <a:t>for Added Content</a:t>
            </a:r>
            <a:endParaRPr lang="en-US" dirty="0"/>
          </a:p>
        </p:txBody>
      </p:sp>
      <p:sp>
        <p:nvSpPr>
          <p:cNvPr id="12" name="Text Placeholder 12"/>
          <p:cNvSpPr>
            <a:spLocks noGrp="1"/>
          </p:cNvSpPr>
          <p:nvPr>
            <p:ph type="body" sz="quarter" idx="14" hasCustomPrompt="1"/>
          </p:nvPr>
        </p:nvSpPr>
        <p:spPr>
          <a:xfrm>
            <a:off x="358775" y="971551"/>
            <a:ext cx="8370380" cy="294965"/>
          </a:xfrm>
          <a:prstGeom prst="rect">
            <a:avLst/>
          </a:prstGeom>
        </p:spPr>
        <p:txBody>
          <a:bodyPr>
            <a:noAutofit/>
          </a:bodyPr>
          <a:lstStyle>
            <a:lvl1pPr marL="0" indent="0">
              <a:lnSpc>
                <a:spcPct val="100000"/>
              </a:lnSpc>
              <a:buNone/>
              <a:defRPr lang="en-US" sz="2000" kern="1200" dirty="0" smtClean="0">
                <a:solidFill>
                  <a:srgbClr val="7B7B79"/>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9" name="Date Placeholder 8"/>
          <p:cNvSpPr>
            <a:spLocks noGrp="1"/>
          </p:cNvSpPr>
          <p:nvPr>
            <p:ph type="dt" sz="half" idx="15"/>
          </p:nvPr>
        </p:nvSpPr>
        <p:spPr>
          <a:xfrm>
            <a:off x="4023360" y="4855464"/>
            <a:ext cx="1097280" cy="150876"/>
          </a:xfrm>
          <a:prstGeom prst="rect">
            <a:avLst/>
          </a:prstGeom>
        </p:spPr>
        <p:txBody>
          <a:bodyPr/>
          <a:lstStyle/>
          <a:p>
            <a:fld id="{24103CB1-F085-4D7C-9801-9DD25E451EA1}" type="datetime1">
              <a:rPr lang="en-US" smtClean="0">
                <a:solidFill>
                  <a:prstClr val="black"/>
                </a:solidFill>
              </a:rPr>
              <a:pPr/>
              <a:t>3/21/2013</a:t>
            </a:fld>
            <a:endParaRPr lang="en-US" dirty="0">
              <a:solidFill>
                <a:prstClr val="black"/>
              </a:solidFill>
            </a:endParaRPr>
          </a:p>
        </p:txBody>
      </p:sp>
      <p:sp>
        <p:nvSpPr>
          <p:cNvPr id="10" name="Slide Number Placeholder 9"/>
          <p:cNvSpPr>
            <a:spLocks noGrp="1"/>
          </p:cNvSpPr>
          <p:nvPr>
            <p:ph type="sldNum" sz="quarter" idx="16"/>
          </p:nvPr>
        </p:nvSpPr>
        <p:spPr>
          <a:xfrm>
            <a:off x="365760" y="4855464"/>
            <a:ext cx="320040" cy="150876"/>
          </a:xfrm>
          <a:prstGeom prst="rect">
            <a:avLst/>
          </a:prstGeom>
        </p:spPr>
        <p:txBody>
          <a:bodyPr/>
          <a:lstStyle/>
          <a:p>
            <a:fld id="{39FE57C1-99E3-4342-90AE-63D315326D4A}" type="slidenum">
              <a:rPr lang="en-US" smtClean="0">
                <a:solidFill>
                  <a:prstClr val="black"/>
                </a:solidFill>
              </a:rPr>
              <a:pPr/>
              <a:t>‹#›</a:t>
            </a:fld>
            <a:endParaRPr lang="en-US" dirty="0">
              <a:solidFill>
                <a:prstClr val="black"/>
              </a:solidFill>
            </a:endParaRPr>
          </a:p>
        </p:txBody>
      </p:sp>
      <p:sp>
        <p:nvSpPr>
          <p:cNvPr id="13" name="Footer Placeholder 12"/>
          <p:cNvSpPr>
            <a:spLocks noGrp="1"/>
          </p:cNvSpPr>
          <p:nvPr>
            <p:ph type="ftr" sz="quarter" idx="17"/>
          </p:nvPr>
        </p:nvSpPr>
        <p:spPr>
          <a:xfrm>
            <a:off x="694944" y="4855464"/>
            <a:ext cx="3291840" cy="150876"/>
          </a:xfrm>
          <a:prstGeom prst="rect">
            <a:avLst/>
          </a:prstGeom>
        </p:spPr>
        <p:txBody>
          <a:bodyPr/>
          <a:lstStyle/>
          <a:p>
            <a:r>
              <a:rPr lang="en-US" smtClean="0">
                <a:solidFill>
                  <a:prstClr val="black"/>
                </a:solidFill>
              </a:rPr>
              <a:t>HP Confidential</a:t>
            </a:r>
            <a:endParaRPr lang="en-US" dirty="0">
              <a:solidFill>
                <a:prstClr val="black"/>
              </a:solidFill>
            </a:endParaRPr>
          </a:p>
        </p:txBody>
      </p:sp>
      <p:sp>
        <p:nvSpPr>
          <p:cNvPr id="8" name="Content Placeholder 12"/>
          <p:cNvSpPr>
            <a:spLocks noGrp="1"/>
          </p:cNvSpPr>
          <p:nvPr>
            <p:ph sz="quarter" idx="18"/>
          </p:nvPr>
        </p:nvSpPr>
        <p:spPr>
          <a:xfrm>
            <a:off x="365760" y="1463040"/>
            <a:ext cx="8348472" cy="31523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1008636"/>
      </p:ext>
    </p:extLst>
  </p:cSld>
  <p:clrMapOvr>
    <a:masterClrMapping/>
  </p:clrMapOvr>
  <p:transition>
    <p:fade thruBlk="1"/>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382C85A-B224-4D12-B39D-3AEA1F4D1E89}" type="datetimeFigureOut">
              <a:rPr lang="en-US" smtClean="0">
                <a:solidFill>
                  <a:prstClr val="black">
                    <a:tint val="75000"/>
                  </a:prstClr>
                </a:solidFill>
              </a:rPr>
              <a:pPr/>
              <a:t>3/21/2013</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C7D5EEC-6119-42DF-89FE-12086D8658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665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40" y="1186053"/>
            <a:ext cx="3878263" cy="3222441"/>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8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65051986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84" y="3251684"/>
            <a:ext cx="6858000" cy="914400"/>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a:defRPr/>
            </a:pPr>
            <a:r>
              <a:rPr lang="en-US" sz="700" dirty="0" smtClean="0">
                <a:solidFill>
                  <a:srgbClr val="B9B8BB"/>
                </a:solidFill>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val="425972006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251684"/>
            <a:ext cx="6858000" cy="9144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a:defRPr/>
            </a:pPr>
            <a:r>
              <a:rPr lang="en-US" sz="700" dirty="0" smtClean="0">
                <a:solidFill>
                  <a:prstClr val="white"/>
                </a:solidFill>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val="44639040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7750"/>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9"/>
            <a:ext cx="365736" cy="365736"/>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a:defRPr/>
            </a:pPr>
            <a:r>
              <a:rPr lang="en-US" sz="700" dirty="0" smtClean="0">
                <a:solidFill>
                  <a:srgbClr val="B9B8BB"/>
                </a:solidFill>
                <a:cs typeface="HP Simplified"/>
              </a:rPr>
              <a:t>© Copyright 2012 Hewlett-Packard Development Company, L.P.  The information contained herein is subject to change without notice.</a:t>
            </a:r>
          </a:p>
        </p:txBody>
      </p:sp>
      <p:pic>
        <p:nvPicPr>
          <p:cNvPr id="5" name="Picture 4" descr="HP_Blue_RGB_150_SM.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503920" y="4535429"/>
            <a:ext cx="365760" cy="365760"/>
          </a:xfrm>
          <a:prstGeom prst="rect">
            <a:avLst/>
          </a:prstGeom>
        </p:spPr>
      </p:pic>
    </p:spTree>
    <p:extLst>
      <p:ext uri="{BB962C8B-B14F-4D97-AF65-F5344CB8AC3E}">
        <p14:creationId xmlns:p14="http://schemas.microsoft.com/office/powerpoint/2010/main" val="28663847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40924"/>
            <a:ext cx="7222352" cy="2006703"/>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9"/>
            <a:ext cx="365736" cy="365736"/>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a:defRPr/>
            </a:pPr>
            <a:r>
              <a:rPr lang="en-US" sz="700" dirty="0" smtClean="0">
                <a:solidFill>
                  <a:prstClr val="white"/>
                </a:solidFill>
                <a:cs typeface="HP Simplified"/>
              </a:rPr>
              <a:t>© Copyright 2012 Hewlett-Packard Development Company, L.P.  The information contained herein is subject to change without notice.</a:t>
            </a:r>
          </a:p>
        </p:txBody>
      </p:sp>
      <p:sp>
        <p:nvSpPr>
          <p:cNvPr id="5" name="Subtitle 2"/>
          <p:cNvSpPr>
            <a:spLocks noGrp="1"/>
          </p:cNvSpPr>
          <p:nvPr>
            <p:ph type="subTitle" idx="1" hasCustomPrompt="1"/>
          </p:nvPr>
        </p:nvSpPr>
        <p:spPr>
          <a:xfrm>
            <a:off x="325269" y="3305366"/>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02606280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73031685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29425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6"/>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112566"/>
      </p:ext>
    </p:extLst>
  </p:cSld>
  <p:clrMapOvr>
    <a:masterClrMapping/>
  </p:clrMapOvr>
  <p:timing>
    <p:tnLst>
      <p:par>
        <p:cTn id="1" dur="indefinite" restart="never" nodeType="tmRoot"/>
      </p:par>
    </p:tnLst>
  </p:timing>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with 2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0" y="235069"/>
            <a:ext cx="8117206"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3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458316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82" y="235068"/>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3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8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81112042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40"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43502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8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189049"/>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8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8735121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40" y="1186053"/>
            <a:ext cx="3878263" cy="3222441"/>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8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23981107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8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189049"/>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8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428514037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8334"/>
            <a:ext cx="7222352" cy="2006703"/>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9"/>
            <a:ext cx="365736" cy="365736"/>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a:defRPr/>
            </a:pPr>
            <a:r>
              <a:rPr lang="en-US" sz="700" dirty="0" smtClean="0">
                <a:solidFill>
                  <a:prstClr val="white"/>
                </a:solidFill>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val="215205624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Line Only">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023360" y="4855464"/>
            <a:ext cx="1097280" cy="150876"/>
          </a:xfrm>
          <a:prstGeom prst="rect">
            <a:avLst/>
          </a:prstGeom>
        </p:spPr>
        <p:txBody>
          <a:bodyPr/>
          <a:lstStyle/>
          <a:p>
            <a:pPr fontAlgn="base">
              <a:spcBef>
                <a:spcPct val="0"/>
              </a:spcBef>
              <a:spcAft>
                <a:spcPct val="0"/>
              </a:spcAft>
            </a:pPr>
            <a:fld id="{338E54AF-64BD-45C2-B7B1-25D891A80782}" type="datetime1">
              <a:rPr lang="en-US" smtClean="0">
                <a:solidFill>
                  <a:prstClr val="black"/>
                </a:solidFill>
              </a:rPr>
              <a:pPr fontAlgn="base">
                <a:spcBef>
                  <a:spcPct val="0"/>
                </a:spcBef>
                <a:spcAft>
                  <a:spcPct val="0"/>
                </a:spcAft>
              </a:pPr>
              <a:t>3/21/2013</a:t>
            </a:fld>
            <a:endParaRPr lang="en-US" dirty="0">
              <a:solidFill>
                <a:prstClr val="black"/>
              </a:solidFill>
            </a:endParaRPr>
          </a:p>
        </p:txBody>
      </p:sp>
      <p:sp>
        <p:nvSpPr>
          <p:cNvPr id="8" name="Slide Number Placeholder 7"/>
          <p:cNvSpPr>
            <a:spLocks noGrp="1"/>
          </p:cNvSpPr>
          <p:nvPr>
            <p:ph type="sldNum" sz="quarter" idx="11"/>
          </p:nvPr>
        </p:nvSpPr>
        <p:spPr>
          <a:xfrm>
            <a:off x="365760" y="4855464"/>
            <a:ext cx="320040" cy="150876"/>
          </a:xfrm>
          <a:prstGeom prst="rect">
            <a:avLst/>
          </a:prstGeom>
        </p:spPr>
        <p:txBody>
          <a:bodyPr/>
          <a:lstStyle/>
          <a:p>
            <a:pPr fontAlgn="base">
              <a:spcBef>
                <a:spcPct val="0"/>
              </a:spcBef>
              <a:spcAft>
                <a:spcPct val="0"/>
              </a:spcAft>
            </a:pPr>
            <a:fld id="{39FE57C1-99E3-4342-90AE-63D315326D4A}" type="slidenum">
              <a:rPr lang="en-US" smtClean="0">
                <a:solidFill>
                  <a:prstClr val="black"/>
                </a:solidFill>
              </a:rPr>
              <a:pPr fontAlgn="base">
                <a:spcBef>
                  <a:spcPct val="0"/>
                </a:spcBef>
                <a:spcAft>
                  <a:spcPct val="0"/>
                </a:spcAft>
              </a:pPr>
              <a:t>‹#›</a:t>
            </a:fld>
            <a:endParaRPr lang="en-US" dirty="0">
              <a:solidFill>
                <a:prstClr val="black"/>
              </a:solidFill>
            </a:endParaRPr>
          </a:p>
        </p:txBody>
      </p:sp>
      <p:sp>
        <p:nvSpPr>
          <p:cNvPr id="10" name="Footer Placeholder 9"/>
          <p:cNvSpPr>
            <a:spLocks noGrp="1"/>
          </p:cNvSpPr>
          <p:nvPr>
            <p:ph type="ftr" sz="quarter" idx="12"/>
          </p:nvPr>
        </p:nvSpPr>
        <p:spPr>
          <a:xfrm>
            <a:off x="694944" y="4855464"/>
            <a:ext cx="3291840" cy="150876"/>
          </a:xfrm>
          <a:prstGeom prst="rect">
            <a:avLst/>
          </a:prstGeom>
        </p:spPr>
        <p:txBody>
          <a:bodyPr/>
          <a:lstStyle/>
          <a:p>
            <a:pPr fontAlgn="base">
              <a:spcBef>
                <a:spcPct val="0"/>
              </a:spcBef>
              <a:spcAft>
                <a:spcPct val="0"/>
              </a:spcAft>
            </a:pPr>
            <a:r>
              <a:rPr lang="en-US" dirty="0" smtClean="0">
                <a:solidFill>
                  <a:prstClr val="black"/>
                </a:solidFill>
              </a:rPr>
              <a:t>Footer goes here</a:t>
            </a:r>
            <a:endParaRPr lang="en-US" dirty="0">
              <a:solidFill>
                <a:prstClr val="black"/>
              </a:solidFill>
            </a:endParaRPr>
          </a:p>
        </p:txBody>
      </p:sp>
      <p:sp>
        <p:nvSpPr>
          <p:cNvPr id="6" name="Title 8"/>
          <p:cNvSpPr>
            <a:spLocks noGrp="1"/>
          </p:cNvSpPr>
          <p:nvPr>
            <p:ph type="title" hasCustomPrompt="1"/>
          </p:nvPr>
        </p:nvSpPr>
        <p:spPr>
          <a:xfrm>
            <a:off x="339725" y="304719"/>
            <a:ext cx="8375650" cy="469840"/>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bg1"/>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279752922"/>
      </p:ext>
    </p:extLst>
  </p:cSld>
  <p:clrMapOvr>
    <a:masterClrMapping/>
  </p:clrMapOvr>
  <p:transition>
    <p:fade thruBlk="1"/>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1Line with Subtitle">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4337142" y="4855466"/>
            <a:ext cx="1097280" cy="150876"/>
          </a:xfrm>
          <a:prstGeom prst="rect">
            <a:avLst/>
          </a:prstGeom>
        </p:spPr>
        <p:txBody>
          <a:bodyPr lIns="34281" tIns="17140" rIns="34281" bIns="17140"/>
          <a:lstStyle/>
          <a:p>
            <a:fld id="{49E81A5D-47CB-4239-B753-0649545C4C04}" type="datetime1">
              <a:rPr lang="en-US" smtClean="0">
                <a:solidFill>
                  <a:prstClr val="black"/>
                </a:solidFill>
              </a:rPr>
              <a:pPr/>
              <a:t>3/21/2013</a:t>
            </a:fld>
            <a:endParaRPr lang="en-US" dirty="0">
              <a:solidFill>
                <a:prstClr val="black"/>
              </a:solidFill>
            </a:endParaRPr>
          </a:p>
        </p:txBody>
      </p:sp>
      <p:sp>
        <p:nvSpPr>
          <p:cNvPr id="9" name="Slide Number Placeholder 8"/>
          <p:cNvSpPr>
            <a:spLocks noGrp="1"/>
          </p:cNvSpPr>
          <p:nvPr>
            <p:ph type="sldNum" sz="quarter" idx="16"/>
          </p:nvPr>
        </p:nvSpPr>
        <p:spPr>
          <a:xfrm>
            <a:off x="365760" y="4855466"/>
            <a:ext cx="320040" cy="150876"/>
          </a:xfrm>
          <a:prstGeom prst="rect">
            <a:avLst/>
          </a:prstGeom>
        </p:spPr>
        <p:txBody>
          <a:bodyPr lIns="34281" tIns="17140" rIns="34281" bIns="17140"/>
          <a:lstStyle/>
          <a:p>
            <a:fld id="{39FE57C1-99E3-4342-90AE-63D315326D4A}"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17"/>
          </p:nvPr>
        </p:nvSpPr>
        <p:spPr>
          <a:xfrm>
            <a:off x="694944" y="4855468"/>
            <a:ext cx="3645468" cy="149831"/>
          </a:xfrm>
          <a:prstGeom prst="rect">
            <a:avLst/>
          </a:prstGeom>
        </p:spPr>
        <p:txBody>
          <a:bodyPr lIns="34281" tIns="17140" rIns="34281" bIns="17140"/>
          <a:lstStyle/>
          <a:p>
            <a:endParaRPr lang="en-US" dirty="0">
              <a:solidFill>
                <a:prstClr val="black"/>
              </a:solidFill>
            </a:endParaRPr>
          </a:p>
        </p:txBody>
      </p:sp>
      <p:sp>
        <p:nvSpPr>
          <p:cNvPr id="7" name="Text Placeholder 12"/>
          <p:cNvSpPr>
            <a:spLocks noGrp="1"/>
          </p:cNvSpPr>
          <p:nvPr>
            <p:ph type="body" sz="quarter" idx="14" hasCustomPrompt="1"/>
          </p:nvPr>
        </p:nvSpPr>
        <p:spPr>
          <a:xfrm>
            <a:off x="358775" y="759991"/>
            <a:ext cx="8370380" cy="294965"/>
          </a:xfrm>
          <a:prstGeom prst="rect">
            <a:avLst/>
          </a:prstGeom>
        </p:spPr>
        <p:txBody>
          <a:bodyPr>
            <a:noAutofit/>
          </a:bodyPr>
          <a:lstStyle>
            <a:lvl1pPr marL="0" indent="0">
              <a:lnSpc>
                <a:spcPct val="100000"/>
              </a:lnSpc>
              <a:buNone/>
              <a:defRPr lang="en-US" sz="1900" kern="1200" dirty="0" smtClean="0">
                <a:solidFill>
                  <a:srgbClr val="7B7B79"/>
                </a:solidFill>
                <a:latin typeface="Futura Bk" pitchFamily="34" charset="0"/>
                <a:ea typeface="+mn-ea"/>
                <a:cs typeface="+mn-cs"/>
              </a:defRPr>
            </a:lvl1pPr>
            <a:lvl2pPr>
              <a:defRPr lang="en-US" sz="1900" kern="1200" dirty="0" smtClean="0">
                <a:solidFill>
                  <a:srgbClr val="FFFFFF"/>
                </a:solidFill>
                <a:latin typeface="Futura Bk" pitchFamily="34" charset="0"/>
                <a:ea typeface="+mn-ea"/>
                <a:cs typeface="+mn-cs"/>
              </a:defRPr>
            </a:lvl2pPr>
            <a:lvl3pPr>
              <a:defRPr lang="en-US" sz="1900" kern="1200" dirty="0" smtClean="0">
                <a:solidFill>
                  <a:srgbClr val="FFFFFF"/>
                </a:solidFill>
                <a:latin typeface="Futura Bk" pitchFamily="34" charset="0"/>
                <a:ea typeface="+mn-ea"/>
                <a:cs typeface="+mn-cs"/>
              </a:defRPr>
            </a:lvl3pPr>
            <a:lvl4pPr>
              <a:defRPr lang="en-US" sz="1900" kern="1200" dirty="0" smtClean="0">
                <a:solidFill>
                  <a:srgbClr val="FFFFFF"/>
                </a:solidFill>
                <a:latin typeface="Futura Bk" pitchFamily="34" charset="0"/>
                <a:ea typeface="+mn-ea"/>
                <a:cs typeface="+mn-cs"/>
              </a:defRPr>
            </a:lvl4pPr>
            <a:lvl5pPr>
              <a:defRPr lang="en-US" sz="19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11" name="Title 8"/>
          <p:cNvSpPr>
            <a:spLocks noGrp="1"/>
          </p:cNvSpPr>
          <p:nvPr>
            <p:ph type="title" hasCustomPrompt="1"/>
          </p:nvPr>
        </p:nvSpPr>
        <p:spPr>
          <a:xfrm>
            <a:off x="333375" y="317435"/>
            <a:ext cx="8375650" cy="469841"/>
          </a:xfrm>
          <a:prstGeom prst="rect">
            <a:avLst/>
          </a:prstGeom>
        </p:spPr>
        <p:txBody>
          <a:bodyPr anchor="t" anchorCtr="0">
            <a:noAutofit/>
          </a:bodyPr>
          <a:lstStyle>
            <a:lvl1pPr marL="0" marR="0" indent="0" algn="l" defTabSz="909138" rtl="0" eaLnBrk="1" fontAlgn="auto" latinLnBrk="0" hangingPunct="1">
              <a:lnSpc>
                <a:spcPts val="3274"/>
              </a:lnSpc>
              <a:spcBef>
                <a:spcPct val="0"/>
              </a:spcBef>
              <a:spcAft>
                <a:spcPts val="0"/>
              </a:spcAft>
              <a:buClrTx/>
              <a:buSzTx/>
              <a:buFontTx/>
              <a:buNone/>
              <a:tabLst/>
              <a:defRPr sz="2800" baseline="0">
                <a:solidFill>
                  <a:schemeClr val="tx1"/>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1817346091"/>
      </p:ext>
    </p:extLst>
  </p:cSld>
  <p:clrMapOvr>
    <a:masterClrMapping/>
  </p:clrMapOvr>
  <p:transition>
    <p:fade thruBlk="1"/>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854067"/>
      </p:ext>
    </p:extLst>
  </p:cSld>
  <p:clrMapOvr>
    <a:masterClrMapping/>
  </p:clrMapOvr>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11" name="Title 8"/>
          <p:cNvSpPr>
            <a:spLocks noGrp="1"/>
          </p:cNvSpPr>
          <p:nvPr>
            <p:ph type="title" hasCustomPrompt="1"/>
          </p:nvPr>
        </p:nvSpPr>
        <p:spPr>
          <a:xfrm>
            <a:off x="341313" y="315518"/>
            <a:ext cx="8375650" cy="656033"/>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chemeClr val="tx1"/>
                </a:solidFill>
                <a:latin typeface="Futura Bk" pitchFamily="34" charset="0"/>
              </a:defRPr>
            </a:lvl1pPr>
          </a:lstStyle>
          <a:p>
            <a:r>
              <a:rPr lang="en-US" dirty="0" smtClean="0"/>
              <a:t>Double Line Title</a:t>
            </a:r>
            <a:br>
              <a:rPr lang="en-US" dirty="0" smtClean="0"/>
            </a:br>
            <a:r>
              <a:rPr lang="en-US" dirty="0" smtClean="0"/>
              <a:t>for Added Content</a:t>
            </a:r>
            <a:endParaRPr lang="en-US" dirty="0"/>
          </a:p>
        </p:txBody>
      </p:sp>
      <p:sp>
        <p:nvSpPr>
          <p:cNvPr id="12" name="Text Placeholder 12"/>
          <p:cNvSpPr>
            <a:spLocks noGrp="1"/>
          </p:cNvSpPr>
          <p:nvPr>
            <p:ph type="body" sz="quarter" idx="14" hasCustomPrompt="1"/>
          </p:nvPr>
        </p:nvSpPr>
        <p:spPr>
          <a:xfrm>
            <a:off x="358775" y="971551"/>
            <a:ext cx="8370380" cy="294965"/>
          </a:xfrm>
          <a:prstGeom prst="rect">
            <a:avLst/>
          </a:prstGeom>
        </p:spPr>
        <p:txBody>
          <a:bodyPr>
            <a:noAutofit/>
          </a:bodyPr>
          <a:lstStyle>
            <a:lvl1pPr marL="0" indent="0">
              <a:lnSpc>
                <a:spcPct val="100000"/>
              </a:lnSpc>
              <a:buNone/>
              <a:defRPr lang="en-US" sz="2000" kern="1200" dirty="0" smtClean="0">
                <a:solidFill>
                  <a:srgbClr val="7B7B79"/>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9" name="Date Placeholder 8"/>
          <p:cNvSpPr>
            <a:spLocks noGrp="1"/>
          </p:cNvSpPr>
          <p:nvPr>
            <p:ph type="dt" sz="half" idx="15"/>
          </p:nvPr>
        </p:nvSpPr>
        <p:spPr>
          <a:xfrm>
            <a:off x="4023360" y="4855464"/>
            <a:ext cx="1097280" cy="150876"/>
          </a:xfrm>
          <a:prstGeom prst="rect">
            <a:avLst/>
          </a:prstGeom>
        </p:spPr>
        <p:txBody>
          <a:bodyPr/>
          <a:lstStyle/>
          <a:p>
            <a:fld id="{24103CB1-F085-4D7C-9801-9DD25E451EA1}" type="datetime1">
              <a:rPr lang="en-US" smtClean="0">
                <a:solidFill>
                  <a:prstClr val="black"/>
                </a:solidFill>
              </a:rPr>
              <a:pPr/>
              <a:t>3/21/2013</a:t>
            </a:fld>
            <a:endParaRPr lang="en-US" dirty="0">
              <a:solidFill>
                <a:prstClr val="black"/>
              </a:solidFill>
            </a:endParaRPr>
          </a:p>
        </p:txBody>
      </p:sp>
      <p:sp>
        <p:nvSpPr>
          <p:cNvPr id="10" name="Slide Number Placeholder 9"/>
          <p:cNvSpPr>
            <a:spLocks noGrp="1"/>
          </p:cNvSpPr>
          <p:nvPr>
            <p:ph type="sldNum" sz="quarter" idx="16"/>
          </p:nvPr>
        </p:nvSpPr>
        <p:spPr>
          <a:xfrm>
            <a:off x="365760" y="4855464"/>
            <a:ext cx="320040" cy="150876"/>
          </a:xfrm>
          <a:prstGeom prst="rect">
            <a:avLst/>
          </a:prstGeom>
        </p:spPr>
        <p:txBody>
          <a:bodyPr/>
          <a:lstStyle/>
          <a:p>
            <a:fld id="{39FE57C1-99E3-4342-90AE-63D315326D4A}" type="slidenum">
              <a:rPr lang="en-US" smtClean="0">
                <a:solidFill>
                  <a:prstClr val="black"/>
                </a:solidFill>
              </a:rPr>
              <a:pPr/>
              <a:t>‹#›</a:t>
            </a:fld>
            <a:endParaRPr lang="en-US" dirty="0">
              <a:solidFill>
                <a:prstClr val="black"/>
              </a:solidFill>
            </a:endParaRPr>
          </a:p>
        </p:txBody>
      </p:sp>
      <p:sp>
        <p:nvSpPr>
          <p:cNvPr id="13" name="Footer Placeholder 12"/>
          <p:cNvSpPr>
            <a:spLocks noGrp="1"/>
          </p:cNvSpPr>
          <p:nvPr>
            <p:ph type="ftr" sz="quarter" idx="17"/>
          </p:nvPr>
        </p:nvSpPr>
        <p:spPr>
          <a:xfrm>
            <a:off x="694944" y="4855464"/>
            <a:ext cx="3291840" cy="150876"/>
          </a:xfrm>
          <a:prstGeom prst="rect">
            <a:avLst/>
          </a:prstGeom>
        </p:spPr>
        <p:txBody>
          <a:bodyPr/>
          <a:lstStyle/>
          <a:p>
            <a:r>
              <a:rPr lang="en-US" smtClean="0">
                <a:solidFill>
                  <a:prstClr val="black"/>
                </a:solidFill>
              </a:rPr>
              <a:t>HP Confidential</a:t>
            </a:r>
            <a:endParaRPr lang="en-US" dirty="0">
              <a:solidFill>
                <a:prstClr val="black"/>
              </a:solidFill>
            </a:endParaRPr>
          </a:p>
        </p:txBody>
      </p:sp>
      <p:sp>
        <p:nvSpPr>
          <p:cNvPr id="8" name="Content Placeholder 12"/>
          <p:cNvSpPr>
            <a:spLocks noGrp="1"/>
          </p:cNvSpPr>
          <p:nvPr>
            <p:ph sz="quarter" idx="18"/>
          </p:nvPr>
        </p:nvSpPr>
        <p:spPr>
          <a:xfrm>
            <a:off x="365760" y="1463040"/>
            <a:ext cx="8348472" cy="31523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9627220"/>
      </p:ext>
    </p:extLst>
  </p:cSld>
  <p:clrMapOvr>
    <a:masterClrMapping/>
  </p:clrMapOvr>
  <p:transition>
    <p:fade thruBlk="1"/>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382C85A-B224-4D12-B39D-3AEA1F4D1E89}" type="datetimeFigureOut">
              <a:rPr lang="en-US" smtClean="0">
                <a:solidFill>
                  <a:prstClr val="black">
                    <a:tint val="75000"/>
                  </a:prstClr>
                </a:solidFill>
              </a:rPr>
              <a:pPr/>
              <a:t>3/21/2013</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C7D5EEC-6119-42DF-89FE-12086D8658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5404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251684"/>
            <a:ext cx="6858000" cy="9144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a:defRPr/>
            </a:pPr>
            <a:r>
              <a:rPr lang="en-US" sz="700" dirty="0" smtClean="0">
                <a:solidFill>
                  <a:prstClr val="white"/>
                </a:solidFill>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val="81438848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8334"/>
            <a:ext cx="7222352" cy="2006703"/>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9"/>
            <a:ext cx="365736" cy="365736"/>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a:defRPr/>
            </a:pPr>
            <a:r>
              <a:rPr lang="en-US" sz="700" dirty="0" smtClean="0">
                <a:solidFill>
                  <a:prstClr val="white"/>
                </a:solidFill>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val="22303924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84" y="3251684"/>
            <a:ext cx="6858000" cy="914400"/>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a:defRPr/>
            </a:pPr>
            <a:r>
              <a:rPr lang="en-US" sz="700" dirty="0" smtClean="0">
                <a:solidFill>
                  <a:srgbClr val="B9B8BB"/>
                </a:solidFill>
                <a:cs typeface="HP Simplified"/>
              </a:rPr>
              <a:t>© Copyright 2012 Hewlett-Packard Development Company, L.P.  The information contained herein is subject to change without notice.</a:t>
            </a:r>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7750"/>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9"/>
            <a:ext cx="365736" cy="365736"/>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a:defRPr/>
            </a:pPr>
            <a:r>
              <a:rPr lang="en-US" sz="700" dirty="0" smtClean="0">
                <a:solidFill>
                  <a:srgbClr val="474B78"/>
                </a:solidFill>
                <a:cs typeface="HP Simplified"/>
              </a:rPr>
              <a:t>© Copyright 2012 Hewlett-Packard Development Company, L.P.  The information contained herein is subject to change without notice.</a:t>
            </a:r>
          </a:p>
        </p:txBody>
      </p:sp>
      <p:pic>
        <p:nvPicPr>
          <p:cNvPr id="5" name="Picture 4" descr="HP_Blue_RGB_150_SM.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503920" y="4535429"/>
            <a:ext cx="365760" cy="365760"/>
          </a:xfrm>
          <a:prstGeom prst="rect">
            <a:avLst/>
          </a:prstGeom>
        </p:spPr>
      </p:pic>
    </p:spTree>
    <p:extLst>
      <p:ext uri="{BB962C8B-B14F-4D97-AF65-F5344CB8AC3E}">
        <p14:creationId xmlns:p14="http://schemas.microsoft.com/office/powerpoint/2010/main" val="80779734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40924"/>
            <a:ext cx="7222352" cy="2006703"/>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9"/>
            <a:ext cx="365736" cy="365736"/>
          </a:xfrm>
          <a:prstGeom prst="rect">
            <a:avLst/>
          </a:prstGeom>
        </p:spPr>
      </p:pic>
      <p:sp>
        <p:nvSpPr>
          <p:cNvPr id="6" name="TextBox 5"/>
          <p:cNvSpPr txBox="1"/>
          <p:nvPr userDrawn="1"/>
        </p:nvSpPr>
        <p:spPr>
          <a:xfrm>
            <a:off x="329197" y="4758803"/>
            <a:ext cx="8012545" cy="228600"/>
          </a:xfrm>
          <a:prstGeom prst="rect">
            <a:avLst/>
          </a:prstGeom>
          <a:noFill/>
        </p:spPr>
        <p:txBody>
          <a:bodyPr wrap="square" lIns="0" rtlCol="0">
            <a:noAutofit/>
          </a:bodyPr>
          <a:lstStyle/>
          <a:p>
            <a:pPr>
              <a:defRPr/>
            </a:pPr>
            <a:r>
              <a:rPr lang="en-US" sz="700" dirty="0" smtClean="0">
                <a:solidFill>
                  <a:prstClr val="white"/>
                </a:solidFill>
                <a:cs typeface="HP Simplified"/>
              </a:rPr>
              <a:t>© Copyright 2012 Hewlett-Packard Development Company, L.P.  The information contained herein is subject to change without notice.</a:t>
            </a:r>
          </a:p>
        </p:txBody>
      </p:sp>
      <p:sp>
        <p:nvSpPr>
          <p:cNvPr id="5" name="Subtitle 2"/>
          <p:cNvSpPr>
            <a:spLocks noGrp="1"/>
          </p:cNvSpPr>
          <p:nvPr>
            <p:ph type="subTitle" idx="1" hasCustomPrompt="1"/>
          </p:nvPr>
        </p:nvSpPr>
        <p:spPr>
          <a:xfrm>
            <a:off x="325269" y="3305366"/>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65368629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84530211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6"/>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5635520"/>
      </p:ext>
    </p:extLst>
  </p:cSld>
  <p:clrMapOvr>
    <a:masterClrMapping/>
  </p:clrMapOvr>
  <p:timing>
    <p:tnLst>
      <p:par>
        <p:cTn id="1" dur="indefinite" restart="never" nodeType="tmRoot"/>
      </p:par>
    </p:tnLst>
  </p:timing>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82" y="235068"/>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3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8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26093183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40" y="1186053"/>
            <a:ext cx="3878263" cy="3222441"/>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8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419338938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8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189049"/>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82"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413417640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 Line with Subtitle">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331472" y="660171"/>
            <a:ext cx="8460105" cy="377026"/>
          </a:xfrm>
          <a:prstGeom prst="rect">
            <a:avLst/>
          </a:prstGeom>
        </p:spPr>
        <p:txBody>
          <a:bodyPr>
            <a:noAutofit/>
          </a:bodyPr>
          <a:lstStyle>
            <a:lvl1pPr marL="0" indent="0" algn="l">
              <a:lnSpc>
                <a:spcPts val="3000"/>
              </a:lnSpc>
              <a:buNone/>
              <a:defRPr sz="1800"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7" name="Title 6"/>
          <p:cNvSpPr>
            <a:spLocks noGrp="1"/>
          </p:cNvSpPr>
          <p:nvPr>
            <p:ph type="title"/>
          </p:nvPr>
        </p:nvSpPr>
        <p:spPr bwMode="black">
          <a:xfrm>
            <a:off x="331472" y="235063"/>
            <a:ext cx="8460105" cy="412934"/>
          </a:xfrm>
        </p:spPr>
        <p:txBody>
          <a:bodyPr>
            <a:no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754436024"/>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3_1Line with Content and Subtitl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bwMode="black">
          <a:xfrm>
            <a:off x="331471" y="235064"/>
            <a:ext cx="8460105" cy="430887"/>
          </a:xfrm>
        </p:spPr>
        <p:txBody>
          <a:bodyPr/>
          <a:lstStyle>
            <a:lvl1pPr>
              <a:defRPr b="1" i="0">
                <a:latin typeface="Arial"/>
                <a:cs typeface="Arial"/>
              </a:defRPr>
            </a:lvl1pPr>
          </a:lstStyle>
          <a:p>
            <a:r>
              <a:rPr lang="en-US" noProof="0" smtClean="0"/>
              <a:t>Click to edit Master title style</a:t>
            </a:r>
            <a:endParaRPr lang="en-US" noProof="0" dirty="0"/>
          </a:p>
        </p:txBody>
      </p:sp>
      <p:sp>
        <p:nvSpPr>
          <p:cNvPr id="5" name="Slide Number Placeholder 5"/>
          <p:cNvSpPr>
            <a:spLocks noGrp="1"/>
          </p:cNvSpPr>
          <p:nvPr>
            <p:ph type="sldNum" sz="quarter" idx="4"/>
          </p:nvPr>
        </p:nvSpPr>
        <p:spPr>
          <a:xfrm>
            <a:off x="184032" y="4687020"/>
            <a:ext cx="244415" cy="126520"/>
          </a:xfrm>
          <a:prstGeom prst="rect">
            <a:avLst/>
          </a:prstGeom>
        </p:spPr>
        <p:txBody>
          <a:bodyPr vert="horz" lIns="0" tIns="0" rIns="0" bIns="0" rtlCol="0" anchor="ctr"/>
          <a:lstStyle>
            <a:lvl1pPr algn="r">
              <a:defRPr sz="700" b="0">
                <a:solidFill>
                  <a:schemeClr val="bg1">
                    <a:lumMod val="65000"/>
                  </a:schemeClr>
                </a:solidFill>
              </a:defRPr>
            </a:lvl1pPr>
          </a:lstStyle>
          <a:p>
            <a:pPr>
              <a:defRPr/>
            </a:pPr>
            <a:fld id="{0126BA5C-060E-441E-ACF7-3520305BF9CE}" type="slidenum">
              <a:rPr lang="en-US" smtClean="0">
                <a:solidFill>
                  <a:prstClr val="white">
                    <a:lumMod val="65000"/>
                  </a:prstClr>
                </a:solidFill>
              </a:rPr>
              <a:pPr>
                <a:defRPr/>
              </a:pPr>
              <a:t>‹#›</a:t>
            </a:fld>
            <a:endParaRPr lang="en-US">
              <a:solidFill>
                <a:prstClr val="white">
                  <a:lumMod val="65000"/>
                </a:prstClr>
              </a:solidFill>
            </a:endParaRPr>
          </a:p>
        </p:txBody>
      </p:sp>
    </p:spTree>
    <p:extLst>
      <p:ext uri="{BB962C8B-B14F-4D97-AF65-F5344CB8AC3E}">
        <p14:creationId xmlns:p14="http://schemas.microsoft.com/office/powerpoint/2010/main" val="1432516274"/>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cSld name="Quot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5" name="Title 10"/>
          <p:cNvSpPr>
            <a:spLocks noGrp="1"/>
          </p:cNvSpPr>
          <p:nvPr>
            <p:ph type="title" hasCustomPrompt="1"/>
          </p:nvPr>
        </p:nvSpPr>
        <p:spPr bwMode="black">
          <a:xfrm>
            <a:off x="474562" y="529547"/>
            <a:ext cx="8090704" cy="861774"/>
          </a:xfrm>
          <a:prstGeom prst="rect">
            <a:avLst/>
          </a:prstGeom>
        </p:spPr>
        <p:txBody>
          <a:bodyPr anchor="t" anchorCtr="0"/>
          <a:lstStyle>
            <a:lvl1pPr marL="177761" indent="-177761" algn="l">
              <a:lnSpc>
                <a:spcPct val="100000"/>
              </a:lnSpc>
              <a:defRPr sz="2800" strike="noStrike" cap="none" baseline="0">
                <a:solidFill>
                  <a:srgbClr val="C10042"/>
                </a:solidFill>
                <a:latin typeface="Futura Lt" pitchFamily="34" charset="0"/>
              </a:defRPr>
            </a:lvl1pPr>
          </a:lstStyle>
          <a:p>
            <a:r>
              <a:rPr lang="en-US" strike="noStrike" dirty="0" smtClean="0"/>
              <a:t>“This is a sample quote slide. Select and type your quote inside the quote marks.”</a:t>
            </a:r>
            <a:endParaRPr lang="en-US" dirty="0"/>
          </a:p>
        </p:txBody>
      </p:sp>
      <p:sp>
        <p:nvSpPr>
          <p:cNvPr id="7" name="Text Placeholder 12"/>
          <p:cNvSpPr>
            <a:spLocks noGrp="1"/>
          </p:cNvSpPr>
          <p:nvPr>
            <p:ph type="body" sz="quarter" idx="14" hasCustomPrompt="1"/>
          </p:nvPr>
        </p:nvSpPr>
        <p:spPr>
          <a:xfrm>
            <a:off x="597861" y="3950221"/>
            <a:ext cx="7018845" cy="576858"/>
          </a:xfrm>
          <a:prstGeom prst="rect">
            <a:avLst/>
          </a:prstGeom>
        </p:spPr>
        <p:txBody>
          <a:bodyPr>
            <a:noAutofit/>
          </a:bodyPr>
          <a:lstStyle>
            <a:lvl1pPr marL="0" indent="0">
              <a:lnSpc>
                <a:spcPct val="100000"/>
              </a:lnSpc>
              <a:spcBef>
                <a:spcPts val="600"/>
              </a:spcBef>
              <a:buNone/>
              <a:defRPr lang="en-US" sz="1400" kern="1200" dirty="0" smtClean="0">
                <a:solidFill>
                  <a:schemeClr val="bg1"/>
                </a:solidFill>
                <a:latin typeface="+mn-lt"/>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Speakers Name</a:t>
            </a:r>
          </a:p>
          <a:p>
            <a:pPr lvl="0"/>
            <a:r>
              <a:rPr lang="en-US" dirty="0" smtClean="0"/>
              <a:t>ABC Company</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black">
          <a:xfrm>
            <a:off x="8375904" y="4562856"/>
            <a:ext cx="429768" cy="429768"/>
          </a:xfrm>
          <a:prstGeom prst="rect">
            <a:avLst/>
          </a:prstGeom>
        </p:spPr>
      </p:pic>
    </p:spTree>
    <p:extLst>
      <p:ext uri="{BB962C8B-B14F-4D97-AF65-F5344CB8AC3E}">
        <p14:creationId xmlns:p14="http://schemas.microsoft.com/office/powerpoint/2010/main" val="785204107"/>
      </p:ext>
    </p:extLst>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image" Target="../media/image5.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1.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theme" Target="../theme/theme5.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image" Target="../media/image1.pn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theme" Target="../theme/theme6.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image" Target="../media/image1.png"/><Relationship Id="rId2" Type="http://schemas.openxmlformats.org/officeDocument/2006/relationships/slideLayout" Target="../slideLayouts/slideLayout89.xml"/><Relationship Id="rId16" Type="http://schemas.openxmlformats.org/officeDocument/2006/relationships/theme" Target="../theme/theme7.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image" Target="../media/image1.png"/><Relationship Id="rId2" Type="http://schemas.openxmlformats.org/officeDocument/2006/relationships/slideLayout" Target="../slideLayouts/slideLayout104.xml"/><Relationship Id="rId16" Type="http://schemas.openxmlformats.org/officeDocument/2006/relationships/theme" Target="../theme/theme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15" y="4758803"/>
            <a:ext cx="8012545" cy="22860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rgbClr val="B9B8BB"/>
                </a:solidFill>
                <a:latin typeface="HP Simplified"/>
                <a:cs typeface="HP Simplified"/>
              </a:rPr>
              <a:t>© Copyright 2012 Hewlett-Packard Development Company, L.P. </a:t>
            </a:r>
            <a:r>
              <a:rPr lang="en-US" sz="700" b="0" i="0" baseline="0" dirty="0" smtClean="0">
                <a:solidFill>
                  <a:srgbClr val="B9B8BB"/>
                </a:solidFill>
                <a:latin typeface="HP Simplified"/>
                <a:cs typeface="HP Simplified"/>
              </a:rPr>
              <a:t> </a:t>
            </a:r>
            <a:r>
              <a:rPr lang="en-US" sz="700" b="0" i="0" dirty="0" smtClean="0">
                <a:solidFill>
                  <a:srgbClr val="B9B8BB"/>
                </a:solidFill>
                <a:latin typeface="HP Simplified"/>
                <a:cs typeface="HP Simplified"/>
              </a:rPr>
              <a:t>The information contained herein is subject to change without notice.</a:t>
            </a:r>
          </a:p>
        </p:txBody>
      </p:sp>
      <p:sp>
        <p:nvSpPr>
          <p:cNvPr id="8" name="TextBox 7"/>
          <p:cNvSpPr txBox="1"/>
          <p:nvPr/>
        </p:nvSpPr>
        <p:spPr bwMode="gray">
          <a:xfrm>
            <a:off x="329204" y="4788486"/>
            <a:ext cx="323009" cy="149332"/>
          </a:xfrm>
          <a:prstGeom prst="rect">
            <a:avLst/>
          </a:prstGeom>
        </p:spPr>
        <p:txBody>
          <a:bodyPr vert="horz" wrap="none" lIns="0" tIns="45720" rIns="91440" bIns="45720" rtlCol="0" anchor="ctr">
            <a:noAutofit/>
          </a:bodyPr>
          <a:lstStyle/>
          <a:p>
            <a:pPr marL="0" algn="l" defTabSz="914400" rtl="0" eaLnBrk="1" latinLnBrk="0" hangingPunct="1"/>
            <a:fld id="{6C5AF65D-6854-49AF-ABC5-48B5BA0EA842}" type="slidenum">
              <a:rPr lang="en-US" sz="700" b="0" i="0" kern="1200" smtClean="0">
                <a:solidFill>
                  <a:srgbClr val="B9B8BB"/>
                </a:solidFill>
                <a:latin typeface="HP Simplified"/>
                <a:ea typeface="+mn-ea"/>
                <a:cs typeface="HP Simplified"/>
              </a:rPr>
              <a:pPr marL="0" algn="l" defTabSz="914400" rtl="0" eaLnBrk="1" latinLnBrk="0" hangingPunct="1"/>
              <a:t>‹#›</a:t>
            </a:fld>
            <a:endParaRPr lang="en-US" sz="700" b="0" i="0" kern="1200" dirty="0" smtClean="0">
              <a:solidFill>
                <a:srgbClr val="B9B8BB"/>
              </a:solidFill>
              <a:latin typeface="HP Simplified"/>
              <a:ea typeface="+mn-ea"/>
              <a:cs typeface="HP Simplified"/>
            </a:endParaRPr>
          </a:p>
        </p:txBody>
      </p:sp>
      <p:pic>
        <p:nvPicPr>
          <p:cNvPr id="4" name="Picture 3" descr="HP_Blue_RGB_150_SM.png"/>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8503920" y="4535429"/>
            <a:ext cx="365760" cy="365760"/>
          </a:xfrm>
          <a:prstGeom prst="rect">
            <a:avLst/>
          </a:prstGeom>
        </p:spPr>
      </p:pic>
    </p:spTree>
    <p:extLst>
      <p:ext uri="{BB962C8B-B14F-4D97-AF65-F5344CB8AC3E}">
        <p14:creationId xmlns:p14="http://schemas.microsoft.com/office/powerpoint/2010/main" val="2606275834"/>
      </p:ext>
    </p:extLst>
  </p:cSld>
  <p:clrMap bg1="lt1" tx1="dk1" bg2="lt2" tx2="dk2" accent1="accent1" accent2="accent2" accent3="accent3" accent4="accent4" accent5="accent5" accent6="accent6" hlink="hlink" folHlink="folHlink"/>
  <p:sldLayoutIdLst>
    <p:sldLayoutId id="2147483830" r:id="rId1"/>
    <p:sldLayoutId id="2147483834" r:id="rId2"/>
    <p:sldLayoutId id="2147483833" r:id="rId3"/>
    <p:sldLayoutId id="2147483837" r:id="rId4"/>
    <p:sldLayoutId id="2147483809" r:id="rId5"/>
    <p:sldLayoutId id="2147483823" r:id="rId6"/>
    <p:sldLayoutId id="2147483824" r:id="rId7"/>
    <p:sldLayoutId id="2147483825" r:id="rId8"/>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15" y="4758803"/>
            <a:ext cx="8012545" cy="228600"/>
          </a:xfrm>
          <a:prstGeom prst="rect">
            <a:avLst/>
          </a:prstGeom>
          <a:noFill/>
        </p:spPr>
        <p:txBody>
          <a:bodyPr wrap="square" rtlCol="0">
            <a:noAutofit/>
          </a:bodyPr>
          <a:lstStyle/>
          <a:p>
            <a:pPr>
              <a:defRPr/>
            </a:pPr>
            <a:r>
              <a:rPr lang="en-US" sz="700" dirty="0" smtClean="0">
                <a:solidFill>
                  <a:srgbClr val="B9B8BB"/>
                </a:solidFill>
                <a:cs typeface="HP Simplified"/>
              </a:rPr>
              <a:t>© Copyright 2012 Hewlett-Packard Development Company, L.P.  The information contained herein is subject to change without notice.</a:t>
            </a:r>
          </a:p>
        </p:txBody>
      </p:sp>
      <p:sp>
        <p:nvSpPr>
          <p:cNvPr id="8" name="TextBox 7"/>
          <p:cNvSpPr txBox="1"/>
          <p:nvPr/>
        </p:nvSpPr>
        <p:spPr bwMode="gray">
          <a:xfrm>
            <a:off x="329204" y="4788486"/>
            <a:ext cx="323009" cy="149332"/>
          </a:xfrm>
          <a:prstGeom prst="rect">
            <a:avLst/>
          </a:prstGeom>
        </p:spPr>
        <p:txBody>
          <a:bodyPr vert="horz" wrap="none" lIns="0" tIns="45720" rIns="91440" bIns="45720" rtlCol="0" anchor="ctr">
            <a:noAutofit/>
          </a:bodyPr>
          <a:lstStyle/>
          <a:p>
            <a:pPr defTabSz="914400"/>
            <a:fld id="{6C5AF65D-6854-49AF-ABC5-48B5BA0EA842}" type="slidenum">
              <a:rPr lang="en-US" sz="700" smtClean="0">
                <a:solidFill>
                  <a:srgbClr val="B9B8BB"/>
                </a:solidFill>
                <a:cs typeface="HP Simplified"/>
              </a:rPr>
              <a:pPr defTabSz="914400"/>
              <a:t>‹#›</a:t>
            </a:fld>
            <a:endParaRPr lang="en-US" sz="700" dirty="0" smtClean="0">
              <a:solidFill>
                <a:srgbClr val="B9B8BB"/>
              </a:solidFill>
              <a:cs typeface="HP Simplified"/>
            </a:endParaRPr>
          </a:p>
        </p:txBody>
      </p:sp>
      <p:pic>
        <p:nvPicPr>
          <p:cNvPr id="4" name="Picture 3" descr="HP_Blue_RGB_150_SM.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8503920" y="4535429"/>
            <a:ext cx="365760" cy="365760"/>
          </a:xfrm>
          <a:prstGeom prst="rect">
            <a:avLst/>
          </a:prstGeom>
        </p:spPr>
      </p:pic>
    </p:spTree>
    <p:extLst>
      <p:ext uri="{BB962C8B-B14F-4D97-AF65-F5344CB8AC3E}">
        <p14:creationId xmlns:p14="http://schemas.microsoft.com/office/powerpoint/2010/main" val="2606275834"/>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6" r:id="rId12"/>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382C85A-B224-4D12-B39D-3AEA1F4D1E89}" type="datetimeFigureOut">
              <a:rPr lang="en-US" smtClean="0">
                <a:solidFill>
                  <a:prstClr val="black">
                    <a:tint val="75000"/>
                  </a:prstClr>
                </a:solidFill>
              </a:rPr>
              <a:pPr defTabSz="914400"/>
              <a:t>3/21/2013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C7D5EEC-6119-42DF-89FE-12086D86580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726672980"/>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18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black">
          <a:xfrm>
            <a:off x="331790" y="234951"/>
            <a:ext cx="84597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smtClean="0"/>
              <a:t>Click to edit Master title style</a:t>
            </a:r>
            <a:endParaRPr lang="en-US" dirty="0" smtClean="0"/>
          </a:p>
        </p:txBody>
      </p:sp>
      <p:sp>
        <p:nvSpPr>
          <p:cNvPr id="1027" name="Text Placeholder 6"/>
          <p:cNvSpPr>
            <a:spLocks noGrp="1"/>
          </p:cNvSpPr>
          <p:nvPr>
            <p:ph type="body" idx="1"/>
          </p:nvPr>
        </p:nvSpPr>
        <p:spPr bwMode="black">
          <a:xfrm>
            <a:off x="330202" y="1428750"/>
            <a:ext cx="8126413"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TextBox 8"/>
          <p:cNvSpPr txBox="1">
            <a:spLocks noChangeArrowheads="1"/>
          </p:cNvSpPr>
          <p:nvPr/>
        </p:nvSpPr>
        <p:spPr bwMode="auto">
          <a:xfrm>
            <a:off x="444500" y="4665664"/>
            <a:ext cx="311785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sz="700" smtClean="0">
                <a:solidFill>
                  <a:srgbClr val="A6A6A6"/>
                </a:solidFill>
                <a:latin typeface="HP Simplified" pitchFamily="34" charset="0"/>
                <a:cs typeface="Arial" pitchFamily="34" charset="0"/>
              </a:rPr>
              <a:t>© Copyright 2012 Hewlett-Packard Development Company, L.P. </a:t>
            </a:r>
            <a:br>
              <a:rPr lang="en-US" sz="700" smtClean="0">
                <a:solidFill>
                  <a:srgbClr val="A6A6A6"/>
                </a:solidFill>
                <a:latin typeface="HP Simplified" pitchFamily="34" charset="0"/>
                <a:cs typeface="Arial" pitchFamily="34" charset="0"/>
              </a:rPr>
            </a:br>
            <a:r>
              <a:rPr lang="en-US" sz="700" smtClean="0">
                <a:solidFill>
                  <a:srgbClr val="A6A6A6"/>
                </a:solidFill>
                <a:latin typeface="HP Simplified" pitchFamily="34" charset="0"/>
                <a:cs typeface="Arial" pitchFamily="34" charset="0"/>
              </a:rPr>
              <a:t>The information contained herein is subject to change without notice.</a:t>
            </a:r>
          </a:p>
          <a:p>
            <a:pPr fontAlgn="base">
              <a:spcBef>
                <a:spcPct val="0"/>
              </a:spcBef>
              <a:spcAft>
                <a:spcPct val="0"/>
              </a:spcAft>
              <a:defRPr/>
            </a:pPr>
            <a:endParaRPr lang="en-US" sz="700" smtClean="0">
              <a:solidFill>
                <a:srgbClr val="A6A6A6"/>
              </a:solidFill>
              <a:latin typeface="HP Simplified" pitchFamily="34" charset="0"/>
              <a:cs typeface="Arial" pitchFamily="34" charset="0"/>
            </a:endParaRPr>
          </a:p>
        </p:txBody>
      </p:sp>
      <p:sp>
        <p:nvSpPr>
          <p:cNvPr id="1029" name="TextBox 9"/>
          <p:cNvSpPr txBox="1">
            <a:spLocks noChangeArrowheads="1"/>
          </p:cNvSpPr>
          <p:nvPr/>
        </p:nvSpPr>
        <p:spPr bwMode="gray">
          <a:xfrm>
            <a:off x="344488" y="4692651"/>
            <a:ext cx="322262"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914400" fontAlgn="base">
              <a:spcBef>
                <a:spcPct val="0"/>
              </a:spcBef>
              <a:spcAft>
                <a:spcPct val="0"/>
              </a:spcAft>
              <a:defRPr/>
            </a:pPr>
            <a:fld id="{161BE7A5-9F9C-4563-A501-900B111C3161}" type="slidenum">
              <a:rPr lang="en-US" sz="700" smtClean="0">
                <a:solidFill>
                  <a:srgbClr val="A6A6A6"/>
                </a:solidFill>
                <a:latin typeface="HP Simplified" pitchFamily="34" charset="0"/>
                <a:cs typeface="Arial" pitchFamily="34" charset="0"/>
              </a:rPr>
              <a:pPr defTabSz="914400" fontAlgn="base">
                <a:spcBef>
                  <a:spcPct val="0"/>
                </a:spcBef>
                <a:spcAft>
                  <a:spcPct val="0"/>
                </a:spcAft>
                <a:defRPr/>
              </a:pPr>
              <a:t>‹#›</a:t>
            </a:fld>
            <a:endParaRPr lang="en-US" sz="700" smtClean="0">
              <a:solidFill>
                <a:srgbClr val="A6A6A6"/>
              </a:solidFill>
              <a:latin typeface="HP Simplified" pitchFamily="34" charset="0"/>
              <a:cs typeface="Arial" pitchFamily="34" charset="0"/>
            </a:endParaRPr>
          </a:p>
        </p:txBody>
      </p:sp>
      <p:pic>
        <p:nvPicPr>
          <p:cNvPr id="1030" name="Picture 11" descr="HP_Blue_RGB_150_SM.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8505827" y="4535489"/>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644591"/>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9" r:id="rId10"/>
    <p:sldLayoutId id="2147484070" r:id="rId11"/>
    <p:sldLayoutId id="2147484071" r:id="rId12"/>
    <p:sldLayoutId id="2147484072" r:id="rId13"/>
    <p:sldLayoutId id="2147484073" r:id="rId14"/>
    <p:sldLayoutId id="2147484074" r:id="rId15"/>
    <p:sldLayoutId id="2147484075" r:id="rId16"/>
    <p:sldLayoutId id="2147484076" r:id="rId17"/>
    <p:sldLayoutId id="2147484077" r:id="rId18"/>
    <p:sldLayoutId id="2147484078" r:id="rId19"/>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lang="en-GB" sz="2800" b="1" kern="1200" dirty="0">
          <a:solidFill>
            <a:schemeClr val="tx1"/>
          </a:solidFill>
          <a:latin typeface="HP Simplified" pitchFamily="34" charset="0"/>
          <a:ea typeface="+mj-ea"/>
          <a:cs typeface="Arial"/>
        </a:defRPr>
      </a:lvl1pPr>
      <a:lvl2pPr algn="l" defTabSz="457200" rtl="0" eaLnBrk="1" fontAlgn="base" hangingPunct="1">
        <a:spcBef>
          <a:spcPct val="0"/>
        </a:spcBef>
        <a:spcAft>
          <a:spcPct val="0"/>
        </a:spcAft>
        <a:defRPr sz="2800" b="1">
          <a:solidFill>
            <a:schemeClr val="tx1"/>
          </a:solidFill>
          <a:latin typeface="Arial" pitchFamily="34" charset="0"/>
          <a:cs typeface="Arial" pitchFamily="34" charset="0"/>
        </a:defRPr>
      </a:lvl2pPr>
      <a:lvl3pPr algn="l" defTabSz="457200" rtl="0" eaLnBrk="1" fontAlgn="base" hangingPunct="1">
        <a:spcBef>
          <a:spcPct val="0"/>
        </a:spcBef>
        <a:spcAft>
          <a:spcPct val="0"/>
        </a:spcAft>
        <a:defRPr sz="2800" b="1">
          <a:solidFill>
            <a:schemeClr val="tx1"/>
          </a:solidFill>
          <a:latin typeface="Arial" pitchFamily="34" charset="0"/>
          <a:cs typeface="Arial" pitchFamily="34" charset="0"/>
        </a:defRPr>
      </a:lvl3pPr>
      <a:lvl4pPr algn="l" defTabSz="457200" rtl="0" eaLnBrk="1" fontAlgn="base" hangingPunct="1">
        <a:spcBef>
          <a:spcPct val="0"/>
        </a:spcBef>
        <a:spcAft>
          <a:spcPct val="0"/>
        </a:spcAft>
        <a:defRPr sz="2800" b="1">
          <a:solidFill>
            <a:schemeClr val="tx1"/>
          </a:solidFill>
          <a:latin typeface="Arial" pitchFamily="34" charset="0"/>
          <a:cs typeface="Arial" pitchFamily="34" charset="0"/>
        </a:defRPr>
      </a:lvl4pPr>
      <a:lvl5pPr algn="l" defTabSz="457200" rtl="0" eaLnBrk="1" fontAlgn="base" hangingPunct="1">
        <a:spcBef>
          <a:spcPct val="0"/>
        </a:spcBef>
        <a:spcAft>
          <a:spcPct val="0"/>
        </a:spcAft>
        <a:defRPr sz="2800" b="1">
          <a:solidFill>
            <a:schemeClr val="tx1"/>
          </a:solidFill>
          <a:latin typeface="Arial" pitchFamily="34" charset="0"/>
          <a:cs typeface="Arial" pitchFamily="34" charset="0"/>
        </a:defRPr>
      </a:lvl5pPr>
      <a:lvl6pPr marL="457200" algn="l" defTabSz="457200" rtl="0" eaLnBrk="1" fontAlgn="base" hangingPunct="1">
        <a:spcBef>
          <a:spcPct val="0"/>
        </a:spcBef>
        <a:spcAft>
          <a:spcPct val="0"/>
        </a:spcAft>
        <a:defRPr sz="2800" b="1">
          <a:solidFill>
            <a:schemeClr val="tx1"/>
          </a:solidFill>
          <a:latin typeface="Arial" pitchFamily="34" charset="0"/>
          <a:cs typeface="Arial" pitchFamily="34" charset="0"/>
        </a:defRPr>
      </a:lvl6pPr>
      <a:lvl7pPr marL="914400" algn="l" defTabSz="457200" rtl="0" eaLnBrk="1" fontAlgn="base" hangingPunct="1">
        <a:spcBef>
          <a:spcPct val="0"/>
        </a:spcBef>
        <a:spcAft>
          <a:spcPct val="0"/>
        </a:spcAft>
        <a:defRPr sz="2800" b="1">
          <a:solidFill>
            <a:schemeClr val="tx1"/>
          </a:solidFill>
          <a:latin typeface="Arial" pitchFamily="34" charset="0"/>
          <a:cs typeface="Arial" pitchFamily="34" charset="0"/>
        </a:defRPr>
      </a:lvl7pPr>
      <a:lvl8pPr marL="1371600" algn="l" defTabSz="457200" rtl="0" eaLnBrk="1" fontAlgn="base" hangingPunct="1">
        <a:spcBef>
          <a:spcPct val="0"/>
        </a:spcBef>
        <a:spcAft>
          <a:spcPct val="0"/>
        </a:spcAft>
        <a:defRPr sz="2800" b="1">
          <a:solidFill>
            <a:schemeClr val="tx1"/>
          </a:solidFill>
          <a:latin typeface="Arial" pitchFamily="34" charset="0"/>
          <a:cs typeface="Arial" pitchFamily="34" charset="0"/>
        </a:defRPr>
      </a:lvl8pPr>
      <a:lvl9pPr marL="1828800" algn="l" defTabSz="457200" rtl="0" eaLnBrk="1" fontAlgn="base" hangingPunct="1">
        <a:spcBef>
          <a:spcPct val="0"/>
        </a:spcBef>
        <a:spcAft>
          <a:spcPct val="0"/>
        </a:spcAft>
        <a:defRPr sz="2800" b="1">
          <a:solidFill>
            <a:schemeClr val="tx1"/>
          </a:solidFill>
          <a:latin typeface="Arial" pitchFamily="34" charset="0"/>
          <a:cs typeface="Arial" pitchFamily="34" charset="0"/>
        </a:defRPr>
      </a:lvl9pPr>
    </p:titleStyle>
    <p:bodyStyle>
      <a:lvl1pPr marL="0" indent="0" algn="l" defTabSz="457200" rtl="0" eaLnBrk="1" fontAlgn="base" hangingPunct="1">
        <a:spcBef>
          <a:spcPct val="0"/>
        </a:spcBef>
        <a:spcAft>
          <a:spcPts val="400"/>
        </a:spcAft>
        <a:buSzPct val="100000"/>
        <a:buFont typeface="Arial" pitchFamily="34" charset="0"/>
        <a:defRPr b="1" kern="1200">
          <a:solidFill>
            <a:schemeClr val="accent1"/>
          </a:solidFill>
          <a:latin typeface="HP Simplified" pitchFamily="34" charset="0"/>
          <a:ea typeface="+mn-ea"/>
          <a:cs typeface="Arial"/>
        </a:defRPr>
      </a:lvl1pPr>
      <a:lvl2pPr algn="l" defTabSz="430213" rtl="0" eaLnBrk="1" fontAlgn="base" hangingPunct="1">
        <a:spcBef>
          <a:spcPct val="0"/>
        </a:spcBef>
        <a:spcAft>
          <a:spcPts val="400"/>
        </a:spcAft>
        <a:buSzPct val="100000"/>
        <a:buFont typeface="Lucida Grande"/>
        <a:defRPr kern="1200">
          <a:solidFill>
            <a:schemeClr val="tx1"/>
          </a:solidFill>
          <a:latin typeface="HP Simplified" pitchFamily="34" charset="0"/>
          <a:ea typeface="+mn-ea"/>
          <a:cs typeface="Arial"/>
        </a:defRPr>
      </a:lvl2pPr>
      <a:lvl3pPr marL="169863" indent="-169863" algn="l" defTabSz="457200" rtl="0" eaLnBrk="1" fontAlgn="base" hangingPunct="1">
        <a:spcBef>
          <a:spcPct val="0"/>
        </a:spcBef>
        <a:spcAft>
          <a:spcPts val="400"/>
        </a:spcAft>
        <a:buFont typeface="Arial" pitchFamily="34" charset="0"/>
        <a:buChar char="•"/>
        <a:defRPr sz="1400" kern="1200">
          <a:solidFill>
            <a:schemeClr val="tx1"/>
          </a:solidFill>
          <a:latin typeface="HP Simplified" pitchFamily="34" charset="0"/>
          <a:ea typeface="+mn-ea"/>
          <a:cs typeface="Arial"/>
        </a:defRPr>
      </a:lvl3pPr>
      <a:lvl4pPr marL="341313" indent="-180975" algn="l" defTabSz="457200" rtl="0" eaLnBrk="1" fontAlgn="base" hangingPunct="1">
        <a:spcBef>
          <a:spcPct val="0"/>
        </a:spcBef>
        <a:spcAft>
          <a:spcPts val="400"/>
        </a:spcAft>
        <a:buSzPct val="80000"/>
        <a:buFont typeface="Lucida Grande"/>
        <a:buChar char="−"/>
        <a:defRPr lang="en-US" sz="1400" kern="1200" dirty="0">
          <a:solidFill>
            <a:schemeClr val="tx1"/>
          </a:solidFill>
          <a:latin typeface="HP Simplified" pitchFamily="34" charset="0"/>
          <a:ea typeface="+mn-ea"/>
          <a:cs typeface="Arial"/>
        </a:defRPr>
      </a:lvl4pPr>
      <a:lvl5pPr marL="458788" indent="-150813" algn="l" defTabSz="457200" rtl="0" eaLnBrk="1" fontAlgn="base" hangingPunct="1">
        <a:spcBef>
          <a:spcPct val="0"/>
        </a:spcBef>
        <a:spcAft>
          <a:spcPts val="400"/>
        </a:spcAft>
        <a:buFont typeface="Arial" pitchFamily="34" charset="0"/>
        <a:buChar char="•"/>
        <a:defRPr sz="1400" kern="1200">
          <a:solidFill>
            <a:schemeClr val="tx1"/>
          </a:solidFill>
          <a:latin typeface="HP Simplified" pitchFamily="34" charset="0"/>
          <a:ea typeface="+mn-ea"/>
          <a:cs typeface="Arial"/>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15" y="4758803"/>
            <a:ext cx="8012545" cy="228600"/>
          </a:xfrm>
          <a:prstGeom prst="rect">
            <a:avLst/>
          </a:prstGeom>
          <a:noFill/>
        </p:spPr>
        <p:txBody>
          <a:bodyPr wrap="square" rtlCol="0">
            <a:noAutofit/>
          </a:bodyPr>
          <a:lstStyle/>
          <a:p>
            <a:pPr>
              <a:defRPr/>
            </a:pPr>
            <a:r>
              <a:rPr lang="en-US" sz="700" dirty="0" smtClean="0">
                <a:solidFill>
                  <a:srgbClr val="B9B8BB"/>
                </a:solidFill>
                <a:cs typeface="HP Simplified"/>
              </a:rPr>
              <a:t>© Copyright 2012 Hewlett-Packard Development Company, L.P.  The information contained herein is subject to change without notice.</a:t>
            </a:r>
          </a:p>
        </p:txBody>
      </p:sp>
      <p:sp>
        <p:nvSpPr>
          <p:cNvPr id="8" name="TextBox 7"/>
          <p:cNvSpPr txBox="1"/>
          <p:nvPr/>
        </p:nvSpPr>
        <p:spPr bwMode="gray">
          <a:xfrm>
            <a:off x="329204" y="4788486"/>
            <a:ext cx="323009" cy="149332"/>
          </a:xfrm>
          <a:prstGeom prst="rect">
            <a:avLst/>
          </a:prstGeom>
        </p:spPr>
        <p:txBody>
          <a:bodyPr vert="horz" wrap="none" lIns="0" tIns="45720" rIns="91440" bIns="45720" rtlCol="0" anchor="ctr">
            <a:noAutofit/>
          </a:bodyPr>
          <a:lstStyle/>
          <a:p>
            <a:pPr defTabSz="914400"/>
            <a:fld id="{6C5AF65D-6854-49AF-ABC5-48B5BA0EA842}" type="slidenum">
              <a:rPr lang="en-US" sz="700" smtClean="0">
                <a:solidFill>
                  <a:srgbClr val="B9B8BB"/>
                </a:solidFill>
                <a:cs typeface="HP Simplified"/>
              </a:rPr>
              <a:pPr defTabSz="914400"/>
              <a:t>‹#›</a:t>
            </a:fld>
            <a:endParaRPr lang="en-US" sz="700" dirty="0" smtClean="0">
              <a:solidFill>
                <a:srgbClr val="B9B8BB"/>
              </a:solidFill>
              <a:cs typeface="HP Simplified"/>
            </a:endParaRPr>
          </a:p>
        </p:txBody>
      </p:sp>
      <p:pic>
        <p:nvPicPr>
          <p:cNvPr id="4" name="Picture 3" descr="HP_Blue_RGB_150_SM.png"/>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8503920" y="4535429"/>
            <a:ext cx="365760" cy="365760"/>
          </a:xfrm>
          <a:prstGeom prst="rect">
            <a:avLst/>
          </a:prstGeom>
        </p:spPr>
      </p:pic>
    </p:spTree>
    <p:extLst>
      <p:ext uri="{BB962C8B-B14F-4D97-AF65-F5344CB8AC3E}">
        <p14:creationId xmlns:p14="http://schemas.microsoft.com/office/powerpoint/2010/main" val="1324078203"/>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 id="2147484108" r:id="rId13"/>
    <p:sldLayoutId id="2147484109" r:id="rId14"/>
    <p:sldLayoutId id="2147484110" r:id="rId15"/>
    <p:sldLayoutId id="2147484111" r:id="rId16"/>
    <p:sldLayoutId id="2147484112" r:id="rId17"/>
    <p:sldLayoutId id="2147484113" r:id="rId18"/>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15" y="4758803"/>
            <a:ext cx="8012545" cy="228600"/>
          </a:xfrm>
          <a:prstGeom prst="rect">
            <a:avLst/>
          </a:prstGeom>
          <a:noFill/>
        </p:spPr>
        <p:txBody>
          <a:bodyPr wrap="square" rtlCol="0">
            <a:noAutofit/>
          </a:bodyPr>
          <a:lstStyle/>
          <a:p>
            <a:pPr>
              <a:defRPr/>
            </a:pPr>
            <a:r>
              <a:rPr lang="en-US" sz="700" dirty="0" smtClean="0">
                <a:solidFill>
                  <a:srgbClr val="B9B8BB"/>
                </a:solidFill>
                <a:cs typeface="HP Simplified"/>
              </a:rPr>
              <a:t>© Copyright 2012 Hewlett-Packard Development Company, L.P.  The information contained herein is subject to change without notice.</a:t>
            </a:r>
          </a:p>
        </p:txBody>
      </p:sp>
      <p:sp>
        <p:nvSpPr>
          <p:cNvPr id="8" name="TextBox 7"/>
          <p:cNvSpPr txBox="1"/>
          <p:nvPr/>
        </p:nvSpPr>
        <p:spPr bwMode="gray">
          <a:xfrm>
            <a:off x="329204" y="4788486"/>
            <a:ext cx="323009" cy="149332"/>
          </a:xfrm>
          <a:prstGeom prst="rect">
            <a:avLst/>
          </a:prstGeom>
        </p:spPr>
        <p:txBody>
          <a:bodyPr vert="horz" wrap="none" lIns="0" tIns="45720" rIns="91440" bIns="45720" rtlCol="0" anchor="ctr">
            <a:noAutofit/>
          </a:bodyPr>
          <a:lstStyle/>
          <a:p>
            <a:pPr defTabSz="914400"/>
            <a:fld id="{6C5AF65D-6854-49AF-ABC5-48B5BA0EA842}" type="slidenum">
              <a:rPr lang="en-US" sz="700" smtClean="0">
                <a:solidFill>
                  <a:srgbClr val="B9B8BB"/>
                </a:solidFill>
                <a:cs typeface="HP Simplified"/>
              </a:rPr>
              <a:pPr defTabSz="914400"/>
              <a:t>‹#›</a:t>
            </a:fld>
            <a:endParaRPr lang="en-US" sz="700" dirty="0" smtClean="0">
              <a:solidFill>
                <a:srgbClr val="B9B8BB"/>
              </a:solidFill>
              <a:cs typeface="HP Simplified"/>
            </a:endParaRPr>
          </a:p>
        </p:txBody>
      </p:sp>
      <p:pic>
        <p:nvPicPr>
          <p:cNvPr id="4" name="Picture 3" descr="HP_Blue_RGB_150_SM.png"/>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8503920" y="4535429"/>
            <a:ext cx="365760" cy="365760"/>
          </a:xfrm>
          <a:prstGeom prst="rect">
            <a:avLst/>
          </a:prstGeom>
        </p:spPr>
      </p:pic>
    </p:spTree>
    <p:extLst>
      <p:ext uri="{BB962C8B-B14F-4D97-AF65-F5344CB8AC3E}">
        <p14:creationId xmlns:p14="http://schemas.microsoft.com/office/powerpoint/2010/main" val="3455925465"/>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 id="2147484143" r:id="rId17"/>
    <p:sldLayoutId id="2147484144" r:id="rId18"/>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15" y="4758803"/>
            <a:ext cx="8012545" cy="228600"/>
          </a:xfrm>
          <a:prstGeom prst="rect">
            <a:avLst/>
          </a:prstGeom>
          <a:noFill/>
        </p:spPr>
        <p:txBody>
          <a:bodyPr wrap="square" rtlCol="0">
            <a:noAutofit/>
          </a:bodyPr>
          <a:lstStyle/>
          <a:p>
            <a:pPr>
              <a:defRPr/>
            </a:pPr>
            <a:r>
              <a:rPr lang="en-US" sz="700" dirty="0" smtClean="0">
                <a:solidFill>
                  <a:srgbClr val="B9B8BB"/>
                </a:solidFill>
                <a:cs typeface="HP Simplified"/>
              </a:rPr>
              <a:t>© Copyright 2012 Hewlett-Packard Development Company, L.P.  The information contained herein is subject to change without notice.</a:t>
            </a:r>
          </a:p>
        </p:txBody>
      </p:sp>
      <p:sp>
        <p:nvSpPr>
          <p:cNvPr id="8" name="TextBox 7"/>
          <p:cNvSpPr txBox="1"/>
          <p:nvPr/>
        </p:nvSpPr>
        <p:spPr bwMode="gray">
          <a:xfrm>
            <a:off x="329204" y="4788486"/>
            <a:ext cx="323009" cy="149332"/>
          </a:xfrm>
          <a:prstGeom prst="rect">
            <a:avLst/>
          </a:prstGeom>
        </p:spPr>
        <p:txBody>
          <a:bodyPr vert="horz" wrap="none" lIns="0" tIns="45720" rIns="91440" bIns="45720" rtlCol="0" anchor="ctr">
            <a:noAutofit/>
          </a:bodyPr>
          <a:lstStyle/>
          <a:p>
            <a:pPr defTabSz="914400"/>
            <a:fld id="{6C5AF65D-6854-49AF-ABC5-48B5BA0EA842}" type="slidenum">
              <a:rPr lang="en-US" sz="700" smtClean="0">
                <a:solidFill>
                  <a:srgbClr val="B9B8BB"/>
                </a:solidFill>
                <a:cs typeface="HP Simplified"/>
              </a:rPr>
              <a:pPr defTabSz="914400"/>
              <a:t>‹#›</a:t>
            </a:fld>
            <a:endParaRPr lang="en-US" sz="700" dirty="0" smtClean="0">
              <a:solidFill>
                <a:srgbClr val="B9B8BB"/>
              </a:solidFill>
              <a:cs typeface="HP Simplified"/>
            </a:endParaRPr>
          </a:p>
        </p:txBody>
      </p:sp>
      <p:pic>
        <p:nvPicPr>
          <p:cNvPr id="4" name="Picture 3" descr="HP_Blue_RGB_150_SM.png"/>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8503920" y="4535429"/>
            <a:ext cx="365760" cy="365760"/>
          </a:xfrm>
          <a:prstGeom prst="rect">
            <a:avLst/>
          </a:prstGeom>
        </p:spPr>
      </p:pic>
    </p:spTree>
    <p:extLst>
      <p:ext uri="{BB962C8B-B14F-4D97-AF65-F5344CB8AC3E}">
        <p14:creationId xmlns:p14="http://schemas.microsoft.com/office/powerpoint/2010/main" val="721204633"/>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 id="2147484161" r:id="rId14"/>
    <p:sldLayoutId id="2147484162" r:id="rId15"/>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15" y="4758803"/>
            <a:ext cx="8012545" cy="228600"/>
          </a:xfrm>
          <a:prstGeom prst="rect">
            <a:avLst/>
          </a:prstGeom>
          <a:noFill/>
        </p:spPr>
        <p:txBody>
          <a:bodyPr wrap="square" rtlCol="0">
            <a:noAutofit/>
          </a:bodyPr>
          <a:lstStyle/>
          <a:p>
            <a:pPr>
              <a:defRPr/>
            </a:pPr>
            <a:r>
              <a:rPr lang="en-US" sz="700" dirty="0" smtClean="0">
                <a:solidFill>
                  <a:srgbClr val="B9B8BB"/>
                </a:solidFill>
                <a:cs typeface="HP Simplified"/>
              </a:rPr>
              <a:t>© Copyright 2012 Hewlett-Packard Development Company, L.P.  The information contained herein is subject to change without notice.</a:t>
            </a:r>
          </a:p>
        </p:txBody>
      </p:sp>
      <p:sp>
        <p:nvSpPr>
          <p:cNvPr id="8" name="TextBox 7"/>
          <p:cNvSpPr txBox="1"/>
          <p:nvPr/>
        </p:nvSpPr>
        <p:spPr bwMode="gray">
          <a:xfrm>
            <a:off x="329204" y="4788486"/>
            <a:ext cx="323009" cy="149332"/>
          </a:xfrm>
          <a:prstGeom prst="rect">
            <a:avLst/>
          </a:prstGeom>
        </p:spPr>
        <p:txBody>
          <a:bodyPr vert="horz" wrap="none" lIns="0" tIns="45720" rIns="91440" bIns="45720" rtlCol="0" anchor="ctr">
            <a:noAutofit/>
          </a:bodyPr>
          <a:lstStyle/>
          <a:p>
            <a:pPr defTabSz="914400"/>
            <a:fld id="{6C5AF65D-6854-49AF-ABC5-48B5BA0EA842}" type="slidenum">
              <a:rPr lang="en-US" sz="700" smtClean="0">
                <a:solidFill>
                  <a:srgbClr val="B9B8BB"/>
                </a:solidFill>
                <a:cs typeface="HP Simplified"/>
              </a:rPr>
              <a:pPr defTabSz="914400"/>
              <a:t>‹#›</a:t>
            </a:fld>
            <a:endParaRPr lang="en-US" sz="700" dirty="0" smtClean="0">
              <a:solidFill>
                <a:srgbClr val="B9B8BB"/>
              </a:solidFill>
              <a:cs typeface="HP Simplified"/>
            </a:endParaRPr>
          </a:p>
        </p:txBody>
      </p:sp>
      <p:pic>
        <p:nvPicPr>
          <p:cNvPr id="4" name="Picture 3" descr="HP_Blue_RGB_150_SM.png"/>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8503920" y="4535429"/>
            <a:ext cx="365760" cy="365760"/>
          </a:xfrm>
          <a:prstGeom prst="rect">
            <a:avLst/>
          </a:prstGeom>
        </p:spPr>
      </p:pic>
    </p:spTree>
    <p:extLst>
      <p:ext uri="{BB962C8B-B14F-4D97-AF65-F5344CB8AC3E}">
        <p14:creationId xmlns:p14="http://schemas.microsoft.com/office/powerpoint/2010/main" val="3770764487"/>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 id="2147484176" r:id="rId13"/>
    <p:sldLayoutId id="2147484177" r:id="rId14"/>
    <p:sldLayoutId id="2147484178" r:id="rId15"/>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Type Implementations</a:t>
            </a:r>
            <a:endParaRPr lang="en-US" dirty="0"/>
          </a:p>
        </p:txBody>
      </p:sp>
      <p:sp>
        <p:nvSpPr>
          <p:cNvPr id="3" name="Text Placeholder 2"/>
          <p:cNvSpPr>
            <a:spLocks noGrp="1"/>
          </p:cNvSpPr>
          <p:nvPr>
            <p:ph type="body" sz="quarter" idx="10"/>
          </p:nvPr>
        </p:nvSpPr>
        <p:spPr>
          <a:xfrm>
            <a:off x="365760" y="857254"/>
            <a:ext cx="8348472" cy="4286246"/>
          </a:xfrm>
        </p:spPr>
        <p:txBody>
          <a:bodyPr>
            <a:normAutofit fontScale="92500"/>
          </a:bodyPr>
          <a:lstStyle/>
          <a:p>
            <a:pPr marL="0" lvl="0" indent="0">
              <a:buNone/>
            </a:pPr>
            <a:r>
              <a:rPr lang="en-US" sz="2600" dirty="0" smtClean="0"/>
              <a:t>How does Required Container Feature interact with Artifact </a:t>
            </a:r>
            <a:r>
              <a:rPr lang="en-US" sz="2600" dirty="0"/>
              <a:t>T</a:t>
            </a:r>
            <a:r>
              <a:rPr lang="en-US" sz="2600" dirty="0" smtClean="0"/>
              <a:t>ype?</a:t>
            </a:r>
          </a:p>
          <a:p>
            <a:pPr lvl="1"/>
            <a:r>
              <a:rPr lang="en-US" sz="2400" dirty="0" smtClean="0"/>
              <a:t>It </a:t>
            </a:r>
            <a:r>
              <a:rPr lang="en-US" sz="2400" dirty="0" smtClean="0"/>
              <a:t>seems </a:t>
            </a:r>
            <a:r>
              <a:rPr lang="en-US" sz="2400" dirty="0" smtClean="0"/>
              <a:t>that </a:t>
            </a:r>
            <a:r>
              <a:rPr lang="en-US" sz="2400" dirty="0" smtClean="0"/>
              <a:t>any given implementation will be based on artifacts of </a:t>
            </a:r>
            <a:r>
              <a:rPr lang="en-US" sz="2400" dirty="0" smtClean="0"/>
              <a:t>various </a:t>
            </a:r>
            <a:r>
              <a:rPr lang="en-US" sz="2400" dirty="0" smtClean="0"/>
              <a:t>types </a:t>
            </a:r>
            <a:r>
              <a:rPr lang="en-US" sz="2400" dirty="0" smtClean="0"/>
              <a:t>and the container must be able to support </a:t>
            </a:r>
            <a:r>
              <a:rPr lang="en-US" sz="2400" dirty="0" smtClean="0"/>
              <a:t>executing them</a:t>
            </a:r>
            <a:r>
              <a:rPr lang="en-US" sz="2400" dirty="0" smtClean="0"/>
              <a:t>.  Node Type Implementations include RequiredContainer</a:t>
            </a:r>
            <a:r>
              <a:rPr lang="en-US" sz="2400" dirty="0" smtClean="0"/>
              <a:t>Features, but this is not used in the examples. </a:t>
            </a:r>
            <a:r>
              <a:rPr lang="en-US" sz="2400" dirty="0" smtClean="0"/>
              <a:t>As </a:t>
            </a:r>
            <a:r>
              <a:rPr lang="en-US" sz="2400" dirty="0" smtClean="0"/>
              <a:t>it stands today, it seems to be </a:t>
            </a:r>
            <a:r>
              <a:rPr lang="en-US" sz="2400" dirty="0" smtClean="0"/>
              <a:t>implying one or all of the following assumptions:</a:t>
            </a:r>
          </a:p>
          <a:p>
            <a:pPr lvl="2"/>
            <a:r>
              <a:rPr lang="en-US" sz="2000" dirty="0" smtClean="0"/>
              <a:t>You </a:t>
            </a:r>
            <a:r>
              <a:rPr lang="en-US" sz="2000" dirty="0" smtClean="0"/>
              <a:t>have to look at both the artifact types and the required container features to determine if </a:t>
            </a:r>
            <a:r>
              <a:rPr lang="en-US" sz="2000" dirty="0" smtClean="0"/>
              <a:t>a node type implementation is actually supported</a:t>
            </a:r>
          </a:p>
          <a:p>
            <a:pPr lvl="2"/>
            <a:r>
              <a:rPr lang="en-US" sz="2000" dirty="0" smtClean="0"/>
              <a:t>There isn’t any normative set of required container features.</a:t>
            </a:r>
            <a:endParaRPr lang="en-US" sz="2000" dirty="0"/>
          </a:p>
          <a:p>
            <a:endParaRPr lang="en-US" dirty="0"/>
          </a:p>
        </p:txBody>
      </p:sp>
    </p:spTree>
    <p:extLst>
      <p:ext uri="{BB962C8B-B14F-4D97-AF65-F5344CB8AC3E}">
        <p14:creationId xmlns:p14="http://schemas.microsoft.com/office/powerpoint/2010/main" val="104687349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loud 58"/>
          <p:cNvSpPr/>
          <p:nvPr/>
        </p:nvSpPr>
        <p:spPr>
          <a:xfrm>
            <a:off x="4645461" y="3061154"/>
            <a:ext cx="4240136" cy="1858337"/>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1" name="Cloud 30"/>
          <p:cNvSpPr/>
          <p:nvPr/>
        </p:nvSpPr>
        <p:spPr>
          <a:xfrm>
            <a:off x="4493061" y="1182712"/>
            <a:ext cx="4240136" cy="1858337"/>
          </a:xfrm>
          <a:prstGeom prst="cloud">
            <a:avLst/>
          </a:prstGeom>
        </p:spPr>
        <p:style>
          <a:lnRef idx="2">
            <a:schemeClr val="dk1"/>
          </a:lnRef>
          <a:fillRef idx="1">
            <a:schemeClr val="lt1"/>
          </a:fillRef>
          <a:effectRef idx="0">
            <a:schemeClr val="dk1"/>
          </a:effectRef>
          <a:fontRef idx="minor">
            <a:schemeClr val="dk1"/>
          </a:fontRef>
        </p:style>
        <p:txBody>
          <a:bodyPr tIns="0" rtlCol="0" anchor="t" anchorCtr="0"/>
          <a:lstStyle/>
          <a:p>
            <a:pPr algn="ctr"/>
            <a:endParaRPr lang="en-US" dirty="0"/>
          </a:p>
        </p:txBody>
      </p:sp>
      <p:sp>
        <p:nvSpPr>
          <p:cNvPr id="2" name="Title 1"/>
          <p:cNvSpPr>
            <a:spLocks noGrp="1"/>
          </p:cNvSpPr>
          <p:nvPr>
            <p:ph type="title"/>
          </p:nvPr>
        </p:nvSpPr>
        <p:spPr>
          <a:xfrm>
            <a:off x="169568" y="0"/>
            <a:ext cx="8857474" cy="857250"/>
          </a:xfrm>
        </p:spPr>
        <p:txBody>
          <a:bodyPr>
            <a:normAutofit/>
          </a:bodyPr>
          <a:lstStyle/>
          <a:p>
            <a:r>
              <a:rPr lang="en-US" sz="3600" dirty="0" smtClean="0"/>
              <a:t>Artifact Types and </a:t>
            </a:r>
            <a:r>
              <a:rPr lang="en-US" sz="3600" dirty="0" smtClean="0"/>
              <a:t>RequiredContainer</a:t>
            </a:r>
            <a:r>
              <a:rPr lang="en-US" sz="3600" dirty="0"/>
              <a:t>F</a:t>
            </a:r>
            <a:r>
              <a:rPr lang="en-US" sz="3600" dirty="0" smtClean="0"/>
              <a:t>eatures</a:t>
            </a:r>
            <a:endParaRPr lang="en-US" sz="3600" dirty="0"/>
          </a:p>
        </p:txBody>
      </p:sp>
      <p:sp>
        <p:nvSpPr>
          <p:cNvPr id="4" name="Rectangle 3"/>
          <p:cNvSpPr/>
          <p:nvPr/>
        </p:nvSpPr>
        <p:spPr>
          <a:xfrm rot="16200000">
            <a:off x="23653" y="2671587"/>
            <a:ext cx="943583" cy="65175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i="1" dirty="0" smtClean="0"/>
              <a:t>Node Type</a:t>
            </a:r>
            <a:endParaRPr lang="en-US" sz="1600" i="1" dirty="0"/>
          </a:p>
        </p:txBody>
      </p:sp>
      <p:sp>
        <p:nvSpPr>
          <p:cNvPr id="5" name="Rectangle 4"/>
          <p:cNvSpPr/>
          <p:nvPr/>
        </p:nvSpPr>
        <p:spPr>
          <a:xfrm rot="16200000">
            <a:off x="1068700" y="3688912"/>
            <a:ext cx="850232" cy="545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Script Impl</a:t>
            </a:r>
            <a:endParaRPr lang="en-US" dirty="0"/>
          </a:p>
        </p:txBody>
      </p:sp>
      <p:sp>
        <p:nvSpPr>
          <p:cNvPr id="6" name="Rectangle 5"/>
          <p:cNvSpPr/>
          <p:nvPr/>
        </p:nvSpPr>
        <p:spPr>
          <a:xfrm rot="16200000">
            <a:off x="1068700" y="2724748"/>
            <a:ext cx="850232" cy="54543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Chef</a:t>
            </a:r>
          </a:p>
          <a:p>
            <a:pPr algn="ctr"/>
            <a:r>
              <a:rPr lang="en-US" dirty="0" smtClean="0"/>
              <a:t>Impl</a:t>
            </a:r>
            <a:endParaRPr lang="en-US" dirty="0"/>
          </a:p>
        </p:txBody>
      </p:sp>
      <p:cxnSp>
        <p:nvCxnSpPr>
          <p:cNvPr id="7" name="Straight Arrow Connector 6"/>
          <p:cNvCxnSpPr>
            <a:stCxn id="5" idx="0"/>
            <a:endCxn id="4" idx="2"/>
          </p:cNvCxnSpPr>
          <p:nvPr/>
        </p:nvCxnSpPr>
        <p:spPr>
          <a:xfrm rot="16200000" flipV="1">
            <a:off x="539128" y="3279656"/>
            <a:ext cx="964165" cy="399779"/>
          </a:xfrm>
          <a:prstGeom prst="straightConnector1">
            <a:avLst/>
          </a:prstGeom>
          <a:ln>
            <a:tailEnd type="triangle" w="lg" len="lg"/>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a:stCxn id="6" idx="0"/>
            <a:endCxn id="4" idx="2"/>
          </p:cNvCxnSpPr>
          <p:nvPr/>
        </p:nvCxnSpPr>
        <p:spPr>
          <a:xfrm rot="16200000" flipV="1">
            <a:off x="1021210" y="2797574"/>
            <a:ext cx="1" cy="399779"/>
          </a:xfrm>
          <a:prstGeom prst="straightConnector1">
            <a:avLst/>
          </a:prstGeom>
          <a:ln>
            <a:tailEnd type="triangle" w="lg" len="lg"/>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rot="16200000">
            <a:off x="1068700" y="1787730"/>
            <a:ext cx="850232" cy="54543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xyz</a:t>
            </a:r>
          </a:p>
          <a:p>
            <a:pPr algn="ctr"/>
            <a:r>
              <a:rPr lang="en-US" dirty="0" smtClean="0"/>
              <a:t>Impl</a:t>
            </a:r>
            <a:endParaRPr lang="en-US" dirty="0"/>
          </a:p>
        </p:txBody>
      </p:sp>
      <p:cxnSp>
        <p:nvCxnSpPr>
          <p:cNvPr id="10" name="Straight Arrow Connector 9"/>
          <p:cNvCxnSpPr>
            <a:stCxn id="9" idx="0"/>
            <a:endCxn id="4" idx="2"/>
          </p:cNvCxnSpPr>
          <p:nvPr/>
        </p:nvCxnSpPr>
        <p:spPr>
          <a:xfrm rot="16200000" flipH="1" flipV="1">
            <a:off x="552702" y="2329065"/>
            <a:ext cx="937017" cy="399779"/>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pic>
        <p:nvPicPr>
          <p:cNvPr id="11" name="Picture 2" descr="https://encrypted-tbn2.gstatic.com/images?q=tbn:ANd9GcSggFHuYRkXfiKuJ-IbJ56CE57CTCU0eo-dhoM4DSR9dMbO8Ju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909" y="3254409"/>
            <a:ext cx="1220114" cy="1220115"/>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5470812" y="4094795"/>
            <a:ext cx="1807144" cy="24755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914400"/>
            <a:r>
              <a:rPr lang="en-US" dirty="0" smtClean="0">
                <a:solidFill>
                  <a:prstClr val="white"/>
                </a:solidFill>
              </a:rPr>
              <a:t>Script execution</a:t>
            </a:r>
            <a:endParaRPr lang="en-US" dirty="0">
              <a:solidFill>
                <a:prstClr val="white"/>
              </a:solidFill>
            </a:endParaRPr>
          </a:p>
        </p:txBody>
      </p:sp>
      <p:cxnSp>
        <p:nvCxnSpPr>
          <p:cNvPr id="14" name="Straight Arrow Connector 13"/>
          <p:cNvCxnSpPr>
            <a:stCxn id="5" idx="2"/>
            <a:endCxn id="12" idx="1"/>
          </p:cNvCxnSpPr>
          <p:nvPr/>
        </p:nvCxnSpPr>
        <p:spPr>
          <a:xfrm>
            <a:off x="1766532" y="3961628"/>
            <a:ext cx="3704280" cy="256945"/>
          </a:xfrm>
          <a:prstGeom prst="curved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grpSp>
        <p:nvGrpSpPr>
          <p:cNvPr id="13" name="Group 12"/>
          <p:cNvGrpSpPr/>
          <p:nvPr/>
        </p:nvGrpSpPr>
        <p:grpSpPr>
          <a:xfrm>
            <a:off x="6033201" y="1688440"/>
            <a:ext cx="1842765" cy="1515817"/>
            <a:chOff x="6033201" y="1688440"/>
            <a:chExt cx="1842765" cy="1515817"/>
          </a:xfrm>
        </p:grpSpPr>
        <p:sp>
          <p:nvSpPr>
            <p:cNvPr id="1036" name="Rounded Rectangle 1035"/>
            <p:cNvSpPr/>
            <p:nvPr/>
          </p:nvSpPr>
          <p:spPr>
            <a:xfrm>
              <a:off x="6033201" y="1688440"/>
              <a:ext cx="1842765" cy="10169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C:\Users\ttripp\Documents\CAM\Icons\OpsCo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7966" y="1934257"/>
              <a:ext cx="1778000" cy="1270000"/>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ounded Rectangle 18"/>
          <p:cNvSpPr/>
          <p:nvPr/>
        </p:nvSpPr>
        <p:spPr>
          <a:xfrm>
            <a:off x="5470812" y="2414894"/>
            <a:ext cx="1629086" cy="24755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914400"/>
            <a:r>
              <a:rPr lang="en-US" dirty="0" smtClean="0">
                <a:solidFill>
                  <a:prstClr val="white"/>
                </a:solidFill>
              </a:rPr>
              <a:t>Chef Cookbook</a:t>
            </a:r>
            <a:endParaRPr lang="en-US" dirty="0">
              <a:solidFill>
                <a:prstClr val="white"/>
              </a:solidFill>
            </a:endParaRPr>
          </a:p>
        </p:txBody>
      </p:sp>
      <p:cxnSp>
        <p:nvCxnSpPr>
          <p:cNvPr id="20" name="Straight Arrow Connector 13"/>
          <p:cNvCxnSpPr>
            <a:stCxn id="6" idx="2"/>
            <a:endCxn id="19" idx="1"/>
          </p:cNvCxnSpPr>
          <p:nvPr/>
        </p:nvCxnSpPr>
        <p:spPr>
          <a:xfrm flipV="1">
            <a:off x="1766532" y="2538672"/>
            <a:ext cx="3704280" cy="458792"/>
          </a:xfrm>
          <a:prstGeom prst="curved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7583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37" presetClass="path" presetSubtype="0" accel="50000" decel="50000" fill="hold" grpId="1" nodeType="clickEffect">
                                  <p:stCondLst>
                                    <p:cond delay="0"/>
                                  </p:stCondLst>
                                  <p:childTnLst>
                                    <p:animMotion origin="layout" path="M 4.72222E-6 -2.4699E-8 L 0.11423 0.03581 C 0.13819 0.04353 0.17413 0.05002 0.21197 0.05403 C 0.25503 0.05897 0.28923 0.05959 0.31371 0.05681 L 0.42968 0.04508 " pathEditMode="relative" rAng="205639" ptsTypes="FffFF">
                                      <p:cBhvr>
                                        <p:cTn id="80" dur="2000" fill="hold"/>
                                        <p:tgtEl>
                                          <p:spTgt spid="5"/>
                                        </p:tgtEl>
                                        <p:attrNameLst>
                                          <p:attrName>ppt_x</p:attrName>
                                          <p:attrName>ppt_y</p:attrName>
                                        </p:attrNameLst>
                                      </p:cBhvr>
                                      <p:rCtr x="21424" y="3859"/>
                                    </p:animMotion>
                                  </p:childTnLst>
                                </p:cTn>
                              </p:par>
                            </p:childTnLst>
                          </p:cTn>
                        </p:par>
                      </p:childTnLst>
                    </p:cTn>
                  </p:par>
                  <p:par>
                    <p:cTn id="81" fill="hold">
                      <p:stCondLst>
                        <p:cond delay="indefinite"/>
                      </p:stCondLst>
                      <p:childTnLst>
                        <p:par>
                          <p:cTn id="82" fill="hold">
                            <p:stCondLst>
                              <p:cond delay="0"/>
                            </p:stCondLst>
                            <p:childTnLst>
                              <p:par>
                                <p:cTn id="83" presetID="37" presetClass="path" presetSubtype="0" accel="50000" decel="50000" fill="hold" grpId="1" nodeType="clickEffect">
                                  <p:stCondLst>
                                    <p:cond delay="0"/>
                                  </p:stCondLst>
                                  <p:childTnLst>
                                    <p:animMotion origin="layout" path="M 3.61111E-6 4.65576E-6 L 0.11562 0.01234 C 0.13993 0.01543 0.17569 0.01173 0.2125 0.00277 C 0.25451 -0.00772 0.28784 -0.02069 0.31076 -0.03489 L 0.42048 -0.10251 " pathEditMode="relative" rAng="-465138" ptsTypes="FffFF">
                                      <p:cBhvr>
                                        <p:cTn id="84" dur="2000" fill="hold"/>
                                        <p:tgtEl>
                                          <p:spTgt spid="6"/>
                                        </p:tgtEl>
                                        <p:attrNameLst>
                                          <p:attrName>ppt_x</p:attrName>
                                          <p:attrName>ppt_y</p:attrName>
                                        </p:attrNameLst>
                                      </p:cBhvr>
                                      <p:rCtr x="21215" y="-2470"/>
                                    </p:animMotion>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2" nodeType="clickEffect">
                                  <p:stCondLst>
                                    <p:cond delay="0"/>
                                  </p:stCondLst>
                                  <p:childTnLst>
                                    <p:animEffect transition="out" filter="fade">
                                      <p:cBhvr>
                                        <p:cTn id="88" dur="500"/>
                                        <p:tgtEl>
                                          <p:spTgt spid="6"/>
                                        </p:tgtEl>
                                      </p:cBhvr>
                                    </p:animEffect>
                                    <p:set>
                                      <p:cBhvr>
                                        <p:cTn id="89" dur="1" fill="hold">
                                          <p:stCondLst>
                                            <p:cond delay="499"/>
                                          </p:stCondLst>
                                        </p:cTn>
                                        <p:tgtEl>
                                          <p:spTgt spid="6"/>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2" nodeType="clickEffect">
                                  <p:stCondLst>
                                    <p:cond delay="0"/>
                                  </p:stCondLst>
                                  <p:childTnLst>
                                    <p:set>
                                      <p:cBhvr>
                                        <p:cTn id="93" dur="1" fill="hold">
                                          <p:stCondLst>
                                            <p:cond delay="0"/>
                                          </p:stCondLst>
                                        </p:cTn>
                                        <p:tgtEl>
                                          <p:spTgt spid="5"/>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42" presetClass="path" presetSubtype="0" accel="50000" decel="50000" fill="hold" grpId="3" nodeType="clickEffect">
                                  <p:stCondLst>
                                    <p:cond delay="0"/>
                                  </p:stCondLst>
                                  <p:childTnLst>
                                    <p:animMotion origin="layout" path="M 0.42969 0.04507 L 0.00191 -0.00093 " pathEditMode="relative" rAng="0" ptsTypes="AA">
                                      <p:cBhvr>
                                        <p:cTn id="97" dur="2000" fill="hold"/>
                                        <p:tgtEl>
                                          <p:spTgt spid="5"/>
                                        </p:tgtEl>
                                        <p:attrNameLst>
                                          <p:attrName>ppt_x</p:attrName>
                                          <p:attrName>ppt_y</p:attrName>
                                        </p:attrNameLst>
                                      </p:cBhvr>
                                      <p:rCtr x="-21389" y="-2316"/>
                                    </p:animMotion>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4" nodeType="click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fade">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32" presetClass="emph" presetSubtype="0" fill="hold" grpId="5" nodeType="clickEffect">
                                  <p:stCondLst>
                                    <p:cond delay="0"/>
                                  </p:stCondLst>
                                  <p:childTnLst>
                                    <p:animRot by="120000">
                                      <p:cBhvr>
                                        <p:cTn id="106" dur="100" fill="hold">
                                          <p:stCondLst>
                                            <p:cond delay="0"/>
                                          </p:stCondLst>
                                        </p:cTn>
                                        <p:tgtEl>
                                          <p:spTgt spid="5"/>
                                        </p:tgtEl>
                                        <p:attrNameLst>
                                          <p:attrName>r</p:attrName>
                                        </p:attrNameLst>
                                      </p:cBhvr>
                                    </p:animRot>
                                    <p:animRot by="-240000">
                                      <p:cBhvr>
                                        <p:cTn id="107" dur="200" fill="hold">
                                          <p:stCondLst>
                                            <p:cond delay="200"/>
                                          </p:stCondLst>
                                        </p:cTn>
                                        <p:tgtEl>
                                          <p:spTgt spid="5"/>
                                        </p:tgtEl>
                                        <p:attrNameLst>
                                          <p:attrName>r</p:attrName>
                                        </p:attrNameLst>
                                      </p:cBhvr>
                                    </p:animRot>
                                    <p:animRot by="240000">
                                      <p:cBhvr>
                                        <p:cTn id="108" dur="200" fill="hold">
                                          <p:stCondLst>
                                            <p:cond delay="400"/>
                                          </p:stCondLst>
                                        </p:cTn>
                                        <p:tgtEl>
                                          <p:spTgt spid="5"/>
                                        </p:tgtEl>
                                        <p:attrNameLst>
                                          <p:attrName>r</p:attrName>
                                        </p:attrNameLst>
                                      </p:cBhvr>
                                    </p:animRot>
                                    <p:animRot by="-240000">
                                      <p:cBhvr>
                                        <p:cTn id="109" dur="200" fill="hold">
                                          <p:stCondLst>
                                            <p:cond delay="600"/>
                                          </p:stCondLst>
                                        </p:cTn>
                                        <p:tgtEl>
                                          <p:spTgt spid="5"/>
                                        </p:tgtEl>
                                        <p:attrNameLst>
                                          <p:attrName>r</p:attrName>
                                        </p:attrNameLst>
                                      </p:cBhvr>
                                    </p:animRot>
                                    <p:animRot by="120000">
                                      <p:cBhvr>
                                        <p:cTn id="1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31" grpId="0" animBg="1"/>
      <p:bldP spid="4" grpId="0" animBg="1"/>
      <p:bldP spid="4" grpId="1" animBg="1"/>
      <p:bldP spid="5" grpId="0" animBg="1"/>
      <p:bldP spid="5" grpId="1" animBg="1"/>
      <p:bldP spid="5" grpId="2" animBg="1"/>
      <p:bldP spid="5" grpId="3" animBg="1"/>
      <p:bldP spid="5" grpId="4" animBg="1"/>
      <p:bldP spid="5" grpId="5" animBg="1"/>
      <p:bldP spid="6" grpId="0" animBg="1"/>
      <p:bldP spid="6" grpId="1" animBg="1"/>
      <p:bldP spid="6" grpId="2" animBg="1"/>
      <p:bldP spid="9" grpId="0" animBg="1"/>
      <p:bldP spid="12"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83" y="205979"/>
            <a:ext cx="8708065" cy="857250"/>
          </a:xfrm>
        </p:spPr>
        <p:txBody>
          <a:bodyPr>
            <a:normAutofit fontScale="90000"/>
          </a:bodyPr>
          <a:lstStyle/>
          <a:p>
            <a:r>
              <a:rPr lang="en-US" dirty="0" smtClean="0"/>
              <a:t>What are normative container features?</a:t>
            </a:r>
            <a:endParaRPr lang="en-US" dirty="0"/>
          </a:p>
        </p:txBody>
      </p:sp>
      <p:sp>
        <p:nvSpPr>
          <p:cNvPr id="3" name="Content Placeholder 2"/>
          <p:cNvSpPr>
            <a:spLocks noGrp="1"/>
          </p:cNvSpPr>
          <p:nvPr>
            <p:ph idx="1"/>
          </p:nvPr>
        </p:nvSpPr>
        <p:spPr/>
        <p:txBody>
          <a:bodyPr>
            <a:noAutofit/>
          </a:bodyPr>
          <a:lstStyle/>
          <a:p>
            <a:pPr marL="0" indent="0">
              <a:buNone/>
            </a:pPr>
            <a:r>
              <a:rPr lang="en-US" sz="1800" dirty="0"/>
              <a:t>&lt;RequiredContainerFeatures&gt;</a:t>
            </a:r>
          </a:p>
          <a:p>
            <a:pPr marL="0" indent="0">
              <a:buNone/>
            </a:pPr>
            <a:r>
              <a:rPr lang="en-US" sz="1800" dirty="0"/>
              <a:t>	&lt;RequiredContainerFeature feature="</a:t>
            </a:r>
            <a:r>
              <a:rPr lang="en-US" sz="1800" dirty="0">
                <a:solidFill>
                  <a:srgbClr val="FF0000"/>
                </a:solidFill>
              </a:rPr>
              <a:t>local.linux.script.execution</a:t>
            </a:r>
            <a:r>
              <a:rPr lang="en-US" sz="1800" dirty="0"/>
              <a:t>"/&gt;</a:t>
            </a:r>
          </a:p>
          <a:p>
            <a:pPr marL="0" indent="0">
              <a:buNone/>
            </a:pPr>
            <a:r>
              <a:rPr lang="en-US" sz="1800" dirty="0"/>
              <a:t>&lt;/RequiredContainerFeatures&gt;</a:t>
            </a:r>
          </a:p>
          <a:p>
            <a:pPr marL="0" indent="0">
              <a:buNone/>
            </a:pPr>
            <a:endParaRPr lang="en-US" sz="1800" dirty="0" smtClean="0"/>
          </a:p>
          <a:p>
            <a:pPr marL="0" indent="0">
              <a:buNone/>
            </a:pPr>
            <a:r>
              <a:rPr lang="en-US" sz="1800" dirty="0" smtClean="0"/>
              <a:t>&lt;</a:t>
            </a:r>
            <a:r>
              <a:rPr lang="en-US" sz="1800" dirty="0"/>
              <a:t>RequiredContainerFeatures&gt;</a:t>
            </a:r>
          </a:p>
          <a:p>
            <a:pPr marL="0" indent="0">
              <a:buNone/>
            </a:pPr>
            <a:r>
              <a:rPr lang="en-US" sz="1800" dirty="0" smtClean="0"/>
              <a:t>	&lt;</a:t>
            </a:r>
            <a:r>
              <a:rPr lang="en-US" sz="1800" dirty="0"/>
              <a:t>RequiredContainerFeature feature="</a:t>
            </a:r>
            <a:r>
              <a:rPr lang="en-US" sz="1800" dirty="0" smtClean="0">
                <a:solidFill>
                  <a:srgbClr val="FF0000"/>
                </a:solidFill>
              </a:rPr>
              <a:t>opscode.chef.cookbook.adhoc</a:t>
            </a:r>
            <a:r>
              <a:rPr lang="en-US" sz="1800" dirty="0"/>
              <a:t>"/&gt;</a:t>
            </a:r>
          </a:p>
          <a:p>
            <a:pPr marL="0" indent="0">
              <a:buNone/>
            </a:pPr>
            <a:r>
              <a:rPr lang="en-US" sz="1800" dirty="0"/>
              <a:t>&lt;/RequiredContainerFeatures&gt;</a:t>
            </a:r>
          </a:p>
          <a:p>
            <a:endParaRPr lang="en-US" sz="1800" dirty="0"/>
          </a:p>
        </p:txBody>
      </p:sp>
    </p:spTree>
    <p:extLst>
      <p:ext uri="{BB962C8B-B14F-4D97-AF65-F5344CB8AC3E}">
        <p14:creationId xmlns:p14="http://schemas.microsoft.com/office/powerpoint/2010/main" val="4110762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RequiredContainerFeature</a:t>
            </a:r>
            <a:endParaRPr lang="en-US" dirty="0"/>
          </a:p>
        </p:txBody>
      </p:sp>
      <p:sp>
        <p:nvSpPr>
          <p:cNvPr id="3" name="Text Placeholder 2"/>
          <p:cNvSpPr>
            <a:spLocks noGrp="1"/>
          </p:cNvSpPr>
          <p:nvPr>
            <p:ph type="body" sz="quarter" idx="10"/>
          </p:nvPr>
        </p:nvSpPr>
        <p:spPr/>
        <p:txBody>
          <a:bodyPr>
            <a:normAutofit fontScale="55000" lnSpcReduction="20000"/>
          </a:bodyPr>
          <a:lstStyle/>
          <a:p>
            <a:pPr lvl="0"/>
            <a:r>
              <a:rPr lang="en-US" sz="4000" dirty="0"/>
              <a:t>RequiredContainerFeatures</a:t>
            </a:r>
            <a:r>
              <a:rPr lang="en-US" dirty="0"/>
              <a:t>: An implementation of a Node Type might depend on certain features of the environment it is executed in, such as specific (potentially proprietary) APIs of the TOSCA container. For example, an implementation to deploy a virtual machine based on an image could require access to some API provided by a public cloud, while another implementation could require an API of a vendor-specific virtual image library. Thus, the contents of the RequiredContainerFeatures element provide “hints” to the TOSCA container allowing it to select the appropriate Node Type Implementation if multiple alternatives are provided. Each such dependency is defined by a separate </a:t>
            </a:r>
            <a:r>
              <a:rPr lang="en-US" sz="2800" dirty="0"/>
              <a:t>RequiredContainerFeature</a:t>
            </a:r>
            <a:r>
              <a:rPr lang="en-US" dirty="0"/>
              <a:t> element.</a:t>
            </a:r>
            <a:br>
              <a:rPr lang="en-US" dirty="0"/>
            </a:br>
            <a:r>
              <a:rPr lang="en-US" b="1" dirty="0"/>
              <a:t>The RequiredContainerFeature element has the following properties: </a:t>
            </a:r>
            <a:r>
              <a:rPr lang="en-US" sz="3600" b="1" dirty="0"/>
              <a:t>feature</a:t>
            </a:r>
            <a:r>
              <a:rPr lang="en-US" b="1" dirty="0"/>
              <a:t>: The value of this attribute is a URI that denotes the corresponding needed feature of the environment.</a:t>
            </a:r>
          </a:p>
          <a:p>
            <a:endParaRPr lang="en-US" dirty="0"/>
          </a:p>
        </p:txBody>
      </p:sp>
    </p:spTree>
    <p:extLst>
      <p:ext uri="{BB962C8B-B14F-4D97-AF65-F5344CB8AC3E}">
        <p14:creationId xmlns:p14="http://schemas.microsoft.com/office/powerpoint/2010/main" val="145025989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HP_PPT_Standard 16x9">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HP_PPT_Standard 16x9">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HP Discover 2012 PPT_vMar12WIP_v6">
  <a:themeElements>
    <a:clrScheme name="Custom 167">
      <a:dk1>
        <a:sysClr val="windowText" lastClr="000000"/>
      </a:dk1>
      <a:lt1>
        <a:sysClr val="window" lastClr="FFFFFF"/>
      </a:lt1>
      <a:dk2>
        <a:srgbClr val="000000"/>
      </a:dk2>
      <a:lt2>
        <a:srgbClr val="FFFFFF"/>
      </a:lt2>
      <a:accent1>
        <a:srgbClr val="0096D6"/>
      </a:accent1>
      <a:accent2>
        <a:srgbClr val="F05332"/>
      </a:accent2>
      <a:accent3>
        <a:srgbClr val="B7CA34"/>
      </a:accent3>
      <a:accent4>
        <a:srgbClr val="87898B"/>
      </a:accent4>
      <a:accent5>
        <a:srgbClr val="B9B8BB"/>
      </a:accent5>
      <a:accent6>
        <a:srgbClr val="E5E8E8"/>
      </a:accent6>
      <a:hlink>
        <a:srgbClr val="0096D6"/>
      </a:hlink>
      <a:folHlink>
        <a:srgbClr val="0096D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defTabSz="430213">
          <a:spcAft>
            <a:spcPts val="400"/>
          </a:spcAft>
          <a:buSzPct val="100000"/>
          <a:defRPr dirty="0" smtClean="0">
            <a:solidFill>
              <a:prstClr val="black"/>
            </a:solidFill>
            <a:cs typeface="Arial" pitchFamily="34" charset="0"/>
          </a:defRPr>
        </a:defPPr>
      </a:lstStyle>
    </a:txDef>
  </a:objectDefaults>
  <a:extraClrSchemeLst/>
</a:theme>
</file>

<file path=ppt/theme/theme5.xml><?xml version="1.0" encoding="utf-8"?>
<a:theme xmlns:a="http://schemas.openxmlformats.org/drawingml/2006/main" name="2_HP_PPT_Standard 16x9">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6.xml><?xml version="1.0" encoding="utf-8"?>
<a:theme xmlns:a="http://schemas.openxmlformats.org/drawingml/2006/main" name="3_HP_PPT_Standard 16x9">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7.xml><?xml version="1.0" encoding="utf-8"?>
<a:theme xmlns:a="http://schemas.openxmlformats.org/drawingml/2006/main" name="4_HP_PPT_Standard 16x9">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8.xml><?xml version="1.0" encoding="utf-8"?>
<a:theme xmlns:a="http://schemas.openxmlformats.org/drawingml/2006/main" name="5_HP_PPT_Standard 16x9">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9.xml><?xml version="1.0" encoding="utf-8"?>
<a:theme xmlns:a="http://schemas.openxmlformats.org/drawingml/2006/main" name="Office Theme">
  <a:themeElements>
    <a:clrScheme name="HP Theme colors">
      <a:dk1>
        <a:sysClr val="windowText" lastClr="000000"/>
      </a:dk1>
      <a:lt1>
        <a:sysClr val="window" lastClr="FFFFFF"/>
      </a:lt1>
      <a:dk2>
        <a:srgbClr val="000000"/>
      </a:dk2>
      <a:lt2>
        <a:srgbClr val="EEECE1"/>
      </a:lt2>
      <a:accent1>
        <a:srgbClr val="0096D6"/>
      </a:accent1>
      <a:accent2>
        <a:srgbClr val="F05332"/>
      </a:accent2>
      <a:accent3>
        <a:srgbClr val="B7CA34"/>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A8504CA8A0D749A94A989098CE517D" ma:contentTypeVersion="0" ma:contentTypeDescription="Create a new document." ma:contentTypeScope="" ma:versionID="65c6d1c19b373ab120fe4f9b4567346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B46061-A279-44A3-9E84-2D94F1C620B0}">
  <ds:schemaRef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dcmitype/"/>
    <ds:schemaRef ds:uri="http://purl.org/dc/terms/"/>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F3D04DCD-BA0B-4CCA-B8D8-A82538E7C1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476827C-52AC-4742-A46A-FAB1453B36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HP_PPT_Standard 16x9</Template>
  <TotalTime>20724</TotalTime>
  <Words>247</Words>
  <Application>Microsoft Office PowerPoint</Application>
  <PresentationFormat>On-screen Show (16:9)</PresentationFormat>
  <Paragraphs>24</Paragraphs>
  <Slides>4</Slides>
  <Notes>0</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4</vt:i4>
      </vt:variant>
    </vt:vector>
  </HeadingPairs>
  <TitlesOfParts>
    <vt:vector size="18" baseType="lpstr">
      <vt:lpstr>Arial</vt:lpstr>
      <vt:lpstr>Lucida Grande</vt:lpstr>
      <vt:lpstr>Calibri</vt:lpstr>
      <vt:lpstr>HP Simplified</vt:lpstr>
      <vt:lpstr>Futura Lt</vt:lpstr>
      <vt:lpstr>Futura Bk</vt:lpstr>
      <vt:lpstr>HP_PPT_Standard 16x9</vt:lpstr>
      <vt:lpstr>1_HP_PPT_Standard 16x9</vt:lpstr>
      <vt:lpstr>1_Office Theme</vt:lpstr>
      <vt:lpstr>HP Discover 2012 PPT_vMar12WIP_v6</vt:lpstr>
      <vt:lpstr>2_HP_PPT_Standard 16x9</vt:lpstr>
      <vt:lpstr>3_HP_PPT_Standard 16x9</vt:lpstr>
      <vt:lpstr>4_HP_PPT_Standard 16x9</vt:lpstr>
      <vt:lpstr>5_HP_PPT_Standard 16x9</vt:lpstr>
      <vt:lpstr>Node Type Implementations</vt:lpstr>
      <vt:lpstr>Artifact Types and RequiredContainerFeatures</vt:lpstr>
      <vt:lpstr>What are normative container features?</vt:lpstr>
      <vt:lpstr>RequiredContainerFeature</vt:lpstr>
    </vt:vector>
  </TitlesOfParts>
  <Company>HP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(46 pt. HP Simplified bold)</dc:title>
  <dc:creator>travis.tripp@hp.com</dc:creator>
  <cp:lastModifiedBy>Travis S Tripp</cp:lastModifiedBy>
  <cp:revision>376</cp:revision>
  <cp:lastPrinted>2012-04-13T15:38:33Z</cp:lastPrinted>
  <dcterms:created xsi:type="dcterms:W3CDTF">2012-05-08T00:04:25Z</dcterms:created>
  <dcterms:modified xsi:type="dcterms:W3CDTF">2013-03-22T23:23:59Z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0x01010029A8504CA8A0D749A94A989098CE517D</vt:lpwstr>
  </property>
</Properties>
</file>