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760A-1650-4F24-A386-5E39BF52623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9C6B-9BF2-4BE0-8456-AD71C518F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760A-1650-4F24-A386-5E39BF52623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9C6B-9BF2-4BE0-8456-AD71C518F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760A-1650-4F24-A386-5E39BF52623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9C6B-9BF2-4BE0-8456-AD71C518F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760A-1650-4F24-A386-5E39BF52623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9C6B-9BF2-4BE0-8456-AD71C518F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760A-1650-4F24-A386-5E39BF52623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9C6B-9BF2-4BE0-8456-AD71C518F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760A-1650-4F24-A386-5E39BF52623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9C6B-9BF2-4BE0-8456-AD71C518F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760A-1650-4F24-A386-5E39BF52623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9C6B-9BF2-4BE0-8456-AD71C518F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760A-1650-4F24-A386-5E39BF52623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9C6B-9BF2-4BE0-8456-AD71C518F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760A-1650-4F24-A386-5E39BF52623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9C6B-9BF2-4BE0-8456-AD71C518F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760A-1650-4F24-A386-5E39BF52623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9C6B-9BF2-4BE0-8456-AD71C518F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760A-1650-4F24-A386-5E39BF52623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9C6B-9BF2-4BE0-8456-AD71C518F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B760A-1650-4F24-A386-5E39BF52623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69C6B-9BF2-4BE0-8456-AD71C518F3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1371600"/>
            <a:ext cx="2514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Access Subject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1752600"/>
            <a:ext cx="1066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52600"/>
            <a:ext cx="1447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Relationship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2133600"/>
            <a:ext cx="1066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Smith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2133600"/>
            <a:ext cx="685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2133600"/>
            <a:ext cx="762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1371600" y="2514600"/>
            <a:ext cx="16764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200400" y="2514600"/>
            <a:ext cx="5334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71600" y="3657600"/>
            <a:ext cx="91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Kind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0" y="3657600"/>
            <a:ext cx="91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371600" y="4038600"/>
            <a:ext cx="91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Empl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0" y="4038600"/>
            <a:ext cx="91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09/01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191000" y="3657600"/>
            <a:ext cx="91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Kind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105400" y="3657600"/>
            <a:ext cx="91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191000" y="4038600"/>
            <a:ext cx="91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Cust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105400" y="4038600"/>
            <a:ext cx="91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03/12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3733800" y="2514600"/>
            <a:ext cx="4572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95800" y="2514600"/>
            <a:ext cx="15240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62400" y="5791200"/>
            <a:ext cx="1443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Nested </a:t>
            </a:r>
            <a:r>
              <a:rPr lang="en-US" dirty="0" smtClean="0"/>
              <a:t>Entity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143000"/>
            <a:ext cx="2514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Access Subject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524000"/>
            <a:ext cx="1066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1524000"/>
            <a:ext cx="1447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905000"/>
            <a:ext cx="1066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Smith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1905000"/>
            <a:ext cx="685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1905000"/>
            <a:ext cx="762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4419600"/>
            <a:ext cx="91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0" y="4419600"/>
            <a:ext cx="1219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33600" y="4800600"/>
            <a:ext cx="91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ABS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0" y="4800600"/>
            <a:ext cx="1219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Non-Prof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105400" y="1143000"/>
            <a:ext cx="2514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Resource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05400" y="1524000"/>
            <a:ext cx="1066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172200" y="1524000"/>
            <a:ext cx="1447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105400" y="1905000"/>
            <a:ext cx="1066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http://…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172200" y="1905000"/>
            <a:ext cx="685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410200" y="3733800"/>
            <a:ext cx="91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324600" y="3733800"/>
            <a:ext cx="1219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410200" y="4114800"/>
            <a:ext cx="91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Acme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24600" y="4114800"/>
            <a:ext cx="1219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Commer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2743200" y="19812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429000" y="19812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400800" y="19812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895600" y="2209800"/>
            <a:ext cx="152400" cy="22098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581400" y="2209800"/>
            <a:ext cx="2743200" cy="1524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2" idx="4"/>
          </p:cNvCxnSpPr>
          <p:nvPr/>
        </p:nvCxnSpPr>
        <p:spPr>
          <a:xfrm flipH="1">
            <a:off x="6324600" y="2209800"/>
            <a:ext cx="190500" cy="1524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962400" y="5791200"/>
            <a:ext cx="1489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Related Entity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35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Oracle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Hal Lockhart</dc:creator>
  <cp:lastModifiedBy>Hal Lockhart</cp:lastModifiedBy>
  <cp:revision>4</cp:revision>
  <dcterms:created xsi:type="dcterms:W3CDTF">2013-12-09T15:40:35Z</dcterms:created>
  <dcterms:modified xsi:type="dcterms:W3CDTF">2013-12-09T16:10:36Z</dcterms:modified>
</cp:coreProperties>
</file>