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1" r:id="rId15"/>
    <p:sldId id="268" r:id="rId16"/>
    <p:sldId id="269" r:id="rId17"/>
    <p:sldId id="267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43F4C1-67A4-4093-AA30-58765B7588D3}">
          <p14:sldIdLst>
            <p14:sldId id="256"/>
            <p14:sldId id="257"/>
            <p14:sldId id="258"/>
            <p14:sldId id="259"/>
            <p14:sldId id="272"/>
            <p14:sldId id="260"/>
            <p14:sldId id="261"/>
            <p14:sldId id="262"/>
            <p14:sldId id="263"/>
            <p14:sldId id="264"/>
            <p14:sldId id="265"/>
            <p14:sldId id="266"/>
            <p14:sldId id="270"/>
            <p14:sldId id="271"/>
            <p14:sldId id="268"/>
            <p14:sldId id="269"/>
            <p14:sldId id="267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0" autoAdjust="0"/>
    <p:restoredTop sz="94660"/>
  </p:normalViewPr>
  <p:slideViewPr>
    <p:cSldViewPr snapToGrid="0">
      <p:cViewPr>
        <p:scale>
          <a:sx n="72" d="100"/>
          <a:sy n="72" d="100"/>
        </p:scale>
        <p:origin x="36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6:43:00.907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13 12 0,'-5'0'6'0,"10"4"1"0,-5-4 7 16,0 0-13-16,0 0 0 16,5 4 1-16,5 0 1 15,-10-4-4-15,4 0 1 16,1 5 2-16,0-5 0 15,5 0-1-15,-6-5 0 16,1 5 0-16,-5 0 0 16,10 0-1-16,-1-4 1 15,-4 0 0-15,-5 4 0 16,5-9 1-16,-5 9 0 0,5 0 0 16,0-4 0-16,-5 4 0 15,9-4 0-15,-9 4-1 16,10 0 1-16,-10 0-1 15,0 0 0-15,0 0 0 16,5 0 0-16,-5 0 0 16,4-4 0-16,6 4 0 15,-10 0 0-15,0 0 0 16,10 0 0-16,-10 0-1 16,9 0 1-16,-9 0-1 15,5 4 1-15,-5-4-1 16,0 0 1-16,5 4-1 15,-5-4 1-15,5 0 0 16,-1 0 0-16,-4 0 0 16,5 0 0-16,-5 4-1 15,10-8 1-15,-5 4-1 0,-1 0 1 16,-4 0-1-16,5 4 0 16,-5-4 0-16,0 0 1 15,5 0-1-15,0 5 0 16,0-1 0-16,-5-4 1 15,0 0-1-15,4 4 0 16,-4-4 0-16,0 0 0 16,0 0 0-16,5 4 1 15,-5-4-1-15,0 0 1 16,0 0-1-16,0 0 0 0,0 0 0 16,0 0 1-16,5 5-1 15,-5-5 1-15,5 0 0 16,-5 0 0-16,5 0-1 15,-5 0 0-15,4 4 1 16,-4-4 0-16,0 0 0 16,5 0 0-16,-5 0-1 15,0 0 0-15,5 4 1 16,-5-4 1-16,5-4-2 16,0 4 0-16,-1 0 0 15,-4 0 1-15,5 0-1 16,-5 0 0-16,5 4 0 15,0-4 0-15,0 5 0 16,-5-5 0-16,0 0 0 16,4 0 0-16,1 0 0 15,5 0 0-15,-5-5 0 0,-1 10 1 16,1-5-1-16,0 0 0 16,5 0 0-16,-6 0 0 15,1 4 0-15,0-4 0 16,0 4 0-16,0-4 0 15,-1 0 0-15,1 4 0 16,5-4 0-16,-5 0 1 16,-1 0-1-16,1 5 0 15,5-1 0-15,-5 0 1 16,4-4-1-16,-4 4 0 0,5-4 0 16,-5 0 0-16,4 5 0 15,-4-1 1-15,0-4-2 16,4 0 1-16,-4 4 0 15,5-4 0-15,-5-4 0 16,4 4 1-16,1 0-1 16,-5 0 0-16,-1 4 0 15,-4-4 0-15,5 0 0 16,5-4 0-16,-1 4 0 16,-4 0 0-16,5 0 0 15,-5 0 1-15,4 0-1 16,1 0 0-16,-1-4 0 15,-4 4 0-15,0 0 0 16,-5 0 0-16,10 0-1 16,-1 0 1-16,6 0 0 15,-15 0 0-15,9 0 0 16,1 0 1-16,-1-5-1 16,1 5 0-16,0 0 0 0,-6 0 0 15,6 0 0-15,-5-4 0 16,4 8 0-16,-9-4 1 15,10 5-2-15,-10-5 1 16,10 4 0-16,-1-8 0 16,1 4 0-16,-1 4 0 15,1-4 0-15,-5 0 0 16,4 0 0-16,1 0 0 16,-10 0 0-16,5 0 0 15,5 4 0-15,-6-4 1 0,1 0-1 16,5 0 0-16,-5 0 0 15,-5 0 0-15,4 0 0 16,6 0 0-16,-10 0 0 16,10 0 0-16,-10 0 0 15,9 4 0-15,1-4 0 16,-1-4 0-16,-4 4 0 16,0 0 1-16,0 4-1 15,0-8 0-15,-5 4 0 16,9 0 0-16,-9 0 0 15,10 0 0-15,-10 0 0 16,9 0 0-16,-4 0 0 16,0 0 1-16,0 4-1 15,0-4 0-15,-5 0 0 16,0 0 0-16,4 0 0 0,-4 0 0 16,5 0 0-16,-5 0 0 15,0 0-1-15,0 0 1 16,10-4 0-16,-10 4 1 15,5 0-2-15,-1-4 1 16,1 0 0-16,-5 4 0 16,5-5 0-16,5 10 1 15,-1-1-1-15,-4-4 0 16,5 0 0-16,-1 4 0 16,-4 0 0-16,0 1 0 0,0-1 0 15,-1-8 0-15,-4 4 0 16,15 0 0-16,-10 0 0 15,-1 0 0-15,-4 0 0 16,10 0 0-16,0 0 0 16,-1 4 1-16,1 0-1 15,-1-4 0-15,1 0 0 16,-5 0 0-16,4 0 0 16,-4 0 0-16,5 0 0 15,0 0 0-15,-6 0 0 16,6 0 0-16,-5-4 0 15,4 0 0-15,1 4 0 16,0 0 0-16,-6-5 0 16,6 5 0-16,0 0 0 15,-1 0 0-15,-4 0 0 16,5 0 0-16,-1 0 0 0,-9 0 1 16,5-4-1-1,0 4 0-15,4 0 0 0,1 4 0 16,0-4 0-16,-6 0 0 15,1 0 0-15,5 0 0 16,-1 5 0-16,-4-5 1 16,5-5-1-16,-1 5 0 15,-9 0 0-15,10 0 0 16,-5-4 0-16,-5 4 0 16,9 0 0-16,1-4 0 15,0 0 0-15,-1 4 0 0,1 0 0 16,-1 4 0-16,1 0 0 15,0-4 0-15,-1 0 0 16,1 0 0-16,-5 4 0 16,4-4 0-16,-4 0 0 15,0 0 0-15,4 0 0 16,-9 0 0-16,0 0 0 16,10 0 0-16,0 5 0 15,-1-5 0-15,-4 4 0 16,0-4 0-16,0 0 0 15,4 0 0-15,-9 0 0 16,5 4 1-16,-5-4-1 16,10-4 0-16,-5 8 0 15,-5 1 0-15,9-5 0 16,-4 0 0-16,-5 0 0 16,0 0 0-16,10 0 0 0,-6 4 0 15,-4-4 0-15,0 0 0 16,10 0 0-16,-5 0 0 15,4 0 0-15,1 0 0 16,-10 0 0-16,5 0 0 16,-5 0 0-16,0 0 0 15,9 0 0-15,1 0 0 16,0 4 0-16,-6-8 0 16,6 8 0-16,-5 0 0 15,0-4 0-15,-5 0 0 16,0 0 0-16,0 0 0 0,0 0 0 15,0 0 0-15,9 0-1 16,-4 5 1-16,-5-5 0 16,0 0 1-16,10 0-1 15,-1 0 0-15,1 0 0 16,-5 0 0-16,-5 0-1 16,4 0 1-16,1-9 0 15,0 9 0-15,0 0 0 16,4 0 0-16,-9 0 0 15,5 0 0-15,5 0 0 16,-5-4 1-16,-1 0-1 16,1 4 0-16,5 0 0 15,-5 0 0-15,-1 0 0 16,1 4 0-16,-5-4 0 16,5 0 0-16,0-4 0 0,-5 4 0 15,0 0 0 1,5 0 0-16,-1-5 0 0,1 1 0 15,0 4 0-15,-5 0 0 16,10 0 0-16,-10 0 0 16,9-4 0-16,-4 4 0 15,0 0-1-15,-5 0 1 16,9 0 0-16,-4-9 0 16,5 5 0-16,-5-5 1 15,-1 9-1-15,6 0 0 16,-5 0 0-16,0 0 0 15,4 5 0 1,1-5 0-16,0 4 0 16,-1-4 0-16,1 0 0 15,-1 0 0-15,1 0 0 16,-5 0 0-16,0 4 0 16,-1 0 0-16,1 1 0 15,0-1 1-15,0-4-1 16,-5 0 0-16,9 0 0 15,-9 0 0-15,10 0 0 16,-5-4 0-16,0 4 0 16,-1 4 0-16,1 0 0 15,0 1 0-15,0-10 0 16,-5 5 0-16,5 0 0 16,-1 0 0-16,1 0 0 15,-5 0 0-15,5 0 0 16,0 0 0-16,-5 0 0 15,5 0 0-15,-1 0 0 0,-4 0 0 16,5-4 0-16,-5 4 0 16,0 0-1-16,0 0 0 15,0 0-4-15,5 0 1 16,0-4-5-16,-5 4 0 16,9-9-5-16,1 9 1 15,0-8-1-15,-10-9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6:43:30.033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-7 293 21 0,'0'0'10'0,"0"-15"-6"0,0 7 11 16,5 4-15-16,-1-3 1 15,1-5 0-15,-1-4 1 16,5-3-3-16,0 0 1 0,0-1 1 16,0 5 0-16,4-1 1 15,1 4 0-15,3 1 0 16,1-1 1-16,0 4-1 16,0 1 1-16,9-1 0 15,-1 4 0-15,1-4-1 16,-5 0 0-16,5 5 0 15,-5 3 1-15,0-8-1 16,1 4 0-16,-5 0 0 16,-1 0 0-16,1 0-1 15,0 4 1-15,0-4-1 16,4 4 0-16,0 4-1 16,1-4 1-16,-1 0 0 15,4-4 0-15,1 4-1 16,0-3 1-16,4-1 0 0,-4 4 0 15,4 0 0-15,5-4 1 16,-1 0-2-16,1 0 1 16,-1 4 0-16,1-4 1 15,0 0-2-15,-1 0 1 16,1 4 0-16,-5 0 1 16,0-4-2-16,-4 4 1 15,4 0-1-15,0 0 1 16,0 0-1-16,5 0 1 15,-5 4-1-15,9 0 1 16,-4 0-1-16,-5 0 0 0,0 4 0 16,5 0 0-16,4-5 0 15,-5 1 1-15,1-4-1 16,0 0 0-16,-10 4 0 16,-3 0 1-16,8 0-1 15,0-4 0-15,-4 4 0 16,-1-8 1-16,1 12 0 15,0-4 0-15,-1-1-1 16,1 5 1-16,0-4-1 16,0 0 1-16,4-4-1 15,-5 4 1-15,6 0-1 16,3 0 1-16,1 3-1 16,-1 1 1-16,10-4-1 15,4 0 1-15,0 0-1 16,-5 4 1-16,-4-8-1 0,5 7 1 15,-9-3-1 1,-1 4 1-16,1 0-1 0,4-4 0 16,4-4 0-16,1 4 0 15,4-4-1-15,0 3 1 16,-5-3-7-16,5 0 1 16,5-15-9-16,4-5 1 15,-9-7-3-15,-18-4 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6:43:23.397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4-10 8 0,'0'4'4'0,"0"15"-1"16,0-19 5-16,0 0-5 15,0 0 0-15,0 0 1 16,0 0 1-16,0 0-6 15,0 0 0-15,0 0 4 16,0 0 1-16,0 0-2 16,0-4 0-16,0 4 0 15,0-7 0-15,0 7-1 16,0 0 0-16,0 0 0 0,0 0 1 16,3 7 0-16,-3-7 0 15,2 4-1-15,1 0 1 16,-3-4-1-16,3 0 1 15,-1 4-1-15,1 0 0 16,2 0 0-16,-2-4 0 16,-3 0-1-16,5 4 1 15,-2-4 0-15,2 8 0 16,-2-8 0-16,-1 4 0 16,1 4 0-16,-1-8 0 15,-2 0 0-15,6 0 0 0,-4 0 0 16,4 4 0-16,-4-4-1 15,1-4 1-15,2 8 0 16,-2-8 0-16,-1 4-1 16,4 4 1-16,-4-4-1 15,1 0 1-15,5 0-1 16,-3 8 1-16,0-8-1 16,1 4 1-16,-1-1 0 15,0-3 0-15,0 4 0 16,3 0 0-16,3 0-1 15,-3-4 1-15,2 0-1 16,-2 0 1-16,0 0-1 16,0 0 1-16,-3 4-1 15,3 0 0-15,-3-4 0 16,3 4 1-16,0 0-1 0,0-4 1 16,-3 4-1-16,3-4 1 15,0 0 0-15,-3 0 0 16,0 4 0-16,1-4 0 15,-1 0-1-15,3 0 1 16,-3 0 0-16,0 0 0 16,1 0-1-16,-1 0 0 15,0 0 0-15,-5 0 0 16,5-4 0-16,-2 8 0 16,2 0 0-16,1-4 1 15,-1 4-1-15,-3-4 1 16,4-4-1-16,-1 0 0 0,0 8 0 15,0-4 1-15,-2 0-1 16,2 0 1-16,-2-4-1 16,2 4 0-16,1 0 0 15,-1 0 1-15,-3-4-1 16,4 4 0-16,-4 0 0 16,4 0 0-16,-1-4 0 15,0 0 0-15,0 4 0 16,1-4 1-16,-1 0-1 15,0 4 0-15,0 0 0 16,1 0 0-16,-1-4 0 16,0 4 1-16,0 0-2 15,1 0 1-15,2-4 0 16,-3 4 1-16,0 0-1 16,0 0 0-16,3-4 0 15,0 4 0-15,-3 0 0 0,3 4 1 16,-2 0-1-16,-1 0 0 15,3 0 0-15,-3-4 0 16,0 0 0-16,0 0 0 16,3 0 0-16,-2-4 0 15,1 4 0-15,1 4 1 16,0 0-1-16,0-8 0 16,-3 4 0-16,1 0 0 15,-1 0 0-15,0 0 0 16,0 0 0-16,3 0 0 0,-2 0 0 15,-1 0 0-15,0 0 0 16,3 0 0-16,-3 0 0 16,3-4 0-16,0 8 0 15,0-8 0-15,0 8 0 16,0-4 0-16,0 4 0 16,-3-4 1-16,0-4-1 15,0 4 0-15,1-4 0 16,-1 4 1-16,3 0-1 15,-3 0 0-15,0 4 0 16,1-4 0-16,-1 0 0 16,0-4 0-16,3 8 0 15,-3-4 0-15,0 0 0 16,3 0 0-16,0 0 0 16,0-4 0-16,0 4 0 15,0-4 1-15,0 4-1 16,-3-4 0-16,6 4 0 0,-4 0 0 15,-1 0 0-15,2 0 1 16,0 4-1-16,-3 4 0 16,3-8 0-16,0 0 0 15,-3 0 0-15,0 0 0 16,0 0 0-16,1 0 0 16,-1 0 0-16,0 4 1 15,0 4-1-15,-2-8 0 16,2 4 0-16,-2-8 0 15,2 4 0-15,-2 0 0 0,-1-4 0 16,1 8 0-16,2-4 0 16,-2 0 0-16,2 0 0 15,3 0 0-15,-3 0 0 16,1 0 0-16,-1 0 0 16,-3-4 0-16,4 4 0 15,-4-4 1-15,4 4-2 16,-4-4 1-16,1 4 0 15,2 0 0-15,-2-4 0 16,-1 4 1-16,4-4-1 16,-1 4 0-16,0 0 0 15,-2 0 0-15,-3-4-4 16,0 0 0-16,0-3-6 16,0 3 1-16,5-8-6 15,-5-4 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6:43:23.397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120 287 8 0,'0'4'4'0,"0"15"-1"16,0-19 5-16,0 0-5 15,0 0 0-15,0 0 1 16,0 0 1-16,0 0-6 15,0 0 0-15,0 0 4 16,0 0 1-16,0 0-2 16,0-4 0-16,0 4 0 15,0-7 0-15,0 7-1 16,0 0 0-16,0 0 0 0,0 0 1 16,3 7 0-16,-3-7 0 15,2 4-1-15,1 0 1 16,-3-4-1-16,3 0 1 15,-1 4-1-15,1 0 0 16,2 0 0-16,-2-4 0 16,-3 0-1-16,5 4 1 15,-2-4 0-15,2 8 0 16,-2-8 0-16,-1 4 0 16,1 4 0-16,-1-8 0 15,-2 0 0-15,6 0 0 0,-4 0 0 16,4 4 0-16,-4-4-1 15,1-4 1-15,2 8 0 16,-2-8 0-16,-1 4-1 16,4 4 1-16,-4-4-1 15,1 0 1-15,5 0-1 16,-3 8 1-16,0-8-1 16,1 4 1-16,-1-1 0 15,0-3 0-15,0 4 0 16,3 0 0-16,3 0-1 15,-3-4 1-15,2 0-1 16,-2 0 1-16,0 0-1 16,0 0 1-16,-3 4-1 15,3 0 0-15,-3-4 0 16,3 4 1-16,0 0-1 0,0-4 1 16,-3 4-1-16,3-4 1 15,0 0 0-15,-3 0 0 16,0 4 0-16,1-4 0 15,-1 0-1-15,3 0 1 16,-3 0 0-16,0 0 0 16,1 0-1-16,-1 0 0 15,0 0 0-15,-5 0 0 16,5-4 0-16,-2 8 0 16,2 0 0-16,1-4 1 15,-1 4-1-15,-3-4 1 16,4-4-1-16,-1 0 0 0,0 8 0 15,0-4 1-15,-2 0-1 16,2 0 1-16,-2-4-1 16,2 4 0-16,1 0 0 15,-1 0 1-15,-3-4-1 16,4 4 0-16,-4 0 0 16,4 0 0-16,-1-4 0 15,0 0 0-15,0 4 0 16,1-4 1-16,-1 0-1 15,0 4 0-15,0 0 0 16,1 0 0-16,-1-4 0 16,0 4 1-16,0 0-2 15,1 0 1-15,2-4 0 16,-3 4 1-16,0 0-1 16,0 0 0-16,3-4 0 15,0 4 0-15,-3 0 0 0,3 4 1 16,-2 0-1-16,-1 0 0 15,3 0 0-15,-3-4 0 16,0 0 0-16,0 0 0 16,3 0 0-16,-2-4 0 15,1 4 0-15,1 4 1 16,0 0-1-16,0-8 0 16,-3 4 0-16,1 0 0 15,-1 0 0-15,0 0 0 16,0 0 0-16,3 0 0 0,-2 0 0 15,-1 0 0-15,0 0 0 16,3 0 0-16,-3 0 0 16,3-4 0-16,0 8 0 15,0-8 0-15,0 8 0 16,0-4 0-16,0 4 0 16,-3-4 1-16,0-4-1 15,0 4 0-15,1-4 0 16,-1 4 1-16,3 0-1 15,-3 0 0-15,0 4 0 16,1-4 0-16,-1 0 0 16,0-4 0-16,3 8 0 15,-3-4 0-15,0 0 0 16,3 0 0-16,0 0 0 16,0-4 0-16,0 4 0 15,0-4 1-15,0 4-1 16,-3-4 0-16,6 4 0 0,-4 0 0 15,-1 0 0-15,2 0 1 16,0 4-1-16,-3 4 0 16,3-8 0-16,0 0 0 15,-3 0 0-15,0 0 0 16,0 0 0-16,1 0 0 16,-1 0 0-16,0 4 1 15,0 4-1-15,-2-8 0 16,2 4 0-16,-2-8 0 15,2 4 0-15,-2 0 0 0,-1-4 0 16,1 8 0-16,2-4 0 16,-2 0 0-16,2 0 0 15,3 0 0-15,-3 0 0 16,1 0 0-16,-1 0 0 16,-3-4 0-16,4 4 0 15,-4-4 1-15,4 4-2 16,-4-4 1-16,1 4 0 15,2 0 0-15,-2-4 0 16,-1 4 1-16,4-4-1 16,-1 4 0-16,0 0 0 15,-2 0 0-15,-3-4-4 16,0 0 0-16,0-3-6 16,0 3 1-16,5-8-6 15,-5-4 0-15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7:13:01.721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-10-4 17 0,'-9'13'8'0,"28"-9"-6"0,-10-4 9 15,6 4-11-15,-1-4 0 16,1 9 0-16,4-1 1 16,-5-4-1-16,1 1 0 15,-1 3 1-15,5 5 0 16,-4-4 0-16,-1-1 1 16,0 1-1-16,6-5 1 15,-1 0-1-15,0 5 1 0,0-5-1 16,0 0 1-16,1-4-1 15,-1 0 0-15,5 0 0 16,0 0 1-16,0 0-1 16,5-4 0-16,0 4 0 15,-1 0 1-15,1-4-1 16,0 4 1-16,5 0-2 16,-6 4 0-16,1 0 0 15,0 1 1-15,-5-1-1 16,0-4 1-16,0 4-1 15,0-4 1-15,0-4 0 16,0 4 0-16,0 4-1 16,5 0 1-16,5-4 0 15,4 0 0-15,-4-8-1 16,-1 4 1-16,1-1-1 0,-5 1 0 16,4-5 0-16,1 5 1 15,-5 4-1-15,4 0 1 16,1 0-1-16,-5 0 0 15,4 0 0-15,-4 4 1 16,0-8-1-16,0 4 0 16,0-4 0-16,-1 4 0 15,-4-4 0-15,5 4 0 16,5-5 0-16,-5 5 0 16,0-4 0-16,9-4 0 15,-4 8 0-15,-1 0 1 0,6-5-1 16,-6 5 1-16,-4 0-1 15,0 0 0-15,0-4 0 16,0 4 0-16,-1 0 0 16,1 0 1-16,5 0-1 15,-1 4 0-15,1-4 1 16,4 0 0-16,1 0 0 16,-1-4 0-16,1 0-1 15,-1 4 1-15,1-4 0 16,-1-1 0-16,5 1-1 15,0 4 1-15,1 0-1 16,-6 4 0-16,-4 5 0 16,-6-5 0-16,1 0 0 15,0 1 0-15,0-1 0 16,0 0 1-16,4 0-1 0,11 1 1 16,4-1 0-16,4 0 0 15,1 0-1-15,-5-4 1 16,5-4-1-16,-5 0 1 15,-5-5-4-15,-4 5 0 16,-15 0-8-16,-15-5 0 16,-18 9-1-16,-25 5 1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7:13:03.493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-12 83 6 0,'0'0'3'0,"10"-17"7"15,-10 17 4-15,9-9-13 16,1 1 1-16,4-1 0 15,1 5 1-15,-1-5-4 16,5 5 1-16,5 0 1 16,0-1 1-16,0 5-2 15,-5 0 1-15,5 5 0 16,0 3 0-16,5-8 0 16,0 9 1-16,-5-5 0 15,5 5 0-15,0-5-1 0,0 0 1 16,-1-4 1-16,1-4 0 15,5 0-1-15,-5-1 0 16,-1 5-1-16,1-8 1 16,5-5-1-16,4 4 1 15,1-3-2-15,-1 7 0 16,1 5 0-16,-1 0 0 16,0 0 0-16,1 0 1 15,-1 0 0-15,-4 0 0 16,-1 5 0-16,-4 3 0 0,0-12 0 15,5 8 1-15,-1 0-1 16,-4 1 0-16,10-1-1 16,-6 9 0-16,-4-5 1 15,0-3 0-15,0 3-1 16,-5-4 0-16,0 1 0 16,0 3 1-16,0-8-1 15,0 9 0-15,-5-5 0 16,5 0 0-16,0 5 0 15,0-5 1-15,0 0-1 16,0 1 0-16,0-1 0 16,0 0 0-16,0 0 0 15,0 1 1-15,0-1-1 16,-5 5 1-16,0-1-1 16,1-4 0-16,-1 5 0 15,-5-5 1-15,5 0-1 16,-4 1 1-16,4-1-1 0,10 0 0 15,-5 0 0-15,-5 1 0 16,0-5 0-16,5 0 1 16,0 0-1-16,-4 0 0 15,4 0 0-15,-5 0 1 16,0 0-1-16,-5 4 1 16,6 0-1-16,-1 1 0 15,0-1 0-15,0 0 0 16,0 5 0-16,1-1 0 15,-1-4 0-15,0 1 1 16,0-1-1-16,0 0 0 0,1 1 0 16,-1-5 0-16,0 0 0 15,0 0 0-15,1 0 0 16,-6 0 0-16,5 0 0 16,0 4 1-16,-4 0-1 15,4-4 0-15,-5 0-1 16,6-4 1-16,-1-5 0 15,0 1 0-15,5-5-1 16,0 0 1-16,10-4-1 16,-1 4 1-16,1-4-9 15,4 9 0-15,10-1-2 16,-33 26 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7:13:19.977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0 299 5 0,'15'4'2'0,"9"-13"1"0,-15 9 2 0,6 0-4 16,-1-4 0-16,5-4 1 15,0-1 0-15,6 5-3 16,-1-5 1-16,4 5 1 16,1 0 1-16,-5 0-1 15,15-5 1-15,-1 5-1 16,0-1 1-16,-4-3-1 15,4 4 1-15,1-1-1 16,-1 5 1-16,-4 0-1 16,0 0 0-16,-6 0-1 15,1 5 1-15,0 3 0 16,0-4 0-16,4-4 0 16,1 0 0-16,4 0 0 15,1-4 0-15,4 0-1 16,-4 0 1-16,-1-5 0 0,10 1 0 15,0-1-1-15,5 5 1 16,-5-1-1-16,0 1 1 16,0 0-1-16,-5 0 0 15,0-1 0-15,-4-3 0 16,-1 4 0-16,1-5 0 16,-1 1 0-16,5-1 1 15,5 5-1-15,-5-5 1 16,-4 5-1-16,4 0 1 15,10-5 0-15,-5 1 0 16,-5-1-1-16,5 0 1 0,-5 1-1 16,5-5 0-16,-4 5 0 15,-1-1 0-15,5 1 0 16,5 8 1-16,9 0-1 16,-4-9 0-16,-5 9 0 15,4 0 0 1,30-9 0-1,-10 5 1-15,-10 0-2 16,-14 4 1-16,-1 0-1 16,-8 0 1-16,-6 4-7 15,5 0 1-15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7:13:21.268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32 101 4 0,'-14'29'2'0,"0"-12"0"15,9-17 3-15,5 5-4 16,0-5 1-16,0 0 0 16,5 0 0-16,4 0-3 15,6 0 1-15,4-5 1 16,0 5 1-16,5-8-1 15,0-1 0-15,5 1-1 16,5-1 1-16,-6 5 0 0,6-4 1 16,4 3 0-16,1 1 0 15,-1 0 0-15,10 4 0 16,-5 0 0-16,6-5 1 16,-1 5-2-16,0 5 1 15,0-5-1-15,4 0 0 16,6-5 0-16,0-3 1 15,-1-5-1-15,1 5 0 16,4-5 0-16,6 0 0 0,-11 0 0 16,1 0 0-16,-1 9-1 15,-4 4 1-15,0 4-1 16,0 1 1-16,5 7-1 16,-6-3 1-16,6 4 0 15,-5 0 1-15,0-1 0 16,4 10 0-16,1-9 0 15,0-1 0-15,-6 5 0 16,1 0 0-16,0 1-1 16,0 3 0-16,-5-8-1 15,5-5 1-15,0 5-1 16,4-4 0-16,-4-1 0 16,5 1 0-16,-1-5 0 15,6 0 1-15,4 5-1 16,-5-1 1-16,1 5-1 15,-6 0 0-15,6-5 0 16,4-3 0-16,5-5 0 16,0-5 1-16,5-3-1 0,5-5 1 15,-1 0-1-15,-4-8 1 16,-10 8-8-16,1 0 0 16,-1 1-3-16,-14 7 0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7:13:25.848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3 51 16 0,'-14'30'8'0,"28"-13"-11"16,-9-9 16-16,4 5-13 15,6 4 0-15,-1 0 2 16,5-4 0-16,1-13-2 15,-1 9 1-15,0-18 2 16,0-4 0-16,0-4 0 16,5 0 0-16,-4-4-1 15,-6 4 1-15,0 4-2 16,1 0 0-16,4 5-1 16,-4 8 1-16,4 0-1 15,0 0 1-15,0 4-1 16,0 0 1-16,-4 0 0 15,-1 1 0-15,5-5 0 0,1 4 0 16,-1-4 0-16,0 0 0 16,0 4 0-16,5-4 0 15,0-4 0-15,5 4 1 16,0 0-1-16,4 0 0 16,6 4 0-16,-1 0 0 15,1-8-1-15,4 4 1 16,-5-4-1-16,6 4 1 15,-11-4-1-15,1-1 0 0,-1 5 0 16,6-4 1-16,-1 4-1 16,1 4 0-16,-1-4 0 15,1 5 1-15,4-1-1 16,-5-4 0-16,1 0 0 16,-1 4 1-16,0 0 0 15,1-8 0-15,-1-4-1 16,1 8 1-16,4-5-1 15,5 5 1-15,-10-4-1 16,1 0 1-16,-1 0-1 16,1-1 1-16,4 1-1 15,0-4 0-15,10-1 0 16,-5 5 0-16,0 4 0 16,0-5 0-16,5 1 0 15,-5 8 1-15,5-4-1 16,0-4 0-16,4 4 0 15,-9-4 1-15,0 4-2 16,0 0 1-16,0-9-7 0,0 9 1 16,0 0-5-16,-9 5 0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7:13:32.708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22 12 7 0,'-24'21'3'0,"24"-13"-1"0,0-8 4 15,5-4-6-15,4-4 0 16,1 3 0-16,4-7 1 15,1 7-1-15,4 1 0 16,10 0 1-16,4 4 1 16,6 0 0-16,-1 0 0 0,1 0-1 15,-1 4 1-15,1-4-1 16,-11 0 1-16,1 0-1 16,5 4 0-16,-1 1-1 15,11 3 0-15,-6 5 0 16,5 0 1-16,1 0 0 15,-6-1 0-15,0-3 0 16,1-5 0-16,-6-4-1 16,1 0 1-16,0-4-1 15,-1 0 1-15,6-1-1 16,-1 1 1-16,5 0 0 16,1 4 0-16,-6 0 0 15,-4 4 0-15,-1-4-1 16,1 4 1-16,-5 1-1 15,-1-5 1-15,-4-5-2 16,-4-3 1-16,-1-5-6 16,-5-8 1-16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7:13:33.625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 0 1 0,'-5'17'0'0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6:43:06.972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719 124 12 0,'0'8'6'0,"-5"-25"0"15,5 17 7-15,0-8-12 16,0-1 0-16,0 1 2 16,0-5 0-16,0 0-3 15,0-4 0-15,0 8 3 0,-5 5 0 16,0 4 0-16,1 0 1 15,-1 4-2-15,0-4 1 16,0 5-1-16,-4 3 0 16,-1 1-1-16,0-9 1 15,6 4-2-15,-6-4 1 16,0 0-1-16,1 0 1 16,-1-4-1-16,1 4 0 15,-1-9 0-15,0 5 1 16,6 4-1-16,-6 0 1 15,0 0-1-15,6 4 1 0,-1 5-1 16,0-9 1-16,-5 0-1 16,1-9 1-16,-1 5-1 15,0 0 1-15,1-5-1 16,-6 1 0-16,6 8 0 16,-6-9 1-16,6 9-1 15,-6-4 1-15,6-1-1 16,-1 1 0-16,5 4 0 15,1-4 1-15,-1 8-1 16,-5-8 0-16,5 4 0 16,1 0 1-16,4 4-1 15,-5-4 0-15,0 4 0 16,5 1 0-16,-5-1 0 16,5-8 1-16,-5 4-1 15,5 4 0-15,-4 0 0 0,-6 1 0 16,5-5 0-16,0 0 0 15,-4 4 0-15,-1 4 0 16,1-3 0-16,-1 3 1 16,0 5-1-16,1-4 0 15,-1-1 0-15,1 1 0 16,-6 3 0-16,6-12 1 16,-6 0-1-16,6 9 0 15,-1-5 0-15,0-4 1 16,1 4-1-16,-1-4 0 15,0 0 0-15,1 0 1 0,-1 0-1 16,1 0 0-16,-1-4 0 16,0 0 0-16,6 4 0 15,-6 0 1-15,5 4-1 16,0-4 0-16,1 0-1 16,-1 0 1-16,-5 0 0 15,5 4 0-15,-4-4 0 16,4 0 0-16,0 0 0 15,0-4 0-15,1 4 0 16,-1 0 0-16,0 0 0 16,0 4 0-16,0-4 0 15,1 0 0-15,-1-8 0 16,0 8 0-16,0 0 0 16,0 0 0-16,5-4 0 15,0 8 0-15,-4-4 0 16,4 0 0-16,0 0 0 15,0 0 1-15,0 0-3 0,0 0 0 16,0 0-4-16,4-9 0 16,11-3-5-16,-1-5 0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7:13:34.030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0 76 16 0,'19'8'8'0,"19"-16"-6"16,-28 8 9-16,4-5-11 16,1 5 0-16,-1 0 0 15,0 0 0-15,1-4 0 16,4 0 1-16,0-5-1 16,0 5 1-16,5-4 0 15,0-1 1-15,20 5-1 16,-1-9 1-16,0 9-1 15,-4-5 0-15,-1 5-1 16,0 8 1-16,1-4 0 16,4 0 0-16,0 4-1 15,5-4 1-15,0 5 0 16,0 7 1-16,0-3-1 16,5 0 0-16,5 3 0 0,-10 1 0 15,0-9-1-15,0 5 1 16,-5-9-1-16,-4 4 1 15,-6 5 0-15,-4-5 0 16,0 0 0-16,4 5 1 16,6-5-1-16,-1 5 1 15,5-1-1-15,1 1 1 16,-1-5-2-16,-5 0 1 16,1-4-3-16,-10-8 1 0,-1-1-8 15,-13-8 0-15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7:13:37.349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29 65 10 0,'-19'21'5'0,"9"17"3"15,10-33 6-15,0-1-13 16,5 4 0-16,4-3 1 16,6-1 0-16,4-4-3 15,5-4 1-15,5-5 1 16,5 1 0-16,-1-5 0 0,10 0 0 15,5 0 0-15,5 5 0 16,-5-1-1-16,5 1 1 16,-10 3 0-16,-4-3 1 15,4-1-1-15,-5 1 0 16,1-1 0-16,-1 1 0 16,1 3-1-16,-1-3 1 15,0 4-1-15,1 4 1 16,-1 0-1-16,1 0 1 15,-1 4 0-15,5-4 1 16,1 0-1-16,-1 0 1 16,0 0-1-16,0 0 0 0,1 0 0 15,-1 0 1-15,-10 0-2 16,1 4 0-16,0-4 0 16,-6 4 0-16,1-4 0 15,0 0 1-15,0 0-1 16,0 0 1-16,4 0-1 15,6 5 1-15,-1-1-1 16,1 0 1-16,-1 0-1 16,0 1 0-16,6-1 0 15,-6 0 1-15,-4-4-1 16,-6-4 0-16,6 0 0 16,-5-5 0-16,0 1 0 15,0 3 0-15,-1 5 0 16,1 0 0-16,0 5 0 15,0 7 1-15,0-3-1 16,-1-5 0-16,1 5-2 0,-5-5 1 16,-5-13-9-16,-4-12 1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6:43:00.907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 11 12 0,'-6'0'6'0,"12"5"1"0,-6-5 7 16,0 0-13-16,0 0 0 16,7 4 1-16,6 0 1 15,-13-4-4-15,7 0 1 16,-1 4 2-16,1-4 0 15,6 0-1-15,-7-4 0 16,1 4 0-16,-7 0 0 16,13 0-1-16,0-4 1 15,-7 0 0-15,-6 4 0 16,7-9 1-16,-7 9 0 0,6 0 0 16,1-4 0-16,-7 4 0 15,13-4 0-15,-13 4-1 16,13 0 1-16,-13 0-1 15,0 0 0-15,0 0 0 16,7 0 0-16,-7 0 0 16,6-5 0-16,7 5 0 15,-13 0 0-15,0 0 0 16,13 0 0-16,-13 0-1 16,13 0 1-16,-13 0-1 15,7 5 1-15,-7-5-1 16,0 0 1-16,6 4-1 15,-6-4 1-15,7 0 0 16,-1 0 0-16,-6 0 0 16,7 0 0-16,-7 4-1 15,13-8 1-15,-7 4-1 0,1 0 1 16,-7 0-1-16,6 4 0 16,-6-4 0-16,0 0 1 15,7 0-1-15,0 4 0 16,-1 1 0-16,-6-5 1 15,0 0-1-15,7 4 0 16,-7-4 0-16,0 0 0 16,0 0 0-16,6 4 1 15,-6-4-1-15,0 0 1 16,0 0-1-16,0 0 0 0,0 0 0 16,0 0 1-16,7 4-1 15,-7-4 1-15,6 0 0 16,-6 0 0-16,7 0-1 15,-7 0 0-15,6 5 1 16,-6-5 0-16,0 0 0 16,7 0 0-16,-7 0-1 15,0 0 0-15,6 4 1 16,-6-4 1-16,7-4-2 16,-1 4 0-16,1 0 0 15,-7 0 1-15,6 0-1 16,-6 0 0-16,7 4 0 15,-1-4 0-15,1 4 0 16,-7-4 0-16,0 0 0 16,6 0 0-16,1 0 0 15,6 0 0-15,-6-4 0 0,-1 8 1 16,1-4-1-16,-1 0 0 16,7 0 0-16,-6 0 0 15,-1 4 0-15,1-4 0 16,-1 5 0-16,1-5 0 15,-1 0 0-15,1 4 0 16,6-4 0-16,-7 0 1 16,1 0-1-16,-1 4 0 15,8 0 0-15,-8 0 1 16,7-4-1-16,-6 5 0 0,6-5 0 16,-7 0 0-16,7 4 0 15,-6 0 1-15,-1-4-2 16,7 0 1-16,-6 4 0 15,6-4 0-15,-7-4 0 16,8 4 1-16,-1 0-1 16,-7 0 0-16,1 4 0 15,-7-4 0-15,6 0 0 16,7-4 0-16,0 4 0 16,-6 0 0-16,6 0 0 15,-7 0 1-15,7 0-1 16,0 0 0-16,1-4 0 15,-8 4 0-15,1 0 0 16,-7 0 0-16,13 0-1 16,0 0 1-16,6 0 0 15,-19 0 0-15,13 0 0 16,0 0 1-16,0-4-1 16,0 4 0-16,1 0 0 0,-8 0 0 15,7 0 0-15,-6-5 0 16,6 10 0-16,-13-5 1 15,13 4-2-15,-13-4 1 16,13 4 0-16,0-8 0 16,0 4 0-16,0 4 0 15,0-4 0-15,-6 0 0 16,6 0 0-16,0 0 0 16,-13 0 0-16,6 0 0 15,7 4 0-15,-6-4 1 0,-1 0-1 16,7 0 0-16,-6 0 0 15,-7 0 0-15,6 0 0 16,7 0 0-16,-13 0 0 16,13 0 0-16,-13 0 0 15,14 5 0-15,-1-5 0 16,0-5 0-16,-7 5 0 16,1 0 1-16,-1 5-1 15,1-10 0-15,-7 5 0 16,13 0 0-16,-13 0 0 15,13 0 0-15,-13 0 0 16,13 0 0-16,-7 0 0 16,1 0 1-16,-1 5-1 15,1-5 0-15,-7 0 0 16,0 0 0-16,7 0 0 0,-7 0 0 16,6 0 0-16,-6 0 0 15,0 0-1-15,0 0 1 16,13-5 0-16,-13 5 1 15,7 0-2-15,-1-4 1 16,1 0 0-16,-7 4 0 16,6-4 0-16,7 8 1 15,0 0-1-15,-6-4 0 16,6 0 0-16,0 4 0 16,-7 1 0-16,1-1 0 0,0 0 0 15,-1-8 0-15,-6 4 0 16,20 0 0-16,-14 0 0 15,1 0 0-15,-7 0 0 16,13 0 0-16,0 0 0 16,0 4 1-16,0 0-1 15,0-4 0-15,0 0 0 16,-7 0 0-16,8 0 0 16,-8 0 0-16,7 0 0 15,0 0 0-15,-6 0 0 16,6 0 0-16,-7-4 0 15,7 0 0-15,0 4 0 16,0 0 0-16,-6-4 0 16,6 4 0-16,0 0 0 15,0 0 0-15,-6 0 0 16,6 0 0-16,0 0 0 0,-13 0 1 16,6-5-1-1,1 5 0-15,6 0 0 0,0 5 0 16,0-5 0-16,-7 0 0 15,1 0 0-15,6 0 0 16,0 4 0-16,-6-4 1 16,6-4-1-16,0 4 0 15,-13 0 0-15,13 0 0 16,-7-5 0-16,-6 5 0 16,13 0 0-16,0-4 0 15,0 0 0-15,1 4 0 0,-1 0 0 16,0 4 0-16,0 0 0 15,0-4 0-15,0 0 0 16,0 0 0-16,-7 5 0 16,7-5 0-16,-6 0 0 15,-1 0 0-15,8 0 0 16,-14 0 0-16,0 0 0 16,13 0 0-16,0 4 0 15,0-4 0-15,-7 4 0 16,1-4 0-16,-1 0 0 15,7 0 0-15,-13 0 0 16,7 4 1-16,-7-4-1 16,13-4 0-16,-7 8 0 15,-6 1 0-15,13-5 0 16,-6 0 0-16,-7 0 0 16,0 0 0-16,13 0 0 0,-6 4 0 15,-7-4 0-15,0 0 0 16,13 0 0-16,-7 0 0 15,7 0 0-15,0 0 0 16,-13 0 0-16,7 0 0 16,-7 0 0-16,0 0 0 15,13 0 0-15,0 0 0 16,0 4 0-16,-7-8 0 16,8 8 0-16,-8 0 0 15,1-4 0-15,-7 0 0 16,0 0 0-16,0 0 0 0,0 0 0 15,0 0 0-15,13 0-1 16,-7 5 1-16,-6-5 0 16,0 0 1-16,13 0-1 15,0 0 0-15,0 0 0 16,-6 0 0-16,-7 0-1 16,6 0 1-16,1-9 0 15,-1 9 0-15,1 0 0 16,6 0 0-16,-13 0 0 15,6 0 0-15,8 0 0 16,-8-4 1-16,1 0-1 16,-1 4 0-16,7 0 0 15,-6 0 0-15,-1 0 0 16,1 4 0-16,-7-4 0 16,6 0 0-16,1-4 0 0,-7 4 0 15,0 0 0 1,6 0 0-16,1-5 0 0,-1 1 0 15,1 4 0-15,-7 0 0 16,13 0 0-16,-13 0 0 16,13-4 0-16,-6 4 0 15,-1 0-1-15,-6 0 1 16,13 0 0-16,-6-9 0 16,6 5 0-16,-7-4 1 15,1 8-1-15,6 0 0 16,-7 0 0-16,1 0 0 15,6 4 0 1,0-4 0-16,0 4 0 16,0-4 0-16,0 0 0 15,0 0 0-15,0 0 0 16,-6 0 0-16,-1 4 0 16,1 1 0-16,-1-1 0 15,1 0 1-15,-1-4-1 16,-6 0 0-16,13 0 0 15,-13 0 0-15,13 0 0 16,-6-4 0-16,0 4 0 16,-1 4 0-16,1 0 0 15,-1 1 0-15,1-10 0 16,-7 5 0-16,6 0 0 16,1 0 0-16,-1 0 0 15,-6 0 0-15,7 0 0 16,-1 0 0-16,-6 0 0 15,7 0 0-15,-1 0 0 0,-6 0 0 16,7-4 0-16,-7 4 0 16,0 0-1-16,0 0 0 15,0 0-4-15,6 0 1 16,1-4-5-16,-7 4 0 16,13-9-5-16,0 9 1 15,0-8-1-15,-13-9 0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6:43:30.033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-7 293 21 0,'0'0'10'0,"0"-15"-6"0,0 7 11 16,5 4-15-16,-1-3 1 15,1-5 0-15,-1-4 1 16,5-3-3-16,0 0 1 0,0-1 1 16,0 5 0-16,4-1 1 15,1 4 0-15,3 1 0 16,1-1 1-16,0 4-1 16,0 1 1-16,9-1 0 15,-1 4 0-15,1-4-1 16,-5 0 0-16,5 5 0 15,-5 3 1-15,0-8-1 16,1 4 0-16,-5 0 0 16,-1 0 0-16,1 0-1 15,0 4 1-15,0-4-1 16,4 4 0-16,0 4-1 16,1-4 1-16,-1 0 0 15,4-4 0-15,1 4-1 16,0-3 1-16,4-1 0 0,-4 4 0 15,4 0 0-15,5-4 1 16,-1 0-2-16,1 0 1 16,-1 4 0-16,1-4 1 15,0 0-2-15,-1 0 1 16,1 4 0-16,-5 0 1 16,0-4-2-16,-4 4 1 15,4 0-1-15,0 0 1 16,0 0-1-16,5 0 1 15,-5 4-1-15,9 0 1 16,-4 0-1-16,-5 0 0 0,0 4 0 16,5 0 0-16,4-5 0 15,-5 1 1-15,1-4-1 16,0 0 0-16,-10 4 0 16,-3 0 1-16,8 0-1 15,0-4 0-15,-4 4 0 16,-1-8 1-16,1 12 0 15,0-4 0-15,-1-1-1 16,1 5 1-16,0-4-1 16,0 0 1-16,4-4-1 15,-5 4 1-15,6 0-1 16,3 0 1-16,1 3-1 16,-1 1 1-16,10-4-1 15,4 0 1-15,0 0-1 16,-5 4 1-16,-4-8-1 0,5 7 1 15,-9-3-1 1,-1 4 1-16,1 0-1 0,4-4 0 16,4-4 0-16,1 4 0 15,4-4-1-15,0 3 1 16,-5-3-7-16,5 0 1 16,5-15-9-16,4-5 1 15,-9-7-3-15,-18-4 1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6:43:23.397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14-6 8 0,'0'7'4'0,"0"28"-1"16,0-35 5-16,0 0-5 15,0 0 0-15,0 0 1 16,0 0 1-16,0 0-6 15,0 0 0-15,0 0 4 16,0 0 1-16,0 0-2 16,0-7 0-16,0 7 0 15,0-14 0-15,0 14-1 16,0 0 0-16,0 0 0 0,0 0 1 16,8 14 0-16,-8-14 0 15,8 7-1-15,0 0 1 16,-8-7-1-16,8 0 1 15,0 7-1-15,-1-1 0 16,9 1 0-16,-8-7 0 16,-8 0-1-16,16 7 1 15,-8-7 0-15,8 14 0 16,-9-14 0-16,1 7 0 16,0 7 0-16,0-14 0 15,-8 0 0-15,16 0 0 0,-8 0 0 16,7 7 0-16,-7-7-1 15,0-7 1-15,8 14 0 16,-8-14 0-16,0 7-1 16,8 7 1-16,-9-7-1 15,1 0 1-15,16 0-1 16,-8 14 1-16,-1-14-1 16,1 7 1-16,0 0 0 15,0-7 0-15,-1 7 0 16,9 0 0-16,8 0-1 15,-9-7 1-15,9 0-1 16,-9 0 1-16,1 0-1 16,0 0 1-16,-8 6-1 15,7 1 0-15,-7-7 0 16,8 7 1-16,-1 0-1 0,1-7 1 16,-8 7-1-16,7-7 1 15,1 0 0-15,-8 0 0 16,-1 7 0-16,1-7 0 15,0 0-1-15,8 0 1 16,-9 0 0-16,1 0 0 16,0 0-1-16,0 0 0 15,-1 0 0-15,-15 0 0 16,16-7 0-16,-8 14 0 16,8 0 0-16,0-7 1 15,-1 7-1-15,-7-7 1 16,8-7-1-16,0 0 0 0,0 14 0 15,-1-7 1-15,-7 0-1 16,8 0 1-16,-8-7-1 16,8 7 0-16,-1 0 0 15,1 0 1-15,-8-7-1 16,8 7 0-16,-8 0 0 16,7 0 0-16,1-7 0 15,0 0 0-15,0 7 0 16,0-7 1-16,-1 0-1 15,1 7 0-15,0 0 0 16,0 0 0-16,-1-6 0 16,1 6 1-16,0 0-2 15,0 0 1-15,7-7 0 16,-7 7 1-16,0 0-1 16,0 0 0-16,7-7 0 15,1 7 0-15,-8 0 0 0,7 7 1 16,-7 0-1-16,0-1 0 15,7 1 0-15,-7-7 0 16,0 0 0-16,0 0 0 16,7 0 0-16,-7-7 0 15,8 7 0-15,-1 7 1 16,1 0-1-16,0-14 0 16,-9 7 0-16,1 0 0 15,0 0 0-15,0 0 0 16,0 0 0-16,7 0 0 0,-7 0 0 15,0 0 0-15,-1 0 0 16,9 0 0-16,-8 0 0 16,8-7 0-16,-1 14 0 15,1-14 0-15,-1 14 0 16,1-7 0-16,0 7 0 16,-8-7 1-16,-1-7-1 15,1 7 0-15,0-7 0 16,0 7 1-16,7 0-1 15,-7 0 0-15,0 7 0 16,0-7 0-16,-1 0 0 16,1-7 0-16,8 14 0 15,-9-7 0-15,1 0 0 16,8 0 0-16,-1 0 0 16,1-7 0-16,0 7 0 15,-1-6 1-15,1 6-1 16,-8-7 0-16,15 7 0 0,-7 0 0 15,-8 0 0-15,7 0 1 16,1 7-1-16,-8 6 0 16,7-13 0-16,1 0 0 15,-8 0 0-15,0 0 0 16,-1 0 0-16,1 0 0 16,0 0 0-16,0 7 1 15,-1 7-1-15,-7-14 0 16,8 7 0-16,-8-14 0 15,8 7 0-15,-8 0 0 0,0-7 0 16,-1 14 0-16,9-7 0 16,-8 0 0-16,8 0 0 15,7 0 0-15,-7 0 0 16,0 0 0-16,0 0 0 16,-8-7 0-16,7 7 0 15,-7-7 1-15,8 7-2 16,-8-7 1-16,0 7 0 15,8 0 0-15,-9-7 0 16,1 7 1-16,8-6-1 16,0 6 0-16,0 0 0 15,-8 0 0-15,-8-7-4 16,0 0 0-16,0-7-6 16,0 7 1-16,15-14-6 15,-15-7 0-15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7:13:01.721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-13-9 17 0,'-13'27'8'0,"38"-18"-6"0,-12-9 9 15,5 9-11-15,1-9 0 16,0 17 0-16,6 1 1 16,-7-9-1-16,1 0 0 15,0 9 1-15,6 8 0 16,-7-8 0-16,1 0 1 16,0 0-1-16,6-10 1 15,-1 1-1-15,1 9 1 0,0-9-1 16,0 0 1-16,0-9-1 15,0 0 0-15,6 0 0 16,0 0 1-16,0 0-1 16,7-9 0-16,-1 9 0 15,0 0 1-15,1-9-1 16,-1 9 1-16,7 0-2 16,-7 9 0-16,0 0 0 15,1 0 1-15,-7 0-1 16,0-9 1-16,0 9-1 15,0-9 1-15,0-9 0 16,0 9 0-16,0 9-1 16,7-1 1-16,5-8 0 15,7 0 0-15,-6-17-1 16,-1 8 1-16,1 0-1 0,-7 0 0 16,7-9 0-16,-1 9 1 15,-5 9-1-15,5 0 1 16,1 0-1-16,-7 0 0 15,7 0 0-15,-7 9 1 16,0-18-1-16,1 9 0 16,-1-9 0-16,0 9 0 15,-6-8 0-15,7 8 0 16,5-9 0-16,-5 9 0 16,-1-9 0-16,13-9 0 15,-7 18 0-15,1 0 1 0,6-9-1 16,-7 9 1-16,-5 0-1 15,-1 0 0-15,0-9 0 16,1 9 0-16,-1 0 0 16,0 0 1-16,7 0-1 15,0 9 0-15,-1-9 1 16,7 0 0-16,0 0 0 16,-1-9 0-16,1 0-1 15,0 9 1-15,0-8 0 16,0-1 0-16,6 0-1 15,0 9 1-15,0 0-1 16,-7 9 0-16,-5 8 0 16,-7-8 0-16,1 0 0 15,-1 0 0-15,0 0 0 16,1 0 1-16,5 0-1 0,13 0 1 16,7-1 0-16,5 1 0 15,0 0-1-15,-5-9 1 16,5-9-1-16,-6 0 1 15,-6-8-4-15,-6 8 0 16,-19 0-8-16,-18-9 0 16,-26 18-1-16,-30 9 1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7:13:03.493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-12 83 6 0,'0'0'3'0,"10"-17"7"15,-10 17 4-15,9-9-13 16,1 1 1-16,4-1 0 15,1 5 1-15,-1-5-4 16,5 5 1-16,5 0 1 16,0-1 1-16,0 5-2 15,-5 0 1-15,5 5 0 16,0 3 0-16,5-8 0 16,0 9 1-16,-5-5 0 15,5 5 0-15,0-5-1 0,0 0 1 16,-1-4 1-16,1-4 0 15,5 0-1-15,-5-1 0 16,-1 5-1-16,1-8 1 16,5-5-1-16,4 4 1 15,1-3-2-15,-1 7 0 16,1 5 0-16,-1 0 0 16,0 0 0-16,1 0 1 15,-1 0 0-15,-4 0 0 16,-1 5 0-16,-4 3 0 0,0-12 0 15,5 8 1-15,-1 0-1 16,-4 1 0-16,10-1-1 16,-6 9 0-16,-4-5 1 15,0-3 0-15,0 3-1 16,-5-4 0-16,0 1 0 16,0 3 1-16,0-8-1 15,0 9 0-15,-5-5 0 16,5 0 0-16,0 5 0 15,0-5 1-15,0 0-1 16,0 1 0-16,0-1 0 16,0 0 0-16,0 0 0 15,0 1 1-15,0-1-1 16,-5 5 1-16,0-1-1 16,1-4 0-16,-1 5 0 15,-5-5 1-15,5 0-1 16,-4 1 1-16,4-1-1 0,10 0 0 15,-5 0 0-15,-5 1 0 16,0-5 0-16,5 0 1 16,0 0-1-16,-4 0 0 15,4 0 0-15,-5 0 1 16,0 0-1-16,-5 4 1 16,6 0-1-16,-1 1 0 15,0-1 0-15,0 0 0 16,0 5 0-16,1-1 0 15,-1-4 0-15,0 1 1 16,0-1-1-16,0 0 0 0,1 1 0 16,-1-5 0-16,0 0 0 15,0 0 0-15,1 0 0 16,-6 0 0-16,5 0 0 16,0 4 1-16,-4 0-1 15,4-4 0-15,-5 0-1 16,6-4 1-16,-1-5 0 15,0 1 0-15,5-5-1 16,0 0 1-16,10-4-1 16,-1 4 1-16,1-4-9 15,4 9 0-15,10-1-2 16,-33 26 0-16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7:13:01.721"/>
    </inkml:context>
    <inkml:brush xml:id="br0">
      <inkml:brushProperty name="width" value="0.4" units="cm"/>
      <inkml:brushProperty name="height" value="0.7718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51 191 17 0,'-36'31'8'0,"108"-21"-6"0,-35-10 9 15,17 11-11-15,1-11 0 16,0 20 0-16,17 1 1 16,-17-11-1-16,0 0 0 15,-1 11 1-15,19 10 0 16,-18-11 0-16,-1 1 1 16,1 0-1-16,18-11 1 15,-1 0-1-15,1 11 1 0,0-11-1 16,0 0 1-16,0-10-1 15,-1 0 0-15,19 0 0 16,0 0 1-16,0 0-1 16,19-10 0-16,-1 10 0 15,0 0 1-15,0-10-1 16,0 10 1-16,19 0-2 16,-19 10 0-16,0 0 0 15,0 1 1-15,-18-1-1 16,0-10 1-16,0 10-1 15,0-10 1-15,0-10 0 16,0 10 0-16,0 10-1 16,18 1 1-16,19-11 0 15,17 0 0-15,-17-21-1 16,-1 11 1-16,1-1-1 0,-19 1 0 16,18-10 0-16,0 9 1 15,-17 11-1-15,17 0 1 16,0 0-1-16,-17 0 0 15,17 0 0-15,-18 11 1 16,0-22-1-16,1 11 0 16,-1-10 0-16,0 10 0 15,-18-10 0-15,18 10 0 16,19-11 0-16,-19 11 0 16,0-10 0-16,37-11 0 15,-19 21 0-15,0 0 1 0,19-10-1 16,-19 10 1-16,-18 0-1 15,1 0 0-15,-1-10 0 16,0 10 0-16,0 0 0 16,0 0 1-16,19 0-1 15,-1 10 0-15,1-10 1 16,17 0 0-16,1 0 0 16,-1-10 0-16,1 0-1 15,0 10 1-15,-1-11 0 16,1 1 0-16,17 0-1 15,1 10 1-15,0 0-1 16,-18 10 0-16,-19 11 0 16,-18-11 0-16,0 0 0 15,1 0 0-15,-1 1 0 16,0-1 1-16,18 0-1 0,37 1 1 16,18-1 0-16,18 0 0 15,1 1-1-15,-20-11 1 16,20-11-1-16,-19 1 1 15,-19-11-4-15,-17 11 0 16,-55 0-8-16,-55-11 0 16,-72 21-1-16,-91 10 1 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7:13:03.493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45 313 6 0,'0'0'3'0,"28"-8"7"15,-28 8 4-15,29-4-13 16,-1 0 1-16,15 0 0 15,0 2 1-15,-1-2-4 16,15 2 1-16,14 0 1 16,0-1 1-16,0 3-2 15,-14 0 1-15,14 3 0 16,0 1 0-16,14-4 0 16,1 4 1-16,-15-2 0 15,14 2 0-15,0-2-1 0,1 0 1 16,-1-2 1-16,0-2 0 15,15 0-1-15,-15 0 0 16,0 2-1-16,0-4 1 16,15-2-1-16,14 1 1 15,-1-1-2-15,1 4 0 16,0 2 0-16,-1 0 0 16,1 0 0-16,0 0 1 15,-1 0 0-15,-13 0 0 16,-1 2 0-16,-13 2 0 0,-1-6 0 15,14 4 1-15,1 0-1 16,-15 1 0-16,29-1-1 16,-15 4 0-16,-13-2 1 15,-1-2 0-15,0 2-1 16,-14-2 0-16,0 0 0 16,0 2 1-16,0-4-1 15,0 4 0-15,-14-2 0 16,14 0 0-16,0 2 0 15,0-2 1-15,1 0-1 16,-1 0 0-16,0 0 0 16,0 0 0-16,0 0 0 15,0 0 1-15,0 0-1 16,-14 2 1-16,0 1-1 16,-1-3 0-16,1 2 0 15,-14-2 1-15,14 0-1 16,-15 0 1-16,15 0-1 0,29 0 0 15,-15 0 0-15,-15 0 0 16,1-2 0-16,14 0 1 16,0 0-1-16,-14 0 0 15,14 0 0-15,-14 0 1 16,0 0-1-16,-14 2 1 16,13 0-1-16,1 0 0 15,0 0 0-15,0 0 0 16,0 2 0-16,0 0 0 15,0-2 0-15,-1 0 1 16,1 0-1-16,0 0 0 0,0 0 0 16,0-2 0-16,0 0 0 15,-1 0 0-15,1 0 0 16,-14 0 0-16,14 0 0 16,0 2 1-16,-15 0-1 15,15-2 0-15,-14 0-1 16,14-2 1-16,-1-2 0 15,1 0 0-15,14-2-1 16,0 0 1-16,29-2-1 16,-1 2 1-16,1-2-9 15,14 4 0-15,28 0-2 16,-100 12 0-16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6:43:23.397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125 511 8 0,'0'-7'4'0,"0"-28"-1"16,0 35 5-16,0 0-5 15,0 0 0-15,0 0 1 16,0 0 1-16,0 0-6 15,0 0 0-15,0 0 4 16,0 0 1-16,0 0-2 16,0 7 0-16,0-7 0 15,0 14 0-15,0-14-1 16,0 0 0-16,0 0 0 0,0 0 1 16,4-14 0-16,-4 14 0 15,3-7-1-15,1 0 1 16,-4 7-1-16,4 0 1 15,0-8-1-15,0 1 0 16,4 0 0-16,-4 7 0 16,-4 0-1-16,7-7 1 15,-3 7 0-15,4-14 0 16,-4 14 0-16,0-7 0 16,0-7 0-16,0 14 0 15,-4 0 0-15,7 0 0 0,-3 0 0 16,4-7 0-16,-4 7-1 15,0 7 1-15,4-14 0 16,-4 14 0-16,0-7-1 16,3-7 1-16,-3 7-1 15,0 0 1-15,8 0-1 16,-4-14 1-16,-1 14-1 16,1-7 1-16,0 0 0 15,0 7 0-15,0-7 0 16,3 0 0-16,5 0-1 15,-5 7 1-15,5 0-1 16,-4 0 1-16,-1 0-1 16,1 0 1-16,-4-7-1 15,4 0 0-15,-5 7 0 16,5-7 1-16,0 0-1 0,-1 7 1 16,-3-7-1-16,4 7 1 15,0 0 0-15,-5 0 0 16,1-7 0-16,0 7 0 15,0 0-1-15,3 0 1 16,-3 0 0-16,0 0 0 16,0 0-1-16,0 0 0 15,-1 0 0-15,-7 0 0 16,8 7 0-16,-4-14 0 16,4 0 0-16,0 7 1 15,-1-7-1-15,-3 7 1 16,4 7-1-16,0 0 0 0,0-14 0 15,-1 7 1-15,-3 0-1 16,4 0 1-16,-4 7-1 16,4-7 0-16,0 0 0 15,-1 0 1-15,-3 7-1 16,4-7 0-16,-4 0 0 16,4 0 0-16,0 7 0 15,-1 0 0-15,1-7 0 16,0 7 1-16,0 0-1 15,-1-7 0-15,1 0 0 16,0 0 0-16,0 7 0 16,0-7 1-16,-1 0-2 15,1 0 1-15,4 7 0 16,-4-7 1-16,-1 0-1 16,1 0 0-16,4 7 0 15,0-7 0-15,-5 0 0 0,5-7 1 16,-4 0-1-16,0 0 0 15,3 0 0-15,-3 7 0 16,0 0 0-16,0 0 0 16,3 0 0-16,-3 7 0 15,4-7 0-15,0-7 1 16,-1 0-1-16,1 14 0 16,-4-7 0-16,-1 0 0 15,1 0 0-15,0 0 0 16,0 0 0-16,4 0 0 0,-5 0 0 15,1 0 0-15,0 0 0 16,4 0 0-16,-5 0 0 16,5 7 0-16,0-14 0 15,-1 14 0-15,1-14 0 16,0 7 0-16,-1-7 0 16,-3 7 1-16,0 7-1 15,0-7 0-15,0 7 0 16,-1-7 1-16,5 0-1 15,-4 0 0-15,0-7 0 16,-1 7 0-16,1 0 0 16,0 7 0-16,4-14 0 15,-4 7 0-15,-1 0 0 16,5 0 0-16,0 0 0 16,-1 7 0-16,1-7 0 15,0 7 1-15,-1-7-1 16,-3 7 0-16,8-7 0 0,-5 0 0 15,-3 0 0-15,4 0 1 16,0-7-1-16,-5-7 0 16,5 14 0-16,0 0 0 15,-4 0 0-15,-1 0 0 16,1 0 0-16,0 0 0 16,0 0 0-16,-1-7 1 15,1-7-1-15,-4 14 0 16,4-7 0-16,-4 14 0 15,4-7 0-15,-4 0 0 0,-1 7 0 16,1-14 0-16,4 7 0 16,-4 0 0-16,4 0 0 15,3 0 0-15,-3 0 0 16,0 0 0-16,0 0 0 16,-4 7 0-16,4-7 0 15,-5 7 1-15,5-7-2 16,-4 7 1-16,0-7 0 15,4 0 0-15,-4 7 0 16,0-7 1-16,3 7-1 16,1-7 0-16,0 0 0 15,-4 0 0-15,-4 7-4 16,0 0 0-16,0 7-6 16,0-7 1-16,8 14-6 15,-8 7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6:43:23.397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-2 133 8 0,'0'-5'4'0,"0"-16"-1"16,0 21 5-16,0 0-5 15,0 0 0-15,0 0 1 16,0 0 1-16,0 0-6 15,0 0 0-15,0 0 4 16,0 0 1-16,0 0-2 16,0 4 0-16,0-4 0 15,0 9 0-15,0-9-1 16,0 0 0-16,0 0 0 0,0 0 1 16,4-9 0-16,-4 9 0 15,5-4-1-15,0 0 1 16,-5 4-1-16,5 0 1 15,0-5-1-15,-1 1 0 16,6 0 0-16,-5 4 0 16,-5 0-1-16,9-4 1 15,-4 4 0-15,5-9 0 16,-5 9 0-16,-1-4 0 16,1-5 0-16,0 9 0 15,-5 0 0-15,10 0 0 0,-6 0 0 16,6-4 0-16,-5 4-1 15,0 4 1-15,4-8 0 16,-4 8 0-16,0-4-1 16,4-4 1-16,-4 4-1 15,0 0 1-15,9 0-1 16,-4-9 1-16,0 9-1 16,-1-4 1-16,1 0 0 15,-1 4 0-15,1-4 0 16,4-1 0-16,6 1-1 15,-6 4 1-15,5 0-1 16,-4 0 1-16,-1 0-1 16,1 0 1-16,-6-4-1 15,6 0 0-15,-6 4 0 16,6-5 1-16,-1 1-1 0,0 4 1 16,-4-4-1-16,4 4 1 15,1 0 0-15,-6 0 0 16,1-5 0-16,0 5 0 15,-1 0-1-15,6 0 1 16,-6 0 0-16,1 0 0 16,-1 0-1-16,1 0 0 15,0 0 0-15,-10 0 0 16,9 5 0-16,-4-10 0 16,5 1 0-16,-1 4 1 15,1-4-1-15,-5 4 1 16,4 4-1-16,1 0 0 0,-1-8 0 15,1 4 1-15,-5 0-1 16,5 0 1-16,-6 4-1 16,6-4 0-16,0 0 0 15,-1 0 1-15,-4 5-1 16,5-5 0-16,-6 0 0 16,6 0 0-16,0 4 0 15,-1 0 0-15,1-4 0 16,-1 5 1-16,1-1-1 15,0-4 0-15,-1 0 0 16,1 0 0-16,-1 4 0 16,1-4 1-16,0 0-2 15,-1 0 1-15,6 4 0 16,-6-4 1-16,1 0-1 16,-1 0 0-16,6 5 0 15,-1-5 0-15,-4 0 0 0,4-5 1 16,-4 1-1-16,-1 0 0 15,6 0 0-15,-6 4 0 16,1 0 0-16,0 0 0 16,4 0 0-16,-4 4 0 15,4-4 0-15,1-4 1 16,-1-1-1-16,0 10 0 16,-4-5 0-16,0 0 0 15,-1 0 0-15,1 0 0 16,-1 0 0-16,6 0 0 0,-6 0 0 15,1 0 0-15,0 0 0 16,4 0 0-16,-4 0 0 16,4 4 0-16,0-8 0 15,1 8 0-15,-1-8 0 16,1 4 0-16,-1-5 0 16,-4 5 1-16,-1 5-1 15,1-5 0-15,-1 4 0 16,1-4 1-16,4 0-1 15,-4 0 0-15,0-4 0 16,-1 4 0-16,1 0 0 16,-1 4 0-16,6-8 0 15,-5 4 0-15,-1 0 0 16,6 0 0-16,-1 0 0 16,0 4 0-16,1-4 0 15,-1 4 1-15,1-4-1 16,-6 4 0-16,10-4 0 0,-4 0 0 15,-6 0 0-15,6 0 1 16,-1-4-1-16,-4-4 0 16,4 8 0-16,1 0 0 15,-6 0 0-15,1 0 0 16,-1 0 0-16,1 0 0 16,0 0 0-16,-1-5 1 15,1-3-1-15,-5 8 0 16,4-5 0-16,-4 10 0 15,5-5 0-15,-6 0 0 0,1 4 0 16,0-8 0-16,5 4 0 16,-6 0 0-16,6 0 0 15,4 0 0-15,-4 0 0 16,0 0 0-16,-1 0 0 16,-4 4 0-16,5-4 0 15,-5 4 1-15,4-4-2 16,-4 5 1-16,0-5 0 15,4 0 0-15,-4 4 0 16,0-4 1-16,5 4-1 16,-1-4 0-16,1 0 0 15,-5 0 0-15,-5 4-4 16,0 1 0-16,0 3-6 16,0-4 1-16,9 9-6 15,-9 4 0-15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6:43:23.397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5 335 8 0,'0'-11'4'0,"0"-43"-1"16,0 54 5-16,0 0-5 15,0 0 0-15,0 0 1 16,0 0 1-16,0 0-6 15,0 0 0-15,0 0 4 16,0 0 1-16,0 0-2 16,0 11 0-16,0-11 0 15,0 21 0-15,0-21-1 16,0 0 0-16,0 0 0 0,0 0 1 16,10-21 0-16,-10 21 0 15,11-11-1-15,-1 0 1 16,-10 11-1-16,10 0 1 15,0-11-1-15,1 0 0 16,9 0 0-16,-9 11 0 16,-11 0-1-16,20-11 1 15,-10 11 0-15,11-21 0 16,-11 21 0-16,1-11 0 16,-1-11 0-16,0 22 0 15,-10 0 0-15,21 0 0 0,-11 0 0 16,11-11 0-16,-11 11-1 15,0 11 1-15,11-22 0 16,-11 22 0-16,0-11-1 16,11-11 1-16,-11 11-1 15,0 0 1-15,21 0-1 16,-10-21 1-16,0 21-1 16,-1-11 1-16,1 0 0 15,-1 11 0-15,1-11 0 16,10 0 0-16,10 0-1 15,-10 11 1-15,10 0-1 16,-10 0 1-16,0 0-1 16,-1 0 1-16,-9-11-1 15,10 1 0-15,-11 10 0 16,11-11 1-16,0 0-1 0,0 11 1 16,-10-11-1-16,10 11 1 15,-1 0 0-15,-9 0 0 16,0-11 0-16,-1 11 0 15,1 0-1-15,10 0 1 16,-11 0 0-16,1 0 0 16,-1 0-1-16,1 0 0 15,-1 0 0-15,-20 0 0 16,21 11 0-16,-11-22 0 16,11 0 0-16,-1 11 1 15,1-11-1-15,-11 11 1 16,11 11-1-16,0 0 0 0,-1-22 0 15,1 11 1-15,-11 0-1 16,11 0 1-16,-11 11-1 16,10-11 0-16,1 0 0 15,0 0 1-15,-11 11-1 16,10-11 0-16,-9 0 0 16,9 0 0-16,1 11 0 15,-1 0 0-15,1-11 0 16,0 11 1-16,-1-1-1 15,1-10 0-15,-1 0 0 16,1 0 0-16,0 11 0 16,-1-11 1-16,1 0-2 15,-1 0 1-15,11 11 0 16,-10-11 1-16,-1 0-1 16,1 0 0-16,10 11 0 15,0-11 0-15,-11 0 0 0,11-11 1 16,-10 0-1-16,-1 0 0 15,11 1 0-15,-10 10 0 16,-1 0 0-16,1 0 0 16,10 0 0-16,-11 10 0 15,11-10 0-15,0-10 1 16,0-1-1-16,0 22 0 16,-11-11 0-16,1 0 0 15,-1 0 0-15,1 0 0 16,0 0 0-16,9 0 0 0,-9 0 0 15,0 0 0-15,-1 0 0 16,11 0 0-16,-10 0 0 16,9 10 0-16,1-20 0 15,0 20 0-15,0-20 0 16,0 10 0-16,0-11 0 16,-11 11 1-16,1 11-1 15,0-11 0-15,-1 10 0 16,1-10 1-16,10 0-1 15,-11 0 0-15,1-10 0 16,-1 10 0-16,1 0 0 16,-1 10 0-16,11-20 0 15,-10 10 0-15,-1 0 0 16,11 0 0-16,0 0 0 16,0 10 0-16,0-10 0 15,0 11 1-15,0-11-1 16,-11 11 0-16,21-11 0 0,-10 0 0 15,-10 0 0-15,10 0 1 16,0-11-1-16,-11-10 0 16,11 21 0-16,0 0 0 15,-11 0 0-15,1 0 0 16,0 0 0-16,-1 0 0 16,1 0 0-16,-1-11 1 15,1-11-1-15,-11 22 0 16,11-11 0-16,-11 22 0 15,11-11 0-15,-11 0 0 0,0 11 0 16,1-22 0-16,9 11 0 16,-10 0 0-16,11 0 0 15,10 0 0-15,-11 0 0 16,1 0 0-16,0 0 0 16,-11 11 0-16,10-11 0 15,-9 11 1-15,9-11-2 16,-9 11 1-16,-1-11 0 15,10 0 0-15,-9 10 0 16,-1-10 1-16,11 11-1 16,-1-11 0-16,1 0 0 15,-11 0 0-15,-10 11-4 16,0 0 0-16,0 11-6 16,0-11 1-16,21 21-6 15,-21 12 0-15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6:43:23.397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121 287 8 0,'0'4'4'0,"0"16"-1"16,0-20 5-16,0 0-5 15,0 0 0-15,0 0 1 16,0 0 1-16,0 0-6 15,0 0 0-15,0 0 4 16,0 0 1-16,0 0-2 16,0-4 0-16,0 4 0 15,0-8 0-15,0 8-1 16,0 0 0-16,0 0 0 0,0 0 1 16,4 8 0-16,-4-8 0 15,4 4-1-15,0 0 1 16,-4-4-1-16,4 0 1 15,0 4-1-15,0 0 0 16,4 0 0-16,-4-4 0 16,-4 0-1-16,8 4 1 15,-4-4 0-15,4 9 0 16,-4-9 0-16,0 4 0 16,0 4 0-16,0-8 0 15,-4 0 0-15,8 0 0 0,-4 0 0 16,4 4 0-16,-4-4-1 15,0-4 1-15,4 8 0 16,-4-8 0-16,0 4-1 16,4 4 1-16,-4-4-1 15,0 0 1-15,7 0-1 16,-3 8 1-16,0-8-1 16,0 4 1-16,0 0 0 15,0-4 0-15,0 4 0 16,4 0 0-16,4 0-1 15,-4-4 1-15,4 0-1 16,-4 0 1-16,0 0-1 16,0 0 1-16,-4 4-1 15,4 0 0-15,-4-4 0 16,4 5 1-16,0-1-1 0,0-4 1 16,-5 4-1-16,5-4 1 15,0 0 0-15,-4 0 0 16,0 4 0-16,0-4 0 15,0 0-1-15,4 0 1 16,-4 0 0-16,0 0 0 16,0 0-1-16,0 0 0 15,0 0 0-15,-8 0 0 16,8-4 0-16,-4 8 0 16,4 0 0-16,0-4 1 15,0 4-1-15,-4-4 1 16,4-4-1-16,0 0 0 0,0 8 0 15,0-4 1-15,-4 0-1 16,4 0 1-16,-4-4-1 16,4 4 0-16,-1 0 0 15,1 0 1-15,-4-4-1 16,4 4 0-16,-4 0 0 16,4 0 0-16,0-4 0 15,0 0 0-15,0 4 0 16,0-5 1-16,0 1-1 15,0 4 0-15,0 0 0 16,0 0 0-16,0-4 0 16,0 4 1-16,0 0-2 15,0 0 1-15,4-4 0 16,-4 4 1-16,0 0-1 16,0 0 0-16,4-4 0 15,0 4 0-15,-4 0 0 0,3 4 1 16,-3 0-1-16,0 0 0 15,4 0 0-15,-4-4 0 16,0 0 0-16,0 0 0 16,4 0 0-16,-4-4 0 15,4 4 0-15,0 4 1 16,0 1-1-16,0-10 0 16,-4 5 0-16,0 0 0 15,0 0 0-15,0 0 0 16,0 0 0-16,4 0 0 0,-4 0 0 15,0 0 0-15,0 0 0 16,4 0 0-16,-5 0 0 16,5-4 0-16,0 8 0 15,0-8 0-15,0 8 0 16,0-4 0-16,0 5 0 16,-4-5 1-16,0-5-1 15,0 5 0-15,0-4 0 16,0 4 1-16,4 0-1 15,-4 0 0-15,0 4 0 16,0-4 0-16,0 0 0 16,0-4 0-16,4 8 0 15,-4-4 0-15,0 0 0 16,4 0 0-16,-1 0 0 16,1-4 0-16,0 4 0 15,0-4 1-15,0 4-1 16,-4-4 0-16,8 4 0 0,-4 0 0 15,-4 0 0-15,4 0 1 16,0 4-1-16,-4 4 0 16,4-8 0-16,0 0 0 15,-4 0 0-15,0 0 0 16,0 0 0-16,0 0 0 16,0 0 0-16,0 5 1 15,-1 3-1-15,-3-8 0 16,4 4 0-16,-4-8 0 15,4 4 0-15,-4 0 0 0,0-4 0 16,0 8 0-16,4-4 0 16,-4 0 0-16,4 0 0 15,4 0 0-15,-4 0 0 16,0 0 0-16,0 0 0 16,-4-4 0-16,4 4 0 15,-4-4 1-15,4 4-2 16,-4-5 1-16,0 5 0 15,4 0 0-15,-4-4 0 16,0 4 1-16,4-4-1 16,0 4 0-16,0 0 0 15,-4 0 0-15,-4-4-4 16,0 0 0-16,0-4-6 16,0 4 1-16,8-8-6 15,-8-4 0-15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7:13:03.493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-20 104 6 0,'0'0'3'0,"16"-22"7"15,-16 22 4-15,16-10-13 16,0-1 1-16,8 0 0 15,0 6 1-15,0-6-4 16,8 6 1-16,9-1 1 16,-1 1 1-16,0 5-2 15,-8 0 1-15,8 5 0 16,0 6 0-16,8-11 0 16,1 11 1-16,-9-6 0 15,8 6 0-15,0-6-1 0,0 1 1 16,1-6 1-16,-1-6 0 15,8 1-1-15,-8 0 0 16,0 5-1-16,1-11 1 16,7-5-1-16,8 5 1 15,0-5-2-15,1 11 0 16,-1 5 0-16,0 0 0 16,0 0 0-16,1 0 1 15,-1 0 0-15,-8 0 0 16,0 5 0-16,-8 6 0 0,1-17 0 15,7 12 1-15,0-1-1 16,-8 0 0-16,17 1-1 16,-9 10 0-16,-8-5 1 15,0-6 0-15,0 6-1 16,-8-6 0-16,1 0 0 16,-1 6 1-16,0-11-1 15,0 11 0-15,-8-6 0 16,8 1 0-16,1 4 0 15,-1-4 1-15,0-1-1 16,0 0 0-16,0 1 0 16,0-1 0-16,1 0 0 15,-1 1 1-15,0-1-1 16,-8 6 1-16,0 0-1 16,0-6 0-16,0 6 0 15,-8-6 1-15,9 0-1 16,-9 1 1-16,8-1-1 0,16 0 0 15,-8 1 0-15,-8-1 0 16,0-5 0-16,9 0 1 16,-1 0-1-16,-8 0 0 15,8 0 0-15,-8 0 1 16,0 0-1-16,-8 6 1 16,8-1-1-16,1 0 0 15,-1 1 0-15,0-1 0 16,0 6 0-16,0-1 0 15,0-4 0-15,0-1 1 16,0 0-1-16,1 1 0 0,-1-1 0 16,0-5 0-16,0 0 0 15,0 0 0-15,0 0 0 16,-8 0 0-16,8 0 0 16,1 6 1-16,-9-1-1 15,8-5 0-15,-8 0-1 16,8-5 1-16,0-6 0 15,0 0 0-15,8-5-1 16,1 0 1-16,15-5-1 16,0 4 1-16,0-4-9 15,9 10 0-15,15 1-2 16,-56 31 0-16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7:53:41.101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8 34 10 0,'-7'3'5'0,"3"7"-3"0,4-7 6 15,0-3-8-15,4 4 0 16,3-1 0-16,1 0 1 16,-1 4-1-16,1-4 1 15,3 0 0-15,0 1 1 16,1-1-1-16,-1 0 1 16,0 0-1-16,4 1 1 15,0-4-1-15,1 3 1 0,-1 0-1 16,0-3 1-16,0 4-1 15,4-1 1-15,-1-3-1 16,1-3 1-16,4-1-1 16,0 1 1-16,3-4-2 15,-3-2 1-15,3 5 0 16,0 1 0-16,1 0-1 16,-1-1 0-16,-3 1 0 15,3 0 1-15,-7 3-1 16,0 0 1-16,0 0-1 15,-1 3 1-15,1 0 0 16,0 1 0-16,4-1 0 16,-1 0 1-16,1 1-1 15,3 5 1-15,1 1-1 16,-1-6 0-16,0-1 0 0,-3 0 0 16,0-3-1-16,-1 0 1 15,1-6-1-15,-1-1 1 16,1 7-1-16,0-3 1 15,-1 3-1-15,1 0 1 16,0 3-1-16,3 0 1 16,0 4-1-16,-3-4 1 15,-4 0-1-15,-4-3 1 16,0-6-1-16,0 3 1 16,0-1 0-16,-4 1 0 15,1 3 0-15,-1 0 0 0,4 0-1 16,0 0 1-16,4 3-1 15,0 4 1-15,0-1-1 16,-1-2 1-16,1 2-1 16,0-6 0-16,0 0 0 15,-4 4 0-15,0-11 0 16,0 10 0-16,0-6 0 16,-3 6 0-16,-1-6 0 15,0 0 0-15,4 3 0 16,0 0 1-16,4 0-1 15,-4 0 0-15,4-4 0 16,0-2 1-16,4 3-1 16,-5-4 0-16,1 4 0 15,0-1 0-15,-4-2 0 16,0-1 1-16,0 7-1 16,0 0 0-16,0-3 0 0,1 0 0 15,-1 3 0-15,0 3 1 16,0-3-1-16,0 0 0 15,0 0 0-15,-4-3 0 16,4-1 0-16,-3 1 0 16,-1 3 0-16,0-3 1 15,0 0-1-15,1 3 0 16,-1-4 0-16,0 1 0 16,1 3 0-16,-1 0 1 15,0 0-1-15,1 0 0 0,-1-3 0 16,0 3 0-16,1-4 0 15,-5 4 1-15,4 0-1 16,-3 0 0-16,-1 0 0 16,1 0 0-16,0 0 0 15,-1 0 0-15,1 0 0 16,-1 0 0-16,4 0 0 16,1 0 1-16,3 4-1 15,4-4 0-15,-8 0 0 16,4 0 0-16,0-4 0 15,0 1 0-15,0-7-1 16,-3 0 1-16,-1 0-7 16,0 4 1-16,4-1-5 15,-7 11 0-15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7:56:36.098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-1 364 6 0,'5'4'3'0,"-10"9"-3"0,5-13 3 15,0 0-3-15,5 8 1 32,10 1 5-32,4-1 1 15,-5-3-7-15,1-1 0 16,4 0 3-16,0 1 1 16,0-1-1-16,5-4 1 15,-5 0-4-15,1 0 1 16,4 0-1-16,4 4 1 0,1-4-1 15,5-4 1-15,-5 0-1 16,4-5 1-16,1-4 0 16,0 0 0-16,4 1-1 15,0-5 1-15,1-1-1 16,-1 1 1-16,5 5 0 16,1-1 0-16,-6 0-1 15,1 0 1-15,-1 0 0 16,10-4 0-16,0-4-1 15,5 0 1-15,0-5-1 16,-1 0 1-16,6-4-1 16,0 9 1-16,9-4-1 15,0 3 1-15,0 5-1 16,-9 4 1-16,5 9-1 16,9-5 1-16,4 9-1 15,1-4 0-15,0 4 0 16,10-4 0-16,-1-5 0 15,0 9 1-15,-14 0 0 0,5 5 0 16,0 3 0-16,0-4 1 16,5 5 0-16,-1 0 0 15,1-1-1-15,0 1 1 16,-1-1-1-16,1 5 1 16,9 0-2-16,0 0 1 15,1-1-1-15,-1 1 1 16,0 0-1-16,0 0 0 15,5-5 0-15,-9 5 1 0,-6 0-1 16,6 0 0 0,4 0 0-16,0-5 1 0,1 1-1 15,4-1 1-15,-5 1-1 16,5-1 1-16,-10 1-1 16,6 4 1-16,-1-9-1 15,0 4 1-15,-4 1-1 16,4-5 1-16,0-4-1 15,-4 0 0-15,-6 9 0 16,1-5 1-16,9 0-1 16,0 1 1-16,-4 3-1 15,-6-4 0-15,6 1 0 16,-5-1 1-16,-6 0-1 16,1-4 0-16,-5 0 0 15,0 0 0-15,0 9 0 16,0-5 1-16,-4 0-1 15,-1 1 0-15,5-5 0 16,-5 0 0-16,0 4 0 0,10-8 1 16,0 4-1-16,0 4 0 15,4 0 0-15,6-4 0 16,4 4 0-16,0-4 0 16,5 5 0-16,5-10 1 15,-5 1-1-15,0-9 0 16,10-4 0-16,0 4 0 15,-5 5 0-15,-1-5 0 16,1 0 0-16,-9 0 0 0,-1 1 0 16,0-1 1-16,10 0-1 15,-5 0 0-15,-5 0 0 16,10 1 1-16,0 3-1 16,0 9 1-16,4 0-1 15,11-4 0-15,-11 0 0 16,-9-5 0-16,-4-4 0 15,-6 0 1-15,-4-4-1 16,-10 4 0-16,-5 1 0 16,5-1 0-16,5 4 0 15,14 5 1-15,5 0-1 16,15 4 1-16,4 4-1 16,10 5 1-16,4-1-1 15,-9 5 0-15,-14-9 0 16,-15 0 0-16,-4-4-1 15,-6-4 1-15,-18-4-3 16,-5-1 0-16,-20-4-8 16,-4-12 1-16,-1 12-2 0,1 17 1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7:57:46.64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4374C9-4A26-4793-84D6-E53E430A5002}" emma:medium="tactile" emma:mode="ink">
          <msink:context xmlns:msink="http://schemas.microsoft.com/ink/2010/main" type="writingRegion" rotatedBoundingBox="16231,5726 16279,5714 16284,5733 16235,5744"/>
        </emma:interpretation>
      </emma:emma>
    </inkml:annotationXML>
    <inkml:traceGroup>
      <inkml:annotationXML>
        <emma:emma xmlns:emma="http://www.w3.org/2003/04/emma" version="1.0">
          <emma:interpretation id="{1B8A9802-0ABF-4DAF-94C1-6F311E44E904}" emma:medium="tactile" emma:mode="ink">
            <msink:context xmlns:msink="http://schemas.microsoft.com/ink/2010/main" type="paragraph" rotatedBoundingBox="16231,5726 16279,5714 16284,5733 16235,57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1F5B1B-6CF2-428F-98C7-780FB01727D5}" emma:medium="tactile" emma:mode="ink">
              <msink:context xmlns:msink="http://schemas.microsoft.com/ink/2010/main" type="line" rotatedBoundingBox="16231,5726 16279,5714 16284,5733 16235,5744"/>
            </emma:interpretation>
          </emma:emma>
        </inkml:annotationXML>
        <inkml:traceGroup>
          <inkml:annotationXML>
            <emma:emma xmlns:emma="http://www.w3.org/2003/04/emma" version="1.0">
              <emma:interpretation id="{75C608E1-4EB3-43DC-87C7-3BEF1154E2B9}" emma:medium="tactile" emma:mode="ink">
                <msink:context xmlns:msink="http://schemas.microsoft.com/ink/2010/main" type="inkWord" rotatedBoundingBox="16231,5726 16279,5714 16284,5733 16235,5744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&lt;</emma:literal>
                </emma:interpretation>
                <emma:interpretation id="interp2" emma:lang="en-US" emma:confidence="0">
                  <emma:literal>c</emma:literal>
                </emma:interpretation>
                <emma:interpretation id="interp3" emma:lang="en-US" emma:confidence="0">
                  <emma:literal>C</emma:literal>
                </emma:interpretation>
                <emma:interpretation id="interp4" emma:lang="en-US" emma:confidence="0">
                  <emma:literal>.</emma:literal>
                </emma:interpretation>
              </emma:one-of>
            </emma:emma>
          </inkml:annotationXML>
          <inkml:trace contextRef="#ctx0" brushRef="#br0">36 22 18 0,'-33'0'9'0,"28"-9"-12"15,5 9 17-15,0 0-15 16,0 0 1-16,9-4-4 16,1 4 0-16,4-5 1 15,1 1 1-15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6:43:00.907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6 241 12 0,'-5'0'6'0,"10"-9"1"0,-5 9 7 16,0 0-13-16,0 0 0 16,4-10 1-16,5 1 1 15,-9 9-4-15,4 0 1 16,1-10 2-16,-1 10 0 15,5 0-1-15,-5 10 0 16,1-10 0-16,-5 0 0 16,9 0-1-16,0 9 1 15,-5 1 0-15,-4-10 0 16,4 19 1-16,-4-19 0 0,5 0 0 16,-1 9 0-16,-4-9 0 15,9 10 0-15,-9-10-1 16,9 0 1-16,-9 0-1 15,0 0 0-15,0 0 0 16,4 0 0-16,-4 0 0 16,5 10 0-16,3-10 0 15,-8 0 0-15,0 0 0 16,9 0 0-16,-9 0-1 16,9 0 1-16,-9 0-1 15,5-10 1-15,-5 10-1 16,0 0 1-16,4-10-1 15,-4 10 1-15,4 0 0 16,1 0 0-16,-5 0 0 16,4 0 0-16,-4-9-1 15,9 18 1-15,-5-9-1 0,1 0 1 16,-5 0-1-16,4-9 0 16,-4 9 0-16,0 0 1 15,5 0-1-15,-1-10 0 16,0 1 0-16,-4 9 1 15,0 0-1-15,5-10 0 16,-5 10 0-16,0 0 0 16,0 0 0-16,4-9 1 15,-4 9-1-15,0 0 1 16,0 0-1-16,0 0 0 0,0 0 0 16,0 0 1-16,5-10-1 15,-5 10 1-15,4 0 0 16,-4 0 0-16,5 0-1 15,-5 0 0-15,4-9 1 16,-4 9 0-16,0 0 0 16,4 0 0-16,-4 0-1 15,0 0 0-15,5-10 1 16,-5 10 1-16,4 10-2 16,1-10 0-16,-1 0 0 15,-4 0 1-15,4 0-1 16,-4 0 0-16,5-10 0 15,-1 10 0-15,1-10 0 16,-5 10 0-16,0 0 0 16,4 0 0-16,0 0 0 15,5 0 0-15,-4 10 0 0,-1-20 1 16,1 10-1-16,-1 0 0 16,5 0 0-16,-5 0 0 15,1-9 0-15,-1 9 0 16,0-10 0-16,1 10 0 15,-1 0 0-15,1-9 0 16,3 9 0-16,-3 0 1 16,-1 0-1-16,1-10 0 15,4 1 0-15,-5-1 1 16,5 10-1-16,-5-9 0 0,5 9 0 16,-5 0 0-16,5-10 0 15,-4 0 1-15,-1 10-2 16,5 0 1-16,-5-9 0 15,5 9 0-15,-4 9 0 16,3-9 1-16,1 0-1 16,-4 0 0-16,-1-9 0 15,-4 9 0-15,4 0 0 16,5 9 0-16,0-9 0 16,-5 0 0-16,5 0 0 15,-4 0 1-15,4 0-1 16,-1 0 0-16,1 10 0 15,-4-10 0-15,-1 0 0 16,-4 0 0-16,9 0-1 16,0 0 1-16,4 0 0 15,-13 0 0-15,9 0 0 16,0 0 1-16,-1 10-1 16,1-10 0-16,0 0 0 0,-5 0 0 15,5 0 0-15,-4 9 0 16,3-18 0-16,-8 9 1 15,9-10-2-15,-9 10 1 16,9-10 0-16,0 20 0 16,0-10 0-16,0-10 0 15,-1 10 0-15,-3 0 0 16,4 0 0-16,-1 0 0 16,-8 0 0-16,5 0 0 15,4-9 0-15,-5 9 1 0,1 0-1 16,3 0 0-16,-3 0 0 15,-5 0 0-15,4 0 0 16,5 0 0-16,-9 0 0 16,9 0 0-16,-9 0 0 15,9-10 0-15,-1 10 0 16,1 10 0-16,-4-10 0 16,-1 0 1-16,1-10-1 15,-1 20 0-15,-4-10 0 16,9 0 0-16,-9 0 0 15,9 0 0-15,-9 0 0 16,8 0 0-16,-3 0 0 16,-1 0 1-16,1-10-1 15,-1 10 0-15,-4 0 0 16,0 0 0-16,4 0 0 0,-4 0 0 16,5 0 0-16,-5 0 0 15,0 0-1-15,0 0 1 16,9 10 0-16,-9-10 1 15,4 0-2-15,1 9 1 16,-1 1 0-16,-4-10 0 16,4 10 0-16,5-20 1 15,0 0-1-15,-5 10 0 16,5 0 0-16,0-9 0 16,-5-1 0-16,1 1 0 0,-1-1 0 15,1 20 0-15,-5-10 0 16,13 0 0-16,-9 0 0 15,1 0 0-15,-5 0 0 16,9 0 0-16,-1 0 0 16,1-10 1-16,0 1-1 15,0 9 0-15,0 0 0 16,-5 0 0-16,5 0 0 16,-5 0 0-16,5 0 0 15,0 0 0-15,-5 0 0 16,5 0 0-16,-4 9 0 15,3 1 0-15,1-10 0 16,0 0 0-16,-4 9 0 16,3-9 0-16,1 0 0 15,0 0 0-15,-5 0 0 16,5 0 0-16,0 0 0 0,-9 0 1 16,4 10-1-1,1-10 0-15,4 0 0 0,0-10 0 16,-1 10 0-16,-3 0 0 15,-1 0 0-15,5 0 0 16,0-9 0-16,-5 9 1 16,5 9-1-16,0-9 0 15,-9 0 0-15,9 0 0 16,-5 10 0-16,-4-10 0 16,9 0 0-16,0 9 0 15,0 1 0-15,-1-10 0 0,1 0 0 16,0-10 0-16,0 1 0 15,0 9 0-15,0 0 0 16,-1 0 0-16,-3-10 0 16,4 10 0-16,-5 0 0 15,0 0 0-15,5 0 0 16,-9 0 0-16,0 0 0 16,9 0 0-16,0-9 0 15,0 9 0-15,-5-10 0 16,1 10 0-16,-1 0 0 15,5 0 0-15,-9 0 0 16,4-9 1-16,-4 9-1 16,9 9 0-16,-5-18 0 15,-4-1 0-15,9 10 0 16,-4 0 0-16,-5 0 0 16,0 0 0-16,8 0 0 0,-3-9 0 15,-5 9 0-15,0 0 0 16,9 0 0-16,-5 0 0 15,5 0 0-15,0 0 0 16,-9 0 0-16,4 0 0 16,-4 0 0-16,0 0 0 15,9 0 0-15,0 0 0 16,0-10 0-16,-5 20 0 16,5-20 0-16,-5 0 0 15,1 10 0-15,-5 0 0 16,0 0 0-16,0 0 0 0,0 0 0 15,0 0 0-15,9 0-1 16,-5-9 1-16,-4 9 0 16,0 0 1-16,9 0-1 15,0 0 0-15,-1 0 0 16,-3 0 0-16,-5 0-1 16,4 0 1-16,1 19 0 15,-1-19 0-15,0 0 0 16,5 0 0-16,-9 0 0 15,5 0 0-15,4 0 0 16,-5 10 1-16,0-1-1 16,1-9 0-16,4 0 0 15,-5 0 0-15,0 0 0 16,1-9 0-16,-5 9 0 16,4 0 0-16,1 9 0 0,-5-9 0 15,0 0 0 1,4 0 0-16,0 10 0 0,1-1 0 15,-1-9 0-15,-4 0 0 16,9 0 0-16,-9 0 0 16,9 10 0-16,-5-10 0 15,1 0-1-15,-5 0 1 16,9 0 0-16,-5 19 0 16,5-10 0-16,-5 11 1 15,1-20-1-15,3 0 0 16,-3 0 0-16,-1 0 0 15,5-10 0 1,0 10 0-16,0-10 0 16,0 10 0-16,-1 0 0 15,1 0 0-15,0 0 0 16,-5 0 0-16,1-9 0 16,-1-1 0-16,1 1 0 15,-1-1 1-15,1 10-1 16,-5 0 0-16,8 0 0 15,-8 0 0-15,9 0 0 16,-4 10 0-16,-1-10 0 16,0-10 0-16,1 1 0 15,-1-1 0-15,1 20 0 16,-5-10 0-16,4 0 0 16,0 0 0-16,1 0 0 15,-5 0 0-15,4 0 0 16,1 0 0-16,-5 0 0 15,4 0 0-15,1 0 0 0,-5 0 0 16,4 9 0-16,-4-9 0 16,0 0-1-16,0 0 0 15,0 0-4-15,4 0 1 16,1 10-5-16,-5-10 0 16,9 19-5-16,-1-19 1 15,1 19-1-15,-9 19 0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6:43:30.033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-3 408 21 0,'0'0'10'0,"0"-21"-6"0,0 10 11 16,3 5-15-16,-1-4 1 15,0-7 0-15,1-4 1 16,2-6-3-16,0 0 1 0,0 0 1 16,-1 5 0-16,4 0 1 15,-1 6 0-15,3 0 0 16,0 0 1-16,-1 5-1 16,1 0 1-16,5 0 0 15,-1 6 0-15,1-6-1 16,-3 0 0-16,3 6 0 15,-3 5 1-15,0-11-1 16,0 5 0-16,-2 1 0 16,0 0 0-16,0-1-1 15,-1 6 1-15,1-5-1 16,2 5 0-16,1 5-1 16,-1-5 1-16,0 0 0 15,3-5 0-15,-1 5-1 16,1-6 1-16,2 1 0 0,-2 5 0 15,2 0 0-15,2-5 1 16,1-1-2-16,-1 1 1 16,1 5 0-16,-1-6 1 15,1 1-2-15,-1 0 1 16,1 5 0-16,-3 0 1 16,0-6-2-16,-2 6 1 15,2 0-1-15,0 0 1 16,0 0-1-16,2 0 1 15,-1 6-1-15,3-1 1 16,-1 0-1-16,-3 1 0 0,0 5 0 16,3-1 0-16,2-4 0 15,-3-1 1-15,1-5-1 16,-1 0 0-16,-4 6 0 16,-3-1 1-16,5 0-1 15,0-5 0-15,-2 6 0 16,-1-12 1-16,1 17 0 15,0-5 0-15,-1-1-1 16,1 6 1-16,0-6-1 16,-1 1 1-16,3-6-1 15,-2 5 1-15,2 1-1 16,3-1 1-16,-1 6-1 16,1 0 1-16,4-6-1 15,3 0 1-15,0 1-1 16,-3 5 1-16,-2-11-1 0,2 10 1 15,-4-4-1 1,-1 5 1-16,1 0-1 0,2-6 0 16,2-5 0-16,1 5 0 15,2-5-1-15,-1 6 1 16,-1-6-7-16,2 0 1 16,2-22-9-16,3-5 1 15,-6-11-3-15,-8-5 1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7:13:01.721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-17-9 17 0,'-8'25'8'0,"24"-17"-6"0,-8-8 9 15,4 9-11-15,0-9 0 16,0 16 0-16,4 1 1 16,-4-9-1-16,0 1 0 15,0 7 1-15,4 9 0 16,-4-8 0-16,0 0 1 16,-1-1-1-16,5-8 1 15,0 1-1-15,0 7 1 0,0-7-1 16,0-1 1-16,0-8-1 15,0 0 0-15,4 0 0 16,0 0 1-16,0 0-1 16,4-8 0-16,0 8 0 15,0 0 1-15,0-9-1 16,0 9 1-16,4 0-2 16,-4 9 0-16,0-1 0 15,0 0 1-15,-4 1-1 16,0-9 1-16,0 8-1 15,0-8 1-15,0-8 0 16,0 8 0-16,0 8-1 16,4 0 1-16,4-8 0 15,4 0 0-15,-4-16-1 16,0 7 1-16,0 1-1 0,-4 0 0 16,4-9 0-16,0 9 1 15,-4 8-1-15,4 0 1 16,0 0-1-16,-4 0 0 15,4 0 0-15,-4 8 1 16,0-16-1-16,0 8 0 16,0-9 0-16,0 9 0 15,-5-8 0-15,5 8 0 16,4-8 0-16,-4 8 0 16,0-8 0-16,8-9 0 15,-4 17 0-15,0 0 1 0,4-8-1 16,-4 8 1-16,-4 0-1 15,0 0 0-15,0-9 0 16,0 9 0-16,0 0 0 16,0 0 1-16,4 0-1 15,0 9 0-15,0-9 1 16,4 0 0-16,0 0 0 16,0-9 0-16,0 1-1 15,0 8 1-15,0-8 0 16,0-1 0-16,4 1-1 15,0 8 1-15,0 0-1 16,-4 8 0-16,-4 9 0 16,-4-9 0-16,0 1 0 15,0-1 0-15,0 0 0 16,0 1 1-16,4-1-1 0,7 0 1 16,5 0 0-16,4 1 0 15,0-1-1-15,-4-8 1 16,4-8-1-16,-4-1 1 15,-4-7-4-15,-4 8 0 16,-12-1-8-16,-12-7 0 16,-16 16-1-16,-20 8 1 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7:13:03.493"/>
    </inkml:context>
    <inkml:brush xml:id="br0">
      <inkml:brushProperty name="width" value="0.4" units="cm"/>
      <inkml:brushProperty name="height" value="0.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-10 41 6 0,'0'0'3'0,"8"-8"7"15,-8 8 4-15,8-5-13 16,-1 1 1-16,4 0 0 15,1 2 1-15,-1-2-4 16,4 1 1-16,4 1 1 16,0 0 1-16,0 2-2 15,-4 0 1-15,4 2 0 16,0 3 0-16,4-5 0 16,-1 4 1-16,-3-2 0 15,4 2 0-15,-1-2-1 0,1 0 1 16,0-2 1-16,0-2 0 15,3 0-1-15,-3 0 0 16,-1 2-1-16,1-4 1 16,3-3-1-16,5 3 1 15,-1-2-2-15,0 4 0 16,0 2 0-16,1 0 0 16,-1 0 0-16,0 0 1 15,0 0 0-15,-3 0 0 16,-1 2 0-16,-3 2 0 0,0-6 0 15,3 4 1-15,1 0-1 16,-5 0 0-16,8 0-1 16,-3 5 0-16,-4-3 1 15,-1-2 0-15,1 2-1 16,-4-1 0-16,0-1 0 16,0 2 1-16,-1-4-1 15,1 4 0-15,-4-2 0 16,4 0 0-16,0 3 0 15,0-3 1-15,0 0-1 16,0 0 0-16,0 0 0 16,0 0 0-16,0 0 0 15,0 1 1-15,-1-1-1 16,-2 2 1-16,-1 0-1 16,0-2 0-16,0 3 0 15,-4-3 1-15,4 0-1 16,-3 0 1-16,3 0-1 0,8 0 0 15,-5 0 0-15,-2 1 0 16,-1-3 0-16,4 0 1 16,-1 0-1-16,-2 0 0 15,2 0 0-15,-2 0 1 16,-1 0-1-16,-4 2 1 16,4 0-1-16,0 0 0 15,0 0 0-15,0 0 0 16,1 2 0-16,-1 1 0 15,0-3 0-15,0 0 1 16,0 0-1-16,0 0 0 0,0 0 0 16,0-2 0-16,1 0 0 15,-1 0 0-15,0 0 0 16,-4 0 0-16,4 0 0 16,0 2 1-16,-3 1-1 15,3-3 0-15,-4 0-1 16,4-3 1-16,0-1 0 15,0 0 0-15,4-2-1 16,0-1 1-16,8-1-1 16,-1 1 1-16,1-1-9 15,3 3 0-15,8 1-2 16,-27 13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6:43:30.033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-7 324 21 0,'0'0'10'0,"0"-17"-6"0,0 8 11 16,5 5-15-16,0-5 1 15,-1-4 0-15,1-4 1 16,5-4-3-16,-1 0 1 0,1-1 1 16,0 5 0-16,4 0 1 15,0 4 0-15,6 1 0 16,-1-1 1-16,0 4-1 16,0 1 1-16,10-1 0 15,0 5 0-15,0-5-1 16,-5 1 0-16,5 4 0 15,-5 4 1-15,0-9-1 16,0 5 0-16,-5 0 0 16,0-1 0-16,0 1-1 15,0 4 1-15,1-4-1 16,4 4 0-16,0 4-1 16,0-4 1-16,0 0 0 15,4-4 0-15,1 4-1 16,0-5 1-16,5 1 0 0,-5 4 0 15,4 0 0-15,6-4 1 16,-1 0-2-16,0-1 1 16,1 5 0-16,-1-4 1 15,1 0-2-15,-1 0 1 16,1 4 0-16,-6 0 1 16,1-5-2-16,-5 5 1 15,4 0-1-15,1 0 1 16,-1 0-1-16,6 0 1 15,-6 5-1-15,11-1 1 16,-6 0-1-16,-4 0 0 0,-1 5 0 16,6-1 0-16,4-3 0 15,-5-1 1-15,1-4-1 16,-1 0 0-16,-9 4 0 16,-5 1 1-16,10-1-1 15,-1-4 0-15,-4 4 0 16,0-8 1-16,0 12 0 15,0-3 0-15,-1-1-1 16,1 4 1-16,0-3-1 16,0-1 1-16,4-4-1 15,-4 4 1-15,5 0-1 16,4 1 1-16,1 3-1 16,-1 1 1-16,10-5-1 15,5 0 1-15,0 1-1 16,-5 3 1-16,-5-8-1 0,5 9 1 15,-9-5-1 1,-1 5 1-16,0-1-1 0,6-4 0 16,4-4 0-16,0 5 0 15,4-5-1-15,1 4 1 16,-5-4-7-16,5 0 1 16,5-17-9-16,4-5 1 15,-9-7-3-15,-19-6 1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7:13:01.721"/>
    </inkml:context>
    <inkml:brush xml:id="br0">
      <inkml:brushProperty name="width" value="0.4" units="cm"/>
      <inkml:brushProperty name="height" value="0.77188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60 185 17 0,'-7'25'8'0,"21"-16"-6"0,-7-9 9 15,4 8-11-15,0-8 0 16,0 17 0-16,3 0 1 16,-4-9-1-16,1 1 0 15,0 8 1-15,3 8 0 16,-3-8 0-16,0 0 1 16,-1 0-1-16,4-8 1 15,1-1-1-15,-1 9 1 0,0-9-1 16,1 1 1-16,-1-9-1 15,0 0 0-15,4 0 0 16,0 0 1-16,-1 0-1 16,5-9 0-16,-1 9 0 15,1 0 1-15,-1-8-1 16,0 8 1-16,4 0-2 16,-3 8 0-16,-1 1 0 15,1-1 1-15,-5 1-1 16,1-9 1-16,0 8-1 15,0-8 1-15,0-8 0 16,0 8 0-16,-1 8-1 16,5 1 1-16,3-9 0 15,3 0 0-15,-3-17-1 16,0 8 1-16,0 1-1 0,-4-1 0 16,4-8 0-16,0 9 1 15,-3 8-1-15,3 0 1 16,0 0-1-16,-4 0 0 15,4 0 0-15,-4 8 1 16,1-16-1-16,-1 8 0 16,1-8 0-16,-1 8 0 15,-3-9 0-15,3 9 0 16,4-8 0-16,-3 8 0 16,-1-9 0-16,7-8 0 15,-3 17 0-15,0 0 1 0,4-8-1 16,-4 8 1-16,-4 0-1 15,1 0 0-15,-1-9 0 16,0 9 0-16,1 0 0 16,-1 0 1-16,4 0-1 15,0 9 0-15,0-9 1 16,4 0 0-16,-1 0 0 16,1-9 0-16,-1 1-1 15,1 8 1-15,-1-9 0 16,1 1 0-16,3-1-1 15,0 9 1-15,0 0-1 16,-4 9 0-16,-3 8 0 16,-3-9 0-16,-1 1 0 15,1-1 0-15,-1 1 0 16,0-1 1-16,4 1-1 0,7-1 1 16,4 1 0-16,3-1 0 15,1 0-1-15,-5-8 1 16,4-8-1-16,-3 0 1 15,-4-9-4-15,-3 8 0 16,-12 1-8-16,-9-9 0 16,-16 17-1-16,-16 8 1 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6:43:23.397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14-8 8 0,'0'10'4'0,"0"38"-1"16,0-48 5-16,0 0-5 15,0 0 0-15,0 0 1 16,0 0 1-16,0 0-6 15,0 0 0-15,0 0 4 16,0 0 1-16,0 0-2 16,0-10 0-16,0 10 0 15,0-19 0-15,0 19-1 16,0 0 0-16,0 0 0 0,0 0 1 16,8 19 0-16,-8-19 0 15,9 10-1-15,0 0 1 16,-9-10-1-16,8 0 1 15,1 9-1-15,0 1 0 16,8-1 0-16,-8-9 0 16,-9 0-1-16,17 10 1 15,-8-10 0-15,8 19 0 16,-8-19 0-16,0 10 0 16,-1 9 0-16,1-19 0 15,-9 0 0-15,18 0 0 0,-10 0 0 16,10 10 0-16,-10-10-1 15,1-10 1-15,8 20 0 16,-8-20 0-16,0 10-1 16,8 10 1-16,-8-10-1 15,0 0 1-15,17 0-1 16,-9 19 1-16,0-19-1 16,1 9 1-16,-1 1 0 15,1-10 0-15,-1 10 0 16,9-1 0-16,9 1-1 15,-9-10 1-15,9 0-1 16,-9 0 1-16,0 0-1 16,0 0 1-16,-9 9-1 15,10 1 0-15,-10-10 0 16,9 10 1-16,0-1-1 0,0-9 1 16,-8 10-1-16,8-10 1 15,0 0 0-15,-9 0 0 16,1 9 0-16,-1-9 0 15,0 0-1-15,9 0 1 16,-8 0 0-16,-1 0 0 16,1 0-1-16,-1 0 0 15,0 0 0-15,-17 0 0 16,18-9 0-16,-9 18 0 16,8 1 0-16,0-10 1 15,1 10-1-15,-10-10 1 16,10-10-1-16,-1 0 0 0,1 20 0 15,-1-10 1-15,-8 0-1 16,8 0 1-16,-8-10-1 16,8 10 0-16,1 0 0 15,-1 0 1-15,-8-9-1 16,8 9 0-16,-8 0 0 16,8 0 0-16,1-10 0 15,-1 1 0-15,0 9 0 16,1-10 1-16,-1 0-1 15,0 10 0-15,1 0 0 16,-1 0 0-16,1-9 0 16,-1 9 1-16,0 0-2 15,1 0 1-15,8-10 0 16,-9 10 1-16,1 0-1 16,-1 0 0-16,9-9 0 15,0 9 0-15,-8 0 0 0,8 9 1 16,-9 1-1-16,1-1 0 15,8 1 0-15,-9-10 0 16,0 0 0-16,1 0 0 16,8 0 0-16,-9-10 0 15,9 10 0-15,1 10 1 16,-1 0-1-16,0-20 0 16,-9 10 0-16,1 0 0 15,-1 0 0-15,0 0 0 16,1 0 0-16,8 0 0 0,-9 0 0 15,1 0 0-15,-1 0 0 16,9 0 0-16,-9 0 0 16,10-10 0-16,-1 20 0 15,0-20 0-15,0 20 0 16,0-10 0-16,0 10 0 16,-9-10 1-16,1-10-1 15,-1 10 0-15,1-10 0 16,-1 10 1-16,9 0-1 15,-9 0 0-15,1 10 0 16,-1-10 0-16,1 0 0 16,-1-10 0-16,9 20 0 15,-8-10 0-15,-1 0 0 16,9 0 0-16,0 0 0 16,0-10 0-16,0 10 0 15,0-9 1-15,0 9-1 16,-8-10 0-16,17 10 0 0,-9 0 0 15,-9 0 0-15,9 0 1 16,0 10-1-16,-8 9 0 16,8-19 0-16,0 0 0 15,-9 0 0-15,1 0 0 16,-1 0 0-16,0 0 0 16,1 0 0-16,-1 10 1 15,1 9-1-15,-10-19 0 16,10 9 0-16,-10-18 0 15,10 9 0-15,-9 0 0 0,-1-10 0 16,1 20 0-16,8-10 0 16,-8 0 0-16,8 0 0 15,9 0 0-15,-8 0 0 16,-1 0 0-16,1 0 0 16,-10-10 0-16,10 10 0 15,-10-9 1-15,10 9-2 16,-9-10 1-16,-1 10 0 15,10 0 0-15,-10-10 0 16,1 10 1-16,8-9-1 16,1 9 0-16,-1 0 0 15,-8 0 0-15,-9-10-4 16,0 1 0-16,0-11-6 16,0 11 1-16,17-20-6 15,-17-9 0-15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6:43:23.397"/>
    </inkml:context>
    <inkml:brush xml:id="br0">
      <inkml:brushProperty name="width" value="0.4" units="cm"/>
      <inkml:brushProperty name="height" value="0.79716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108 188 8 0,'0'8'4'0,"0"33"-1"16,0-41 5-16,0 0-5 15,0 0 0-15,0 0 1 16,0 0 1-16,0 0-6 15,0 0 0-15,0 0 4 16,0 0 1-16,0 0-2 16,0-8 0-16,0 8 0 15,0-16 0-15,0 16-1 16,0 0 0-16,0 0 0 0,0 0 1 16,9 16 0-16,-9-16 0 15,10 8-1-15,0 0 1 16,-10-8-1-16,10 0 1 15,0 8-1-15,0 0 0 16,10 1 0-16,-11-9 0 16,-9 0-1-16,20 8 1 15,-10-8 0-15,10 16 0 16,-10-16 0-16,0 8 0 16,0 9 0-16,-1-17 0 15,-9 0 0-15,20 0 0 0,-10 0 0 16,10 8 0-16,-10-8-1 15,0-8 1-15,9 16 0 16,-9-16 0-16,0 8-1 16,10 8 1-16,-10-8-1 15,0 0 1-15,19 0-1 16,-9 16 1-16,0-16-1 16,0 8 1-16,-1 0 0 15,1-8 0-15,0 8 0 16,10 1 0-16,9-1-1 15,-9-8 1-15,9 0-1 16,-9 0 1-16,-1 0-1 16,1 0 1-16,-10 8-1 15,10 0 0-15,-11-8 0 16,11 8 1-16,0 0-1 0,-1-8 1 16,-9 9-1-16,10-9 1 15,-1 0 0-15,-9 0 0 16,0 8 0-16,0-8 0 15,-1 0-1-15,11 0 1 16,-10 0 0-16,0 0 0 16,-1 0-1-16,1 0 0 15,0 0 0-15,-20 0 0 16,20-8 0-16,-11 16 0 16,11 0 0-16,0-8 1 15,0 8-1-15,-10-8 1 16,9-8-1-16,1 0 0 0,0 16 0 15,0-8 1-15,-10 0-1 16,9 0 1-16,-9-8-1 16,10 8 0-16,0 0 0 15,-1 0 1-15,-9-8-1 16,10 8 0-16,-10 0 0 16,10 0 0-16,0-9 0 15,-1 1 0-15,1 8 0 16,0-8 1-16,0 0-1 15,-1 8 0-15,1 0 0 16,0 0 0-16,0-8 0 16,-1 8 1-16,1 0-2 15,0 0 1-15,10-8 0 16,-11 8 1-16,1 0-1 16,0 0 0-16,10-9 0 15,-1 9 0-15,-9 0 0 0,10 9 1 16,-11-1-1-16,1 0 0 15,10 0 0-15,-11-8 0 16,1 0 0-16,0 0 0 16,10 0 0-16,-11-8 0 15,11 8 0-15,0 8 1 16,-1 0-1-16,1-16 0 16,-10 8 0-16,0 0 0 15,-1 0 0-15,1 0 0 16,0 0 0-16,9 0 0 0,-9 0 0 15,0 0 0-15,0 0 0 16,9 0 0-16,-9 0 0 16,10-8 0-16,-1 16 0 15,1-16 0-15,0 16 0 16,-1-8 0-16,1 8 0 16,-10-8 1-16,0-8-1 15,-1 8 0-15,1-8 0 16,0 8 1-16,9 0-1 15,-9 0 0-15,0 8 0 16,0-8 0-16,0 0 0 16,-1-8 0-16,11 16 0 15,-10-8 0-15,-1 0 0 16,11 0 0-16,0 0 0 16,-1-8 0-16,1 8 0 15,0-8 1-15,-1 8-1 16,-9-8 0-16,20 8 0 0,-11 0 0 15,-9 0 0-15,10 0 1 16,-1 8-1-16,-9 8 0 16,10-16 0-16,-1 0 0 15,-9 0 0-15,0 0 0 16,0 0 0-16,-1 0 0 16,1 0 0-16,0 8 1 15,0 9-1-15,-10-17 0 16,9 8 0-16,-9-16 0 15,10 8 0-15,-10 0 0 0,0-9 0 16,0 18 0-16,9-9 0 16,-9 0 0-16,10 0 0 15,10 0 0-15,-11 0 0 16,1 0 0-16,0 0 0 16,-10-9 0-16,10 9 0 15,-10-8 1-15,9 8-2 16,-9-8 1-16,0 8 0 15,10 0 0-15,-10-8 0 16,0 8 1-16,9-8-1 16,1 8 0-16,0 0 0 15,-10 0 0-15,-10-8-4 16,0-1 0-16,0-7-6 16,0 8 1-16,19-16-6 15,-19-9 0-15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in="-2.14748E9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7:13:03.493"/>
    </inkml:context>
    <inkml:brush xml:id="br0">
      <inkml:brushProperty name="width" value="0.39983" units="cm"/>
      <inkml:brushProperty name="height" value="0.79674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73 319 6 0,'0'0'3'0,"8"-8"7"15,-8 8 4-15,8-5-13 16,-1 1 1-16,5 0 0 15,-1 2 1-15,0-2-4 16,4 2 1-16,4 0 1 16,0 0 1-16,0 2-2 15,-4 0 1-15,4 2 0 16,0 2 0-16,4-4 0 16,0 4 1-16,-5-2 0 15,5 2 0-15,0-2-1 0,0 0 1 16,-1-2 1-16,1-2 0 15,3 0-1-15,-3 0 0 16,0 2-1-16,0-4 1 16,3-2-1-16,4 2 1 15,1-2-2-15,-1 4 0 16,0 2 0-16,0 0 0 16,1 0 0-16,-1 0 1 15,0 0 0-15,-3 0 0 16,-1 2 0-16,-3 2 0 0,0-6 0 15,3 4 1-15,1 0-1 16,-5 0 0-16,9 0-1 16,-5 4 0-16,-3-2 1 15,0-2 0-15,-1 2-1 16,-3-2 0-16,0 1 0 16,0 1 1-16,0-4-1 15,0 4 0-15,-4-2 0 16,4 0 0-16,0 2 0 15,0-2 1-15,0 0-1 16,0 0 0-16,0 0 0 16,0 0 0-16,-1 0 0 15,1 0 1-15,0 0-1 16,-4 2 1-16,1 1-1 16,-1-3 0-16,0 2 0 15,-4-2 1-15,4 0-1 16,-3 0 1-16,3 0-1 0,8 0 0 15,-5 0 0-15,-2 0 0 16,-1-2 0-16,4 0 1 16,0 0-1-16,-4 0 0 15,4 0 0-15,-4 0 1 16,0 0-1-16,-4 2 1 16,4 0-1-16,1 0 0 15,-1 0 0-15,0 0 0 16,0 2 0-16,0 1 0 15,0-3 0-15,0 0 1 16,1 0-1-16,-1 0 0 0,0 0 0 16,0-2 0-16,0 0 0 15,0 0 0-15,0 0 0 16,-3 0 0-16,3 0 0 16,0 2 1-16,-4 0-1 15,4-2 0-15,-3 0-1 16,3-2 1-16,0-2 0 15,0 0 0-15,4-2-1 16,0-1 1-16,8-1-1 16,-1 2 1-16,1-2-9 15,3 4 0-15,8 0-2 16,-27 12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6:43:33.967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-4 112 9 0,'4'9'4'0,"-4"-13"5"0,0-5 4 16,0 9-11-16,0 0 0 16,10-8 2-16,-5-1 1 15,0 5-6-15,4-5 0 16,-4 1 4-16,5 8 0 16,-1 0-2-16,1-4 1 0,-1 4 0 15,-4-9 1-15,0 0-1 16,-5 9 1-16,5 0-1 15,0-8 0-15,-1-1 0 16,-4 9 1-16,10 0-2 16,-10 0 1-16,10-8-1 15,-6-1 0-15,6 9 0 16,0 5 0-16,-1-5-1 16,1-9 1-16,4 13 0 15,1-4 0-15,-1 0-1 16,1 0 1-16,4 5-1 15,-5-5 1-15,5-5 0 16,1 1 0-16,-1 4-1 16,0 4 1-16,0-4-1 15,5 0 1-15,0 5-1 16,0 3 0-16,0-4 0 16,0 1 1-16,-5-5-1 0,5 4 0 15,1 0 0-15,3 0 1 16,1-4 0-16,-5 5 0 15,0-1 0-15,0 0 1 16,-5-4 0-16,5 9 0 16,0-9-1-16,-4 0 1 15,-1-4-1-15,-5-1 1 16,1-3-2-16,-1 12 1 16,0-4-1-16,1-4 0 15,-1 4 0-15,5-5 1 0,1 10-1 16,4-5 0-16,0 0 0 15,0 4 1-15,0-4-1 16,0 0 1-16,0 0-1 16,0 0 1-16,0 0-1 15,5 4 1-15,-5 1-1 16,0-1 0-16,0 4 0 16,0-3 1-16,4-5-1 15,1 0 0-15,-5 0 0 16,5 4 0-16,0-4 0 15,0-4 0-15,-5 4 0 16,5 0 1-16,-5 0-1 16,4 0 0-16,-8 0 0 15,-1-9 0-15,0 5 0 16,0-5 1-16,0 1-1 16,1-1 0-16,4 5 0 0,0 4 1 15,0 0-1-15,0-4 0 16,0 4 0-16,5 4 0 15,-1-4 0-15,6 4 0 16,-5-4 0-16,0 0 1 16,-5 0-1-16,4 0 1 15,1 0-1-15,0 4 1 16,5-4-1-16,4 5 0 16,1-1 0-16,-1 0 1 15,0 1-1-15,-4-5 0 16,0 0-1-16,-1-9 1 0,1 0-2 15,4-3 1-15,1-1-8 16,4 4 1-16,15-8-7 16,-20 17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6:43:00.907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-1 13 12 0,'-5'0'6'0,"10"4"1"0,-5-4 7 16,0 0-13-16,0 0 0 16,5 4 1-16,5 0 1 15,-10-4-4-15,4 0 1 16,1 5 2-16,0-5 0 15,5 0-1-15,-6-5 0 16,1 5 0-16,-5 0 0 16,10 0-1-16,-1-4 1 15,-4 0 0-15,-5 4 0 16,5-9 1-16,-5 9 0 0,5 0 0 16,0-4 0-16,-5 4 0 15,9-4 0-15,-9 4-1 16,10 0 1-16,-10 0-1 15,0 0 0-15,0 0 0 16,5 0 0-16,-5 0 0 16,4-4 0-16,6 4 0 15,-10 0 0-15,0 0 0 16,10 0 0-16,-10 0-1 16,9 0 1-16,-9 0-1 15,5 4 1-15,-5-4-1 16,0 0 1-16,5 4-1 15,-5-4 1-15,5 0 0 16,-1 0 0-16,-4 0 0 16,5 0 0-16,-5 4-1 15,10-8 1-15,-5 4-1 0,-1 0 1 16,-4 0-1-16,5 4 0 16,-5-4 0-16,0 0 1 15,5 0-1-15,0 5 0 16,0-1 0-16,-5-4 1 15,0 0-1-15,4 4 0 16,-4-4 0-16,0 0 0 16,0 0 0-16,5 4 1 15,-5-4-1-15,0 0 1 16,0 0-1-16,0 0 0 0,0 0 0 16,0 0 1-16,5 5-1 15,-5-5 1-15,5 0 0 16,-5 0 0-16,5 0-1 15,-5 0 0-15,4 4 1 16,-4-4 0-16,0 0 0 16,5 0 0-16,-5 0-1 15,0 0 0-15,5 4 1 16,-5-4 1-16,5-4-2 16,0 4 0-16,-1 0 0 15,-4 0 1-15,5 0-1 16,-5 0 0-16,5 4 0 15,0-4 0-15,0 5 0 16,-5-5 0-16,0 0 0 16,4 0 0-16,1 0 0 15,5 0 0-15,-5-5 0 0,-1 10 1 16,1-5-1-16,0 0 0 16,5 0 0-16,-6 0 0 15,1 4 0-15,0-4 0 16,0 4 0-16,0-4 0 15,-1 0 0-15,1 4 0 16,5-4 0-16,-5 0 1 16,-1 0-1-16,1 5 0 15,5-1 0-15,-5 0 1 16,4-4-1-16,-4 4 0 0,5-4 0 16,-5 0 0-16,4 5 0 15,-4-1 1-15,0-4-2 16,4 0 1-16,-4 4 0 15,5-4 0-15,-5-4 0 16,4 4 1-16,1 0-1 16,-5 0 0-16,-1 4 0 15,-4-4 0-15,5 0 0 16,5-4 0-16,-1 4 0 16,-4 0 0-16,5 0 0 15,-5 0 1-15,4 0-1 16,1 0 0-16,-1-4 0 15,-4 4 0-15,0 0 0 16,-5 0 0-16,10 0-1 16,-1 0 1-16,6 0 0 15,-15 0 0-15,9 0 0 16,1 0 1-16,-1-5-1 16,1 5 0-16,0 0 0 0,-6 0 0 15,6 0 0-15,-5-4 0 16,4 8 0-16,-9-4 1 15,10 5-2-15,-10-5 1 16,10 4 0-16,-1-8 0 16,1 4 0-16,-1 4 0 15,1-4 0-15,-5 0 0 16,4 0 0-16,1 0 0 16,-10 0 0-16,5 0 0 15,5 4 0-15,-6-4 1 0,1 0-1 16,5 0 0-16,-5 0 0 15,-5 0 0-15,4 0 0 16,6 0 0-16,-10 0 0 16,10 0 0-16,-10 0 0 15,9 4 0-15,1-4 0 16,-1-4 0-16,-4 4 0 16,0 0 1-16,0 4-1 15,0-8 0-15,-5 4 0 16,9 0 0-16,-9 0 0 15,10 0 0-15,-10 0 0 16,9 0 0-16,-4 0 0 16,0 0 1-16,0 4-1 15,0-4 0-15,-5 0 0 16,0 0 0-16,4 0 0 0,-4 0 0 16,5 0 0-16,-5 0 0 15,0 0-1-15,0 0 1 16,10-4 0-16,-10 4 1 15,5 0-2-15,-1-4 1 16,1 0 0-16,-5 4 0 16,5-5 0-16,5 10 1 15,-1-1-1-15,-4-4 0 16,5 0 0-16,-1 4 0 16,-4 0 0-16,0 1 0 0,0-1 0 15,-1-8 0-15,-4 4 0 16,15 0 0-16,-10 0 0 15,-1 0 0-15,-4 0 0 16,10 0 0-16,0 0 0 16,-1 4 1-16,1 0-1 15,-1-4 0-15,1 0 0 16,-5 0 0-16,4 0 0 16,-4 0 0-16,5 0 0 15,0 0 0-15,-6 0 0 16,6 0 0-16,-5-4 0 15,4 0 0-15,1 4 0 16,0 0 0-16,-6-5 0 16,6 5 0-16,0 0 0 15,-1 0 0-15,-4 0 0 16,5 0 0-16,-1 0 0 0,-9 0 1 16,5-4-1-1,0 4 0-15,4 0 0 0,1 4 0 16,0-4 0-16,-6 0 0 15,1 0 0-15,5 0 0 16,-1 5 0-16,-4-5 1 16,5-5-1-16,-1 5 0 15,-9 0 0-15,10 0 0 16,-5-4 0-16,-5 4 0 16,9 0 0-16,1-4 0 15,0 0 0-15,-1 4 0 0,1 0 0 16,-1 4 0-16,1 0 0 15,0-4 0-15,-1 0 0 16,1 0 0-16,-5 4 0 16,4-4 0-16,-4 0 0 15,0 0 0-15,4 0 0 16,-9 0 0-16,0 0 0 16,10 0 0-16,0 5 0 15,-1-5 0-15,-4 4 0 16,0-4 0-16,0 0 0 15,4 0 0-15,-9 0 0 16,5 4 1-16,-5-4-1 16,10-4 0-16,-5 8 0 15,-5 1 0-15,9-5 0 16,-4 0 0-16,-5 0 0 16,0 0 0-16,10 0 0 0,-6 4 0 15,-4-4 0-15,0 0 0 16,10 0 0-16,-5 0 0 15,4 0 0-15,1 0 0 16,-10 0 0-16,5 0 0 16,-5 0 0-16,0 0 0 15,9 0 0-15,1 0 0 16,0 4 0-16,-6-8 0 16,6 8 0-16,-5 0 0 15,0-4 0-15,-5 0 0 16,0 0 0-16,0 0 0 0,0 0 0 15,0 0 0-15,9 0-1 16,-4 5 1-16,-5-5 0 16,0 0 1-16,10 0-1 15,-1 0 0-15,1 0 0 16,-5 0 0-16,-5 0-1 16,4 0 1-16,1-9 0 15,0 9 0-15,0 0 0 16,4 0 0-16,-9 0 0 15,5 0 0-15,5 0 0 16,-5-4 1-16,-1 0-1 16,1 4 0-16,5 0 0 15,-5 0 0-15,-1 0 0 16,1 4 0-16,-5-4 0 16,5 0 0-16,0-4 0 0,-5 4 0 15,0 0 0 1,5 0 0-16,-1-5 0 0,1 1 0 15,0 4 0-15,-5 0 0 16,10 0 0-16,-10 0 0 16,9-4 0-16,-4 4 0 15,0 0-1-15,-5 0 1 16,9 0 0-16,-4-9 0 16,5 5 0-16,-5-5 1 15,-1 9-1-15,6 0 0 16,-5 0 0-16,0 0 0 15,4 5 0 1,1-5 0-16,0 4 0 16,-1-4 0-16,1 0 0 15,-1 0 0-15,1 0 0 16,-5 0 0-16,0 4 0 16,-1 0 0-16,1 1 0 15,0-1 1-15,0-4-1 16,-5 0 0-16,9 0 0 15,-9 0 0-15,10 0 0 16,-5-4 0-16,0 4 0 16,-1 4 0-16,1 0 0 15,0 1 0-15,0-10 0 16,-5 5 0-16,5 0 0 16,-1 0 0-16,1 0 0 15,-5 0 0-15,5 0 0 16,0 0 0-16,-5 0 0 15,5 0 0-15,-1 0 0 0,-4 0 0 16,5-4 0-16,-5 4 0 16,0 0-1-16,0 0 0 15,0 0-4-15,5 0 1 16,0-4-5-16,-5 4 0 16,9-9-5-16,1 9 1 15,0-8-1-15,-10-9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6:43:23.397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1 407 8 0,'0'-13'4'0,"0"-52"-1"16,0 65 5-16,0 0-5 15,0 0 0-15,0 0 1 16,0 0 1-16,0 0-6 15,0 0 0-15,0 0 4 16,0 0 1-16,0 0-2 16,0 13 0-16,0-13 0 15,0 26 0-15,0-26-1 16,0 0 0-16,0 0 0 0,0 0 1 16,8-26 0-16,-8 26 0 15,8-13-1-15,1 0 1 16,-9 13-1-16,8 0 1 15,0-13-1-15,0 0 0 16,9-1 0-16,-9 14 0 16,-8 0-1-16,17-13 1 15,-9 13 0-15,8-26 0 16,-7 26 0-16,-1-13 0 16,0-13 0-16,0 26 0 15,-8 0 0-15,17 0 0 0,-9 0 0 16,9-13 0-16,-9 13-1 15,0 13 1-15,9-26 0 16,-9 26 0-16,0-13-1 16,9-13 1-16,-9 13-1 15,0 0 1-15,17 0-1 16,-8-26 1-16,-1 26-1 16,1-13 1-16,-1-1 0 15,1 14 0-15,-1-13 0 16,9 0 0-16,8 0-1 15,-8 13 1-15,8 0-1 16,-8 0 1-16,0 0-1 16,-1 0 1-16,-7-13-1 15,8 0 0-15,-9 13 0 16,9-13 1-16,0 0-1 0,0 13 1 16,-9-13-1-16,9 13 1 15,0 0 0-15,-9 0 0 16,1-13 0-16,-1 13 0 15,1 0-1-15,8 0 1 16,-9 0 0-16,1 0 0 16,-1 0-1-16,1 0 0 15,-1 0 0-15,-16 0 0 16,17 13 0-16,-9-26 0 16,9-1 0-16,-1 14 1 15,1-13-1-15,-9 13 1 16,8 13-1-16,1 1 0 0,-1-28 0 15,1 14 1-15,-9 0-1 16,9 0 1-16,-9 14-1 16,9-14 0-16,-1 0 0 15,1 0 1-15,-9 13-1 16,8-13 0-16,-7 0 0 16,7 0 0-16,1 13 0 15,-1 0 0-15,1-13 0 16,-1 13 1-16,1 0-1 15,-1-13 0-15,1 0 0 16,-1 0 0-16,1 13 0 16,-1-13 1-16,1 0-2 15,0 0 1-15,7 13 0 16,-7-13 1-16,-1 0-1 16,1 0 0-16,8 13 0 15,-1-13 0-15,-7 0 0 0,8-13 1 16,-9 0-1-16,1 0 0 15,8 0 0-15,-9 13 0 16,1 0 0-16,-1 0 0 16,9 0 0-16,-8 13 0 15,7-13 0-15,1-13 1 16,0 0-1-16,0 26 0 16,-9-13 0-16,1 0 0 15,-1 0 0-15,1 0 0 16,-1 0 0-16,9 0 0 0,-8 0 0 15,-1 0 0-15,1 0 0 16,8 0 0-16,-9 0 0 16,9 13 0-16,0-26 0 15,-1 26 0-15,1-26 0 16,0 13 0-16,0-13 0 16,-9 13 1-16,1 13-1 15,-1-13 0-15,1 13 0 16,-1-13 1-16,9 0-1 15,-8 0 0-15,-1-13 0 16,1 13 0-16,-1 0 0 16,1 13 0-16,8-26 0 15,-9 13 0-15,1 0 0 16,7 0 0-16,1 0 0 16,0 13 0-16,0-13 0 15,0 13 1-15,-1-13-1 16,-7 13 0-16,16-13 0 0,-8 0 0 15,-9 0 0-15,9 0 1 16,0-13-1-16,-9-13 0 16,9 26 0-16,0 0 0 15,-8 0 0-15,-1 0 0 16,1 0 0-16,-1 0 0 16,1 0 0-16,-1-13 1 15,1-13-1-15,-9 26 0 16,8-13 0-16,-7 26 0 15,7-13 0-15,-7 0 0 0,-1 13 0 16,0-26 0-16,9 13 0 16,-9 0 0-16,8 0 0 15,9 0 0-15,-8 0 0 16,-1 0 0-16,1 0 0 16,-9 13 0-16,9-13 0 15,-9 13 1-15,8-13-2 16,-7 13 1-16,-1-13 0 15,8 0 0-15,-7 13 0 16,-1-13 1-16,8 13-1 16,1-13 0-16,-1 0 0 15,-7 0 0-15,-9 13-4 16,0 0 0-16,0 14-6 16,0-14 1-16,16 26-6 15,-16 13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6:43:30.033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-3 127 21 0,'0'0'10'0,"0"-7"-6"0,0 4 11 16,2 1-15-16,0-1 1 15,0-2 0-15,0-2 1 16,3-1-3-16,-1-1 1 0,0 1 1 16,1 1 0-16,1 0 1 15,1 2 0-15,1 0 0 16,1 0 1-16,0 2-1 16,-1 0 1-16,5-1 0 15,0 3 0-15,0-3-1 16,-2 1 0-16,2 1 0 15,-2 2 1-15,-1-3-1 16,1 1 0-16,-2 0 0 16,-1 1 0-16,1-1-1 15,0 2 1-15,-1-2-1 16,3 2 0-16,0 2-1 16,0-2 1-16,-1 0 0 15,3-2 0-15,0 2-1 16,0-1 1-16,2-1 0 0,-2 2 0 15,3 0 0-15,1-2 1 16,0 1-2-16,0-1 1 16,1 2 0-16,-1-2 1 15,0 1-2-15,0-1 1 16,1 2 0-16,-3 0 1 16,0-2-2-16,-2 2 1 15,2 0-1-15,0 0 1 16,0 0-1-16,2 0 1 15,-2 2-1-15,5 0 1 16,-3-1-1-16,-2 1 0 0,0 1 0 16,3 1 0-16,1-3 0 15,-2 1 1-15,1-2-1 16,-1 0 0-16,-4 2 0 16,-2-1 1-16,4 1-1 15,0-2 0-15,-2 2 0 16,0-4 1-16,0 6 0 15,0-3 0-15,0 1-1 16,0 1 1-16,-1-1-1 16,1 0 1-16,3-2-1 15,-4 1 1-15,4 1-1 16,1 0 1-16,0 1-1 16,0 0 1-16,5-1-1 15,2 0 1-15,-1-1-1 16,-1 3 1-16,-3-4-1 0,3 3 1 15,-5-1-1 1,1 1 1-16,-1 0-1 0,2-1 0 16,3-2 0-16,-1 2 0 15,3-2-1-15,0 2 1 16,-3-2-7-16,3 0 1 16,2-7-9-16,2-2 1 15,-4-2-3-15,-9-3 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29T06:43:00.907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4 11 12 0,'-6'0'6'0,"12"5"1"0,-6-5 7 16,0 0-13-16,0 0 0 16,7 4 1-16,6 0 1 15,-13-4-4-15,7 0 1 16,-1 4 2-16,1-4 0 15,6 0-1-15,-7-4 0 16,1 4 0-16,-7 0 0 16,13 0-1-16,0-4 1 15,-7 0 0-15,-6 4 0 16,7-9 1-16,-7 9 0 0,6 0 0 16,1-4 0-16,-7 4 0 15,13-4 0-15,-13 4-1 16,13 0 1-16,-13 0-1 15,0 0 0-15,0 0 0 16,6 0 0-16,-6 0 0 16,7-5 0-16,6 5 0 15,-13 0 0-15,0 0 0 16,13 0 0-16,-13 0-1 16,13 0 1-16,-13 0-1 15,7 5 1-15,-7-5-1 16,0 0 1-16,6 4-1 15,-6-4 1-15,7 0 0 16,-1 0 0-16,-6 0 0 16,7 0 0-16,-7 4-1 15,13-8 1-15,-7 4-1 0,1 0 1 16,-7 0-1-16,6 4 0 16,-6-4 0-16,0 0 1 15,7 0-1-15,-1 4 0 16,1 1 0-16,-7-5 1 15,0 0-1-15,6 4 0 16,-6-4 0-16,0 0 0 16,0 0 0-16,7 4 1 15,-7-4-1-15,0 0 1 16,0 0-1-16,0 0 0 0,0 0 0 16,0 0 1-16,7 4-1 15,-7-4 1-15,6 0 0 16,-6 0 0-16,7 0-1 15,-7 0 0-15,6 5 1 16,-6-5 0-16,0 0 0 16,7 0 0-16,-7 0-1 15,0 0 0-15,6 4 1 16,-6-4 1-16,7-4-2 16,-1 4 0-16,1 0 0 15,-7 0 1-15,6 0-1 16,-6 0 0-16,7 4 0 15,-1-4 0-15,1 4 0 16,-7-4 0-16,0 0 0 16,6 0 0-16,1 0 0 15,6 0 0-15,-7-4 0 0,1 8 1 16,-1-4-1-16,1 0 0 16,6 0 0-16,-6 0 0 15,-1 4 0-15,1-4 0 16,-1 5 0-16,1-5 0 15,-1 0 0-15,1 4 0 16,6-4 0-16,-7 0 1 16,1 0-1-16,-1 4 0 15,7 0 0-15,-6 0 1 16,6-4-1-16,-7 5 0 0,8-5 0 16,-8 0 0-16,7 4 0 15,-6 0 1-15,-1-4-2 16,7 0 1-16,-6 4 0 15,6-4 0-15,-7-4 0 16,7 4 1-16,0 0-1 16,-6 0 0-16,-1 4 0 15,-6-4 0-15,7 0 0 16,6-4 0-16,0 4 0 16,-6 0 0-16,6 0 0 15,-7 0 1-15,7 0-1 16,0 0 0-16,0-4 0 15,-6 4 0-15,-1 0 0 16,-6 0 0-16,13 0-1 16,0 0 1-16,7 0 0 15,-20 0 0-15,13 0 0 16,0 0 1-16,0-4-1 16,0 4 0-16,0 0 0 0,-6 0 0 15,6 0 0-15,-7-5 0 16,7 10 0-16,-13-5 1 15,13 4-2-15,-13-4 1 16,13 4 0-16,1-8 0 16,-1 4 0-16,0 4 0 15,0-4 0-15,-7 0 0 16,7 0 0-16,0 0 0 16,-13 0 0-16,7 0 0 15,6 4 0-15,-7-4 1 0,1 0-1 16,6 0 0-16,-7 0 0 15,-6 0 0-15,7 0 0 16,6 0 0-16,-13 0 0 16,13 0 0-16,-13 0 0 15,13 5 0-15,0-5 0 16,0-5 0-16,-6 5 0 16,-1 0 1-16,1 5-1 15,-1-10 0-15,-6 5 0 16,13 0 0-16,-13 0 0 15,13 0 0-15,-13 0 0 16,13 0 0-16,-6 0 0 16,0 0 1-16,-1 5-1 15,1-5 0-15,-7 0 0 16,0 0 0-16,6 0 0 0,-6 0 0 16,7 0 0-16,-7 0 0 15,0 0-1-15,0 0 1 16,13-5 0-16,-13 5 1 15,6 0-2-15,1-4 1 16,-1 0 0-16,-6 4 0 16,7-4 0-16,6 8 1 15,0 0-1-15,-7-4 0 16,7 0 0-16,0 4 0 16,-6 1 0-16,-1-1 0 0,1 0 0 15,0-8 0-15,-7 4 0 16,19 0 0-16,-12 0 0 15,-1 0 0-15,-6 0 0 16,13 0 0-16,0 0 0 16,0 4 1-16,0 0-1 15,0-4 0-15,0 0 0 16,-6 0 0-16,6 0 0 16,-6 0 0-16,6 0 0 15,0 0 0-15,-7 0 0 16,7 0 0-16,-6-4 0 15,6 0 0-15,0 4 0 16,0 0 0-16,-7-4 0 16,7 4 0-16,0 0 0 15,1 0 0-15,-8 0 0 16,7 0 0-16,0 0 0 0,-13 0 1 16,7-5-1-1,-1 5 0-15,7 0 0 0,0 5 0 16,0-5 0-16,-6 0 0 15,-1 0 0-15,7 0 0 16,0 4 0-16,-6-4 1 16,6-4-1-16,0 4 0 15,-13 0 0-15,13 0 0 16,-6-5 0-16,-7 5 0 16,13 0 0-16,0-4 0 15,0 0 0-15,0 4 0 0,0 0 0 16,0 4 0-16,0 0 0 15,0-4 0-15,0 0 0 16,0 0 0-16,-6 5 0 16,6-5 0-16,-7 0 0 15,1 0 0-15,6 0 0 16,-13 0 0-16,0 0 0 16,13 0 0-16,0 4 0 15,0-4 0-15,-7 4 0 16,1-4 0-16,0 0 0 15,6 0 0-15,-13 0 0 16,6 4 1-16,-6-4-1 16,13-4 0-16,-6 8 0 15,-7 1 0-15,13-5 0 16,-7 0 0-16,-6 0 0 16,0 0 0-16,13 0 0 0,-6 4 0 15,-7-4 0-15,0 0 0 16,13 0 0-16,-7 0 0 15,7 0 0-15,0 0 0 16,-13 0 0-16,7 0 0 16,-7 0 0-16,0 0 0 15,13 0 0-15,0 0 0 16,0 4 0-16,-6-8 0 16,6 8 0-16,-7 0 0 15,1-4 0-15,-7 0 0 16,0 0 0-16,0 0 0 0,0 0 0 15,0 0 0-15,13 0-1 16,-7 5 1-16,-6-5 0 16,0 0 1-16,13 0-1 15,0 0 0-15,0 0 0 16,-6 0 0-16,-7 0-1 16,7 0 1-16,-1-9 0 15,1 9 0-15,-1 0 0 16,7 0 0-16,-13 0 0 15,7 0 0-15,6 0 0 16,-7-4 1-16,1 0-1 16,-1 4 0-16,7 0 0 15,-6 0 0-15,-1 0 0 16,1 4 0-16,-7-4 0 16,6 0 0-16,1-4 0 0,-7 4 0 15,0 0 0 1,6 0 0-16,1-5 0 0,0 1 0 15,-1 4 0-15,-6 0 0 16,13 0 0-16,-13 0 0 16,13-4 0-16,-6 4 0 15,-1 0-1-15,-6 0 1 16,13 0 0-16,-6-9 0 16,6 5 0-16,-7-4 1 15,1 8-1-15,6 0 0 16,-7 0 0-16,1 0 0 15,6 4 0 1,0-4 0-16,0 4 0 16,0-4 0-16,0 0 0 15,0 0 0-15,0 0 0 16,-6 0 0-16,-1 4 0 16,1 1 0-16,-1-1 0 15,1 0 1-15,-1-4-1 16,-6 0 0-16,13 0 0 15,-13 0 0-15,14 0 0 16,-8-4 0-16,1 4 0 16,-1 4 0-16,1 0 0 15,-1 1 0-15,1-10 0 16,-7 5 0-16,6 0 0 16,1 0 0-16,-1 0 0 15,-6 0 0-15,7 0 0 16,-1 0 0-16,-6 0 0 15,7 0 0-15,-1 0 0 0,-6 0 0 16,7-4 0-16,-7 4 0 16,0 0-1-16,0 0 0 15,0 0-4-15,6 0 1 16,1-4-5-16,-7 4 0 16,13-9-5-16,0 9 1 15,0-8-1-15,-13-9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23.emf"/><Relationship Id="rId18" Type="http://schemas.openxmlformats.org/officeDocument/2006/relationships/customXml" Target="../ink/ink16.xml"/><Relationship Id="rId26" Type="http://schemas.openxmlformats.org/officeDocument/2006/relationships/customXml" Target="../ink/ink20.xml"/><Relationship Id="rId3" Type="http://schemas.openxmlformats.org/officeDocument/2006/relationships/customXml" Target="../ink/ink9.xml"/><Relationship Id="rId21" Type="http://schemas.openxmlformats.org/officeDocument/2006/relationships/image" Target="../media/image27.emf"/><Relationship Id="rId7" Type="http://schemas.openxmlformats.org/officeDocument/2006/relationships/image" Target="../media/image20.png"/><Relationship Id="rId12" Type="http://schemas.openxmlformats.org/officeDocument/2006/relationships/customXml" Target="../ink/ink13.xml"/><Relationship Id="rId17" Type="http://schemas.openxmlformats.org/officeDocument/2006/relationships/image" Target="../media/image25.emf"/><Relationship Id="rId25" Type="http://schemas.openxmlformats.org/officeDocument/2006/relationships/image" Target="../media/image29.emf"/><Relationship Id="rId2" Type="http://schemas.openxmlformats.org/officeDocument/2006/relationships/image" Target="../media/image6.png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29" Type="http://schemas.openxmlformats.org/officeDocument/2006/relationships/image" Target="../media/image3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emf"/><Relationship Id="rId11" Type="http://schemas.openxmlformats.org/officeDocument/2006/relationships/image" Target="../media/image22.emf"/><Relationship Id="rId24" Type="http://schemas.openxmlformats.org/officeDocument/2006/relationships/customXml" Target="../ink/ink19.xml"/><Relationship Id="rId5" Type="http://schemas.openxmlformats.org/officeDocument/2006/relationships/customXml" Target="../ink/ink10.xml"/><Relationship Id="rId15" Type="http://schemas.openxmlformats.org/officeDocument/2006/relationships/image" Target="../media/image24.emf"/><Relationship Id="rId23" Type="http://schemas.openxmlformats.org/officeDocument/2006/relationships/image" Target="../media/image28.emf"/><Relationship Id="rId28" Type="http://schemas.openxmlformats.org/officeDocument/2006/relationships/customXml" Target="../ink/ink21.xml"/><Relationship Id="rId10" Type="http://schemas.openxmlformats.org/officeDocument/2006/relationships/customXml" Target="../ink/ink12.xml"/><Relationship Id="rId19" Type="http://schemas.openxmlformats.org/officeDocument/2006/relationships/image" Target="../media/image26.emf"/><Relationship Id="rId4" Type="http://schemas.openxmlformats.org/officeDocument/2006/relationships/image" Target="../media/image18.emf"/><Relationship Id="rId9" Type="http://schemas.openxmlformats.org/officeDocument/2006/relationships/image" Target="../media/image21.emf"/><Relationship Id="rId14" Type="http://schemas.openxmlformats.org/officeDocument/2006/relationships/customXml" Target="../ink/ink14.xml"/><Relationship Id="rId22" Type="http://schemas.openxmlformats.org/officeDocument/2006/relationships/customXml" Target="../ink/ink18.xml"/><Relationship Id="rId27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13" Type="http://schemas.openxmlformats.org/officeDocument/2006/relationships/image" Target="../media/image24.emf"/><Relationship Id="rId18" Type="http://schemas.openxmlformats.org/officeDocument/2006/relationships/image" Target="../media/image41.png"/><Relationship Id="rId3" Type="http://schemas.openxmlformats.org/officeDocument/2006/relationships/image" Target="../media/image6.png"/><Relationship Id="rId7" Type="http://schemas.openxmlformats.org/officeDocument/2006/relationships/image" Target="../media/image19.emf"/><Relationship Id="rId12" Type="http://schemas.openxmlformats.org/officeDocument/2006/relationships/customXml" Target="../ink/ink26.xml"/><Relationship Id="rId17" Type="http://schemas.openxmlformats.org/officeDocument/2006/relationships/image" Target="../media/image40.emf"/><Relationship Id="rId2" Type="http://schemas.openxmlformats.org/officeDocument/2006/relationships/image" Target="../media/image35.png"/><Relationship Id="rId16" Type="http://schemas.openxmlformats.org/officeDocument/2006/relationships/customXml" Target="../ink/ink28.xml"/><Relationship Id="rId20" Type="http://schemas.openxmlformats.org/officeDocument/2006/relationships/image" Target="../media/image42.emf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3.xml"/><Relationship Id="rId11" Type="http://schemas.openxmlformats.org/officeDocument/2006/relationships/image" Target="../media/image38.emf"/><Relationship Id="rId5" Type="http://schemas.openxmlformats.org/officeDocument/2006/relationships/image" Target="../media/image36.emf"/><Relationship Id="rId15" Type="http://schemas.openxmlformats.org/officeDocument/2006/relationships/image" Target="../media/image39.emf"/><Relationship Id="rId10" Type="http://schemas.openxmlformats.org/officeDocument/2006/relationships/customXml" Target="../ink/ink25.xml"/><Relationship Id="rId19" Type="http://schemas.openxmlformats.org/officeDocument/2006/relationships/customXml" Target="../ink/ink29.xml"/><Relationship Id="rId4" Type="http://schemas.openxmlformats.org/officeDocument/2006/relationships/customXml" Target="../ink/ink22.xml"/><Relationship Id="rId9" Type="http://schemas.openxmlformats.org/officeDocument/2006/relationships/image" Target="../media/image37.emf"/><Relationship Id="rId14" Type="http://schemas.openxmlformats.org/officeDocument/2006/relationships/customXml" Target="../ink/ink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50.emf"/><Relationship Id="rId3" Type="http://schemas.openxmlformats.org/officeDocument/2006/relationships/image" Target="../media/image20.png"/><Relationship Id="rId7" Type="http://schemas.openxmlformats.org/officeDocument/2006/relationships/image" Target="../media/image47.emf"/><Relationship Id="rId12" Type="http://schemas.openxmlformats.org/officeDocument/2006/relationships/customXml" Target="../ink/ink3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1.xml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5" Type="http://schemas.openxmlformats.org/officeDocument/2006/relationships/image" Target="../media/image51.emf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48.emf"/><Relationship Id="rId14" Type="http://schemas.openxmlformats.org/officeDocument/2006/relationships/customXml" Target="../ink/ink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60.emf"/><Relationship Id="rId18" Type="http://schemas.openxmlformats.org/officeDocument/2006/relationships/image" Target="../media/image64.png"/><Relationship Id="rId3" Type="http://schemas.openxmlformats.org/officeDocument/2006/relationships/image" Target="../media/image6.png"/><Relationship Id="rId21" Type="http://schemas.openxmlformats.org/officeDocument/2006/relationships/customXml" Target="../ink/ink43.xml"/><Relationship Id="rId7" Type="http://schemas.openxmlformats.org/officeDocument/2006/relationships/image" Target="../media/image57.emf"/><Relationship Id="rId12" Type="http://schemas.openxmlformats.org/officeDocument/2006/relationships/customXml" Target="../ink/ink40.xml"/><Relationship Id="rId17" Type="http://schemas.openxmlformats.org/officeDocument/2006/relationships/image" Target="../media/image63.png"/><Relationship Id="rId2" Type="http://schemas.openxmlformats.org/officeDocument/2006/relationships/image" Target="../media/image35.png"/><Relationship Id="rId16" Type="http://schemas.openxmlformats.org/officeDocument/2006/relationships/image" Target="../media/image62.emf"/><Relationship Id="rId20" Type="http://schemas.openxmlformats.org/officeDocument/2006/relationships/image" Target="../media/image65.emf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7.xml"/><Relationship Id="rId11" Type="http://schemas.openxmlformats.org/officeDocument/2006/relationships/image" Target="../media/image59.emf"/><Relationship Id="rId5" Type="http://schemas.openxmlformats.org/officeDocument/2006/relationships/image" Target="../media/image56.emf"/><Relationship Id="rId15" Type="http://schemas.openxmlformats.org/officeDocument/2006/relationships/customXml" Target="../ink/ink41.xml"/><Relationship Id="rId10" Type="http://schemas.openxmlformats.org/officeDocument/2006/relationships/customXml" Target="../ink/ink39.xml"/><Relationship Id="rId19" Type="http://schemas.openxmlformats.org/officeDocument/2006/relationships/customXml" Target="../ink/ink42.xml"/><Relationship Id="rId4" Type="http://schemas.openxmlformats.org/officeDocument/2006/relationships/customXml" Target="../ink/ink36.xml"/><Relationship Id="rId9" Type="http://schemas.openxmlformats.org/officeDocument/2006/relationships/image" Target="../media/image58.emf"/><Relationship Id="rId14" Type="http://schemas.openxmlformats.org/officeDocument/2006/relationships/image" Target="../media/image61.png"/><Relationship Id="rId22" Type="http://schemas.openxmlformats.org/officeDocument/2006/relationships/image" Target="../media/image6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9.emf"/><Relationship Id="rId12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7.png"/><Relationship Id="rId7" Type="http://schemas.openxmlformats.org/officeDocument/2006/relationships/image" Target="../media/image1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7.xml"/><Relationship Id="rId5" Type="http://schemas.openxmlformats.org/officeDocument/2006/relationships/image" Target="../media/image8.emf"/><Relationship Id="rId4" Type="http://schemas.openxmlformats.org/officeDocument/2006/relationships/customXml" Target="../ink/ink6.xml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XLIFF 2.0 Glossary Module /</a:t>
            </a:r>
            <a:br>
              <a:rPr lang="en-US" dirty="0" smtClean="0"/>
            </a:br>
            <a:r>
              <a:rPr lang="en-US" dirty="0" smtClean="0"/>
              <a:t>TBX-Basic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Facilitating Interoperability and Compatibility</a:t>
            </a:r>
          </a:p>
        </p:txBody>
      </p:sp>
    </p:spTree>
    <p:extLst>
      <p:ext uri="{BB962C8B-B14F-4D97-AF65-F5344CB8AC3E}">
        <p14:creationId xmlns:p14="http://schemas.microsoft.com/office/powerpoint/2010/main" val="12147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156" y="161365"/>
            <a:ext cx="4602403" cy="9649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Glossary Element: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49271" y="462932"/>
            <a:ext cx="2773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r>
              <a:rPr lang="en-US" sz="2400" dirty="0" err="1" smtClean="0"/>
              <a:t>gls:translation</a:t>
            </a:r>
            <a:r>
              <a:rPr lang="en-US" sz="2400" dirty="0" smtClean="0"/>
              <a:t>&gt;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3680" y="4775102"/>
            <a:ext cx="283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Mapped to TBX-Basic: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6328" y="110907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Definition: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38" y="4882678"/>
            <a:ext cx="5650886" cy="89928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55038" y="1639592"/>
            <a:ext cx="8075586" cy="27834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64530" y="4933150"/>
            <a:ext cx="429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(Nested in the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langSet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of the target)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0166" y="0"/>
            <a:ext cx="2804339" cy="1260325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57287" y="875456"/>
            <a:ext cx="4649787" cy="576262"/>
          </a:xfrm>
        </p:spPr>
        <p:txBody>
          <a:bodyPr/>
          <a:lstStyle/>
          <a:p>
            <a:r>
              <a:rPr lang="en-US" dirty="0" err="1" smtClean="0"/>
              <a:t>gls:translation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946255" y="739274"/>
            <a:ext cx="5157173" cy="593607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erm (of target language)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87" y="1592477"/>
            <a:ext cx="5124450" cy="27241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/>
              <p14:cNvContentPartPr/>
              <p14:nvPr/>
            </p14:nvContentPartPr>
            <p14:xfrm>
              <a:off x="654726" y="2184780"/>
              <a:ext cx="1051130" cy="45719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597" y="2072462"/>
                <a:ext cx="1133953" cy="294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0" name="Ink 29"/>
              <p14:cNvContentPartPr/>
              <p14:nvPr/>
            </p14:nvContentPartPr>
            <p14:xfrm>
              <a:off x="748836" y="2451207"/>
              <a:ext cx="1064596" cy="105187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9953" y="2316481"/>
                <a:ext cx="1144882" cy="340417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5807074" y="1362472"/>
            <a:ext cx="6080125" cy="34904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Ink 28"/>
              <p14:cNvContentPartPr/>
              <p14:nvPr/>
            </p14:nvContentPartPr>
            <p14:xfrm flipV="1">
              <a:off x="7069318" y="1966540"/>
              <a:ext cx="376511" cy="45719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flipV="1">
                <a:off x="7026844" y="1863222"/>
                <a:ext cx="485577" cy="282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8470899" y="1989240"/>
              <a:ext cx="376237" cy="46037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28455" y="1885204"/>
                <a:ext cx="485223" cy="284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4337927" y="2228358"/>
              <a:ext cx="1123200" cy="493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09127" y="2135478"/>
                <a:ext cx="11995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7483607" y="2014158"/>
              <a:ext cx="986760" cy="94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55167" y="1915158"/>
                <a:ext cx="10551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/>
              <p14:cNvContentPartPr/>
              <p14:nvPr/>
            </p14:nvContentPartPr>
            <p14:xfrm>
              <a:off x="708767" y="2747838"/>
              <a:ext cx="1032120" cy="1090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8607" y="2664952"/>
                <a:ext cx="1088280" cy="238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Ink 12"/>
              <p14:cNvContentPartPr/>
              <p14:nvPr/>
            </p14:nvContentPartPr>
            <p14:xfrm>
              <a:off x="712727" y="3023598"/>
              <a:ext cx="1288080" cy="1119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7167" y="2940438"/>
                <a:ext cx="135144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/>
              <p14:cNvContentPartPr/>
              <p14:nvPr/>
            </p14:nvContentPartPr>
            <p14:xfrm>
              <a:off x="4641047" y="2786358"/>
              <a:ext cx="931680" cy="633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12607" y="2678358"/>
                <a:ext cx="10004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" name="Ink 14"/>
              <p14:cNvContentPartPr/>
              <p14:nvPr/>
            </p14:nvContentPartPr>
            <p14:xfrm>
              <a:off x="6988967" y="3078678"/>
              <a:ext cx="469800" cy="302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63407" y="3016398"/>
                <a:ext cx="5284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Ink 15"/>
              <p14:cNvContentPartPr/>
              <p14:nvPr/>
            </p14:nvContentPartPr>
            <p14:xfrm>
              <a:off x="8290007" y="3119718"/>
              <a:ext cx="2160" cy="648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71647" y="3082998"/>
                <a:ext cx="388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/>
              <p14:cNvContentPartPr/>
              <p14:nvPr/>
            </p14:nvContentPartPr>
            <p14:xfrm>
              <a:off x="8305847" y="3107838"/>
              <a:ext cx="584640" cy="5292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81007" y="3031158"/>
                <a:ext cx="6490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Ink 18"/>
              <p14:cNvContentPartPr/>
              <p14:nvPr/>
            </p14:nvContentPartPr>
            <p14:xfrm>
              <a:off x="7468847" y="3059598"/>
              <a:ext cx="799200" cy="5508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35007" y="2964918"/>
                <a:ext cx="873720" cy="22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47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156" y="161365"/>
            <a:ext cx="4602403" cy="9649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Glossary Element: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49271" y="462932"/>
            <a:ext cx="2773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r>
              <a:rPr lang="en-US" sz="2400" dirty="0" err="1" smtClean="0"/>
              <a:t>gls:definition</a:t>
            </a:r>
            <a:r>
              <a:rPr lang="en-US" sz="2400" dirty="0" smtClean="0"/>
              <a:t>&gt;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30521" y="3376608"/>
            <a:ext cx="283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Mapped to TBX-Basic: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6328" y="110907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Definition: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5147" y="1631966"/>
            <a:ext cx="8183162" cy="480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980" y="3392665"/>
            <a:ext cx="4085065" cy="467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28" y="4316618"/>
            <a:ext cx="95154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850082" y="1418459"/>
            <a:ext cx="6230920" cy="386193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0166" y="0"/>
            <a:ext cx="2804339" cy="1260325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57287" y="875456"/>
            <a:ext cx="4649787" cy="576262"/>
          </a:xfrm>
        </p:spPr>
        <p:txBody>
          <a:bodyPr/>
          <a:lstStyle/>
          <a:p>
            <a:r>
              <a:rPr lang="en-US" dirty="0" err="1" smtClean="0"/>
              <a:t>gls:ref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938572" y="739275"/>
            <a:ext cx="4665134" cy="576262"/>
          </a:xfrm>
        </p:spPr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escrip</a:t>
            </a:r>
            <a:r>
              <a:rPr lang="en-US" dirty="0" smtClean="0"/>
              <a:t> type=‘definition’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87" y="1592477"/>
            <a:ext cx="5124450" cy="27241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/>
              <p14:cNvContentPartPr/>
              <p14:nvPr/>
            </p14:nvContentPartPr>
            <p14:xfrm>
              <a:off x="631722" y="3355078"/>
              <a:ext cx="1051130" cy="45719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604" y="3242760"/>
                <a:ext cx="1133924" cy="294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" name="Ink 29"/>
              <p14:cNvContentPartPr/>
              <p14:nvPr/>
            </p14:nvContentPartPr>
            <p14:xfrm>
              <a:off x="825677" y="3872754"/>
              <a:ext cx="1064596" cy="105187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6794" y="3738028"/>
                <a:ext cx="1144882" cy="340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Ink 28"/>
              <p14:cNvContentPartPr/>
              <p14:nvPr/>
            </p14:nvContentPartPr>
            <p14:xfrm flipV="1">
              <a:off x="7684034" y="2727359"/>
              <a:ext cx="1124293" cy="77313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flipV="1">
                <a:off x="7642634" y="2648962"/>
                <a:ext cx="1228694" cy="287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3823097" y="3298061"/>
              <a:ext cx="1463518" cy="102735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94655" y="3225245"/>
                <a:ext cx="1538404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9055060" y="2757332"/>
              <a:ext cx="986760" cy="946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26620" y="2658332"/>
                <a:ext cx="10551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" name="Ink 1"/>
              <p14:cNvContentPartPr/>
              <p14:nvPr/>
            </p14:nvContentPartPr>
            <p14:xfrm>
              <a:off x="706932" y="3541555"/>
              <a:ext cx="4250156" cy="108361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8132" y="3479122"/>
                <a:ext cx="4325396" cy="265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" name="Ink 19"/>
              <p14:cNvContentPartPr/>
              <p14:nvPr/>
            </p14:nvContentPartPr>
            <p14:xfrm>
              <a:off x="8140784" y="2988193"/>
              <a:ext cx="2931908" cy="45719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18823" y="2886675"/>
                <a:ext cx="2993829" cy="263514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85736" y="3269225"/>
            <a:ext cx="1740242" cy="2572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" name="Ink 3"/>
              <p14:cNvContentPartPr/>
              <p14:nvPr/>
            </p14:nvContentPartPr>
            <p14:xfrm flipV="1">
              <a:off x="7582468" y="3217432"/>
              <a:ext cx="558316" cy="80628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 flipV="1">
                <a:off x="7540351" y="3086052"/>
                <a:ext cx="665948" cy="2890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9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156" y="161365"/>
            <a:ext cx="4602403" cy="9649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Glossary Element: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49271" y="462932"/>
            <a:ext cx="2773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r>
              <a:rPr lang="en-US" sz="2400" dirty="0" err="1" smtClean="0"/>
              <a:t>gls:ref</a:t>
            </a:r>
            <a:r>
              <a:rPr lang="en-US" sz="2400" dirty="0" smtClean="0"/>
              <a:t>&gt;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61257" y="4690577"/>
            <a:ext cx="283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Mapped to TBX-Basic: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6328" y="110907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Definition: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2418" y="1478409"/>
            <a:ext cx="9273429" cy="3010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635" y="4575205"/>
            <a:ext cx="25717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23" y="1451718"/>
            <a:ext cx="5317999" cy="43111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6163" y="-56963"/>
            <a:ext cx="2804339" cy="1260325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57287" y="875456"/>
            <a:ext cx="4649787" cy="576262"/>
          </a:xfrm>
        </p:spPr>
        <p:txBody>
          <a:bodyPr/>
          <a:lstStyle/>
          <a:p>
            <a:r>
              <a:rPr lang="en-US" dirty="0" err="1" smtClean="0"/>
              <a:t>gls:ref</a:t>
            </a:r>
            <a:r>
              <a:rPr lang="en-US" dirty="0" smtClean="0"/>
              <a:t> &amp; segments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938571" y="739275"/>
            <a:ext cx="5164857" cy="549636"/>
          </a:xfrm>
        </p:spPr>
        <p:txBody>
          <a:bodyPr/>
          <a:lstStyle/>
          <a:p>
            <a:r>
              <a:rPr lang="en-US" dirty="0" err="1" smtClean="0"/>
              <a:t>descrip</a:t>
            </a:r>
            <a:r>
              <a:rPr lang="en-US" dirty="0" smtClean="0"/>
              <a:t> type=‘example’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07074" y="1362472"/>
            <a:ext cx="6080125" cy="34904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9" name="Ink 28"/>
              <p14:cNvContentPartPr/>
              <p14:nvPr/>
            </p14:nvContentPartPr>
            <p14:xfrm>
              <a:off x="7660982" y="3867980"/>
              <a:ext cx="1466872" cy="115764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19226" y="3739633"/>
                <a:ext cx="1569823" cy="315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11103428" y="3842050"/>
              <a:ext cx="568619" cy="45719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61681" y="3739812"/>
                <a:ext cx="675865" cy="281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9343006" y="3865069"/>
              <a:ext cx="1652845" cy="118675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6725" y="3765814"/>
                <a:ext cx="1719088" cy="334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2009694" y="2533021"/>
              <a:ext cx="802662" cy="45719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81246" y="2428623"/>
                <a:ext cx="874682" cy="25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Ink 22"/>
              <p14:cNvContentPartPr/>
              <p14:nvPr/>
            </p14:nvContentPartPr>
            <p14:xfrm>
              <a:off x="1461167" y="5044998"/>
              <a:ext cx="4032000" cy="15660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38127" y="4957518"/>
                <a:ext cx="4092480" cy="33516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Oval 30"/>
          <p:cNvSpPr/>
          <p:nvPr/>
        </p:nvSpPr>
        <p:spPr>
          <a:xfrm>
            <a:off x="2477160" y="2316600"/>
            <a:ext cx="500760" cy="500400"/>
          </a:xfrm>
          <a:prstGeom prst="ellipse">
            <a:avLst/>
          </a:prstGeom>
          <a:noFill/>
          <a:ln w="36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998080" y="4848840"/>
            <a:ext cx="419040" cy="419040"/>
          </a:xfrm>
          <a:prstGeom prst="ellipse">
            <a:avLst/>
          </a:prstGeom>
          <a:noFill/>
          <a:ln w="360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D1C24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7" name="Ink 46"/>
              <p14:cNvContentPartPr/>
              <p14:nvPr/>
            </p14:nvContentPartPr>
            <p14:xfrm>
              <a:off x="5844527" y="2057718"/>
              <a:ext cx="16920" cy="828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35887" y="2050518"/>
                <a:ext cx="32760" cy="2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25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156" y="161365"/>
            <a:ext cx="4602403" cy="9649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Glossary Element: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49271" y="462932"/>
            <a:ext cx="2773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r>
              <a:rPr lang="en-US" sz="2400" dirty="0" err="1" smtClean="0"/>
              <a:t>gls:source</a:t>
            </a:r>
            <a:r>
              <a:rPr lang="en-US" sz="2400" dirty="0" smtClean="0"/>
              <a:t>&gt;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38205" y="3576516"/>
            <a:ext cx="283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Mapped to TBX-Basic: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6328" y="110907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Definition: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44" y="4437908"/>
            <a:ext cx="9677400" cy="120015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9564" y="1524732"/>
            <a:ext cx="6062369" cy="1653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16666" b="16666"/>
          <a:stretch/>
        </p:blipFill>
        <p:spPr>
          <a:xfrm>
            <a:off x="2988289" y="3553238"/>
            <a:ext cx="2647950" cy="365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698" y="3584209"/>
            <a:ext cx="3170300" cy="32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659504" y="1367091"/>
            <a:ext cx="6230920" cy="386193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6273" y="30880"/>
            <a:ext cx="2804339" cy="1260325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57287" y="875456"/>
            <a:ext cx="4649787" cy="576262"/>
          </a:xfrm>
        </p:spPr>
        <p:txBody>
          <a:bodyPr/>
          <a:lstStyle/>
          <a:p>
            <a:r>
              <a:rPr lang="en-US" dirty="0" err="1" smtClean="0"/>
              <a:t>gls:source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562837" y="875456"/>
            <a:ext cx="6424255" cy="440081"/>
          </a:xfrm>
        </p:spPr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escrip</a:t>
            </a:r>
            <a:r>
              <a:rPr lang="en-US" dirty="0" smtClean="0"/>
              <a:t> type=‘</a:t>
            </a:r>
            <a:r>
              <a:rPr lang="en-US" dirty="0" err="1" smtClean="0"/>
              <a:t>entrySource</a:t>
            </a:r>
            <a:r>
              <a:rPr lang="en-US" dirty="0" smtClean="0"/>
              <a:t>/source’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87" y="1592477"/>
            <a:ext cx="5124450" cy="27241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/>
              <p14:cNvContentPartPr/>
              <p14:nvPr/>
            </p14:nvContentPartPr>
            <p14:xfrm flipV="1">
              <a:off x="2458236" y="2237805"/>
              <a:ext cx="711426" cy="103361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flipV="1">
                <a:off x="2424753" y="2101311"/>
                <a:ext cx="801074" cy="345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" name="Ink 29"/>
              <p14:cNvContentPartPr/>
              <p14:nvPr/>
            </p14:nvContentPartPr>
            <p14:xfrm>
              <a:off x="2897130" y="2704738"/>
              <a:ext cx="583738" cy="147274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58238" y="2570067"/>
                <a:ext cx="664763" cy="364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3290267" y="2141262"/>
              <a:ext cx="943636" cy="96544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1454" y="2065972"/>
                <a:ext cx="1020712" cy="270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9113358" y="3372054"/>
              <a:ext cx="775993" cy="473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84204" y="3270919"/>
                <a:ext cx="845818" cy="263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3688338" y="2688176"/>
              <a:ext cx="837558" cy="98415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9903" y="2617519"/>
                <a:ext cx="914223" cy="264242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3475" y="3236492"/>
            <a:ext cx="1650741" cy="2450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9" name="Ink 28"/>
              <p14:cNvContentPartPr/>
              <p14:nvPr/>
            </p14:nvContentPartPr>
            <p14:xfrm flipV="1">
              <a:off x="7650671" y="3317119"/>
              <a:ext cx="1239756" cy="102275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 flipV="1">
                <a:off x="7608914" y="3244629"/>
                <a:ext cx="1344149" cy="303595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65687" y="2997057"/>
            <a:ext cx="792549" cy="6828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8236" y="3133176"/>
            <a:ext cx="1299256" cy="4511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" name="Ink 25"/>
              <p14:cNvContentPartPr/>
              <p14:nvPr/>
            </p14:nvContentPartPr>
            <p14:xfrm>
              <a:off x="7059008" y="2250992"/>
              <a:ext cx="1408797" cy="90174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17245" y="2176985"/>
                <a:ext cx="1512126" cy="293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" name="Ink 26"/>
              <p14:cNvContentPartPr/>
              <p14:nvPr/>
            </p14:nvContentPartPr>
            <p14:xfrm>
              <a:off x="8501489" y="2318147"/>
              <a:ext cx="777875" cy="46037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472332" y="2217081"/>
                <a:ext cx="847347" cy="2625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16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7281565" y="261082"/>
            <a:ext cx="4373686" cy="6340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75" y="809421"/>
            <a:ext cx="5683018" cy="57917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150" y="62144"/>
            <a:ext cx="592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 Sample File (XLIFF on left, TBX on right)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437" y="377299"/>
            <a:ext cx="10067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XLIFF samples provided by</a:t>
            </a:r>
            <a:r>
              <a:rPr lang="en-US" dirty="0"/>
              <a:t>:    Soroush </a:t>
            </a:r>
            <a:r>
              <a:rPr lang="en-US" dirty="0" smtClean="0"/>
              <a:t>Saadatfar, PhD Student, LRC/CNGL</a:t>
            </a:r>
          </a:p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Presentation and TBX samples by:  James Schofield Hayes, Linguistics Major, BYU Translation Research Group Research Assistant</a:t>
            </a:r>
          </a:p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Created for:  Dr. Alan Melby and Dr. David Filip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XLIFF 2.0 – Glossary Module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“XLIFF </a:t>
            </a:r>
            <a:r>
              <a:rPr lang="en-US" dirty="0"/>
              <a:t>is the XML </a:t>
            </a:r>
            <a:r>
              <a:rPr lang="en-US" dirty="0" err="1"/>
              <a:t>Localisation</a:t>
            </a:r>
            <a:r>
              <a:rPr lang="en-US" dirty="0"/>
              <a:t> Interchange File </a:t>
            </a:r>
            <a:r>
              <a:rPr lang="en-US" dirty="0" smtClean="0"/>
              <a:t>Format…intended </a:t>
            </a:r>
            <a:r>
              <a:rPr lang="en-US" dirty="0"/>
              <a:t>to give any multilingual content owner a single interchange file format that can be understood by any localization provider, using any conformant localization tool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“Simple glossaries…can </a:t>
            </a:r>
            <a:r>
              <a:rPr lang="en-US" dirty="0"/>
              <a:t>be optionally embedded in an XLIFF document using the namespace mechanism to include elements from the Glossary module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XLIFF 2.0 Specification (http</a:t>
            </a:r>
            <a:r>
              <a:rPr lang="en-US" dirty="0"/>
              <a:t>://</a:t>
            </a:r>
            <a:r>
              <a:rPr lang="en-US" dirty="0" smtClean="0"/>
              <a:t>docs.oasis-open.org/xliff/xliff-core/v2.0/cos01/xliff-core-v2.0-cos01.html)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4212" y="685800"/>
            <a:ext cx="3657600" cy="1371600"/>
          </a:xfrm>
        </p:spPr>
        <p:txBody>
          <a:bodyPr/>
          <a:lstStyle/>
          <a:p>
            <a:r>
              <a:rPr lang="en-US" dirty="0" smtClean="0"/>
              <a:t>TBX-basic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33483" y="685800"/>
            <a:ext cx="6446572" cy="1995928"/>
          </a:xfrm>
        </p:spPr>
        <p:txBody>
          <a:bodyPr/>
          <a:lstStyle/>
          <a:p>
            <a:r>
              <a:rPr lang="en-US" dirty="0" smtClean="0"/>
              <a:t>“A </a:t>
            </a:r>
            <a:r>
              <a:rPr lang="en-US" dirty="0"/>
              <a:t>TBX-Basic file is an XML document that conforms to the constraints of the TBX-Basic terminological </a:t>
            </a:r>
            <a:r>
              <a:rPr lang="en-US" dirty="0" smtClean="0"/>
              <a:t>markup </a:t>
            </a:r>
            <a:r>
              <a:rPr lang="en-US" dirty="0"/>
              <a:t>language (TML) and contains terminological information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84212" y="2209799"/>
            <a:ext cx="3657600" cy="2091267"/>
          </a:xfrm>
        </p:spPr>
        <p:txBody>
          <a:bodyPr/>
          <a:lstStyle/>
          <a:p>
            <a:r>
              <a:rPr lang="en-US" dirty="0"/>
              <a:t>- TBX-Basic </a:t>
            </a:r>
          </a:p>
          <a:p>
            <a:r>
              <a:rPr lang="en-US" dirty="0"/>
              <a:t>Translation-oriented Terminology Made Simple (Melby 2008) (http://</a:t>
            </a:r>
            <a:r>
              <a:rPr lang="en-US" dirty="0" smtClean="0"/>
              <a:t>www.ttt.org/tbx/AKMtradumaArticle-publishedVersion.pdf)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6731" y="1636556"/>
            <a:ext cx="5587740" cy="1507067"/>
          </a:xfrm>
        </p:spPr>
        <p:txBody>
          <a:bodyPr/>
          <a:lstStyle/>
          <a:p>
            <a:r>
              <a:rPr lang="en-US" dirty="0" smtClean="0"/>
              <a:t>Glossary Structure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456" y="591670"/>
            <a:ext cx="5311978" cy="57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75" y="614580"/>
            <a:ext cx="5587740" cy="1507067"/>
          </a:xfrm>
        </p:spPr>
        <p:txBody>
          <a:bodyPr/>
          <a:lstStyle/>
          <a:p>
            <a:r>
              <a:rPr lang="en-US" dirty="0" err="1" smtClean="0"/>
              <a:t>Tbx</a:t>
            </a:r>
            <a:r>
              <a:rPr lang="en-US" dirty="0" smtClean="0"/>
              <a:t>-Basic 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1797" y="224758"/>
            <a:ext cx="4361846" cy="6533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75" y="1755097"/>
            <a:ext cx="6143625" cy="4324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602" y="6338656"/>
            <a:ext cx="484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from TBX-Basic Spec</a:t>
            </a:r>
          </a:p>
        </p:txBody>
      </p:sp>
    </p:spTree>
    <p:extLst>
      <p:ext uri="{BB962C8B-B14F-4D97-AF65-F5344CB8AC3E}">
        <p14:creationId xmlns:p14="http://schemas.microsoft.com/office/powerpoint/2010/main" val="30251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156" y="161365"/>
            <a:ext cx="4602403" cy="9649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Glossary Element: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49271" y="462932"/>
            <a:ext cx="2773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r>
              <a:rPr lang="en-US" sz="2400" dirty="0" err="1" smtClean="0"/>
              <a:t>gls:glossEntry</a:t>
            </a:r>
            <a:r>
              <a:rPr lang="en-US" sz="2400" dirty="0"/>
              <a:t>&gt;</a:t>
            </a:r>
            <a:endParaRPr lang="en-US" sz="2400" dirty="0" smtClean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8447" y="1544537"/>
            <a:ext cx="9879070" cy="295527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9156" y="5270119"/>
            <a:ext cx="283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Mapped to TBX-Basic: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883" y="5175443"/>
            <a:ext cx="7280618" cy="928015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96328" y="110907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Definition: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0166" y="0"/>
            <a:ext cx="2804339" cy="1260325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64418" y="731447"/>
            <a:ext cx="4649787" cy="576262"/>
          </a:xfrm>
        </p:spPr>
        <p:txBody>
          <a:bodyPr/>
          <a:lstStyle/>
          <a:p>
            <a:r>
              <a:rPr lang="en-US" dirty="0" err="1" smtClean="0"/>
              <a:t>glossEntry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938572" y="739275"/>
            <a:ext cx="4665134" cy="576262"/>
          </a:xfrm>
        </p:spPr>
        <p:txBody>
          <a:bodyPr/>
          <a:lstStyle/>
          <a:p>
            <a:r>
              <a:rPr lang="en-US" dirty="0" err="1" smtClean="0"/>
              <a:t>termEntry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87" y="1592477"/>
            <a:ext cx="5124450" cy="27241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99353" y="1859742"/>
            <a:ext cx="1858102" cy="275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58998" y="1592477"/>
            <a:ext cx="6155679" cy="38170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/>
              <p14:cNvContentPartPr/>
              <p14:nvPr/>
            </p14:nvContentPartPr>
            <p14:xfrm>
              <a:off x="885527" y="1684398"/>
              <a:ext cx="773280" cy="4500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2047" y="1571718"/>
                <a:ext cx="86148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Ink 22"/>
              <p14:cNvContentPartPr/>
              <p14:nvPr/>
            </p14:nvContentPartPr>
            <p14:xfrm>
              <a:off x="1101887" y="1713558"/>
              <a:ext cx="258840" cy="4788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6447" y="1608438"/>
                <a:ext cx="3506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" name="Ink 28"/>
              <p14:cNvContentPartPr/>
              <p14:nvPr/>
            </p14:nvContentPartPr>
            <p14:xfrm>
              <a:off x="5872247" y="1691958"/>
              <a:ext cx="685440" cy="4824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30487" y="1558758"/>
                <a:ext cx="7923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" name="Ink 29"/>
              <p14:cNvContentPartPr/>
              <p14:nvPr/>
            </p14:nvContentPartPr>
            <p14:xfrm>
              <a:off x="529847" y="4138878"/>
              <a:ext cx="1148040" cy="11592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0607" y="4004238"/>
                <a:ext cx="122868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" name="Ink 30"/>
              <p14:cNvContentPartPr/>
              <p14:nvPr/>
            </p14:nvContentPartPr>
            <p14:xfrm>
              <a:off x="5776127" y="5150838"/>
              <a:ext cx="906480" cy="4392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43367" y="5029878"/>
                <a:ext cx="987120" cy="2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17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156" y="161365"/>
            <a:ext cx="4602403" cy="9649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Glossary Element: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49271" y="462932"/>
            <a:ext cx="2773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r>
              <a:rPr lang="en-US" sz="2400" dirty="0" err="1" smtClean="0"/>
              <a:t>gls:term</a:t>
            </a:r>
            <a:r>
              <a:rPr lang="en-US" sz="2400" dirty="0" smtClean="0"/>
              <a:t>&gt;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3680" y="4775102"/>
            <a:ext cx="283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Mapped to TBX-Basic: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6328" y="110907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Definition: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2741" y="1478409"/>
            <a:ext cx="9581656" cy="2944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38" y="4882678"/>
            <a:ext cx="5650886" cy="89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0166" y="0"/>
            <a:ext cx="2804339" cy="1260325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64418" y="731447"/>
            <a:ext cx="4649787" cy="576262"/>
          </a:xfrm>
        </p:spPr>
        <p:txBody>
          <a:bodyPr/>
          <a:lstStyle/>
          <a:p>
            <a:r>
              <a:rPr lang="en-US" dirty="0" err="1" smtClean="0"/>
              <a:t>gls:term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938572" y="739275"/>
            <a:ext cx="4665134" cy="576262"/>
          </a:xfrm>
        </p:spPr>
        <p:txBody>
          <a:bodyPr/>
          <a:lstStyle/>
          <a:p>
            <a:r>
              <a:rPr lang="en-US" dirty="0" smtClean="0"/>
              <a:t>term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87" y="1592477"/>
            <a:ext cx="5124450" cy="27241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748836" y="2061550"/>
            <a:ext cx="1858102" cy="275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58998" y="1592477"/>
            <a:ext cx="6155679" cy="38170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/>
              <p14:cNvContentPartPr/>
              <p14:nvPr/>
            </p14:nvContentPartPr>
            <p14:xfrm>
              <a:off x="593254" y="1969272"/>
              <a:ext cx="773280" cy="4500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9774" y="1856592"/>
                <a:ext cx="86148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9" name="Ink 28"/>
              <p14:cNvContentPartPr/>
              <p14:nvPr/>
            </p14:nvContentPartPr>
            <p14:xfrm>
              <a:off x="7092362" y="2251422"/>
              <a:ext cx="1183341" cy="145996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0601" y="2124532"/>
                <a:ext cx="1287743" cy="342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" name="Ink 29"/>
              <p14:cNvContentPartPr/>
              <p14:nvPr/>
            </p14:nvContentPartPr>
            <p14:xfrm>
              <a:off x="4195131" y="1923236"/>
              <a:ext cx="515182" cy="46036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55889" y="1787665"/>
                <a:ext cx="597266" cy="3092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61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528</TotalTime>
  <Words>309</Words>
  <Application>Microsoft Office PowerPoint</Application>
  <PresentationFormat>Widescreen</PresentationFormat>
  <Paragraphs>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Century Gothic</vt:lpstr>
      <vt:lpstr>Wingdings 3</vt:lpstr>
      <vt:lpstr>Slice</vt:lpstr>
      <vt:lpstr>XLIFF 2.0 Glossary Module / TBX-Basic</vt:lpstr>
      <vt:lpstr>XLIFF 2.0 – Glossary Module </vt:lpstr>
      <vt:lpstr>TBX-basic </vt:lpstr>
      <vt:lpstr>Glossary Structure</vt:lpstr>
      <vt:lpstr>Tbx-Basic Structure</vt:lpstr>
      <vt:lpstr>Glossary Element:</vt:lpstr>
      <vt:lpstr>Example:</vt:lpstr>
      <vt:lpstr>Glossary Element:</vt:lpstr>
      <vt:lpstr>Example:</vt:lpstr>
      <vt:lpstr>Glossary Element:</vt:lpstr>
      <vt:lpstr>Example:</vt:lpstr>
      <vt:lpstr>Glossary Element:</vt:lpstr>
      <vt:lpstr>Example:</vt:lpstr>
      <vt:lpstr>Glossary Element:</vt:lpstr>
      <vt:lpstr>Example:</vt:lpstr>
      <vt:lpstr>Glossary Element:</vt:lpstr>
      <vt:lpstr>Example: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XLIFF 2.0 Glossary Module / TBX-Basic</dc:title>
  <dc:creator>James Hayes</dc:creator>
  <cp:lastModifiedBy>James Hayes</cp:lastModifiedBy>
  <cp:revision>27</cp:revision>
  <dcterms:created xsi:type="dcterms:W3CDTF">2014-10-28T23:53:14Z</dcterms:created>
  <dcterms:modified xsi:type="dcterms:W3CDTF">2014-10-29T08:42:10Z</dcterms:modified>
</cp:coreProperties>
</file>