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32" r:id="rId1"/>
  </p:sldMasterIdLst>
  <p:notesMasterIdLst>
    <p:notesMasterId r:id="rId14"/>
  </p:notesMasterIdLst>
  <p:handoutMasterIdLst>
    <p:handoutMasterId r:id="rId15"/>
  </p:handoutMasterIdLst>
  <p:sldIdLst>
    <p:sldId id="327" r:id="rId2"/>
    <p:sldId id="337" r:id="rId3"/>
    <p:sldId id="333" r:id="rId4"/>
    <p:sldId id="335" r:id="rId5"/>
    <p:sldId id="331" r:id="rId6"/>
    <p:sldId id="341" r:id="rId7"/>
    <p:sldId id="302" r:id="rId8"/>
    <p:sldId id="339" r:id="rId9"/>
    <p:sldId id="311" r:id="rId10"/>
    <p:sldId id="313" r:id="rId11"/>
    <p:sldId id="340" r:id="rId12"/>
    <p:sldId id="338" r:id="rId13"/>
  </p:sldIdLst>
  <p:sldSz cx="9144000" cy="6858000" type="screen4x3"/>
  <p:notesSz cx="6858000" cy="9144000"/>
  <p:embeddedFontLst>
    <p:embeddedFont>
      <p:font typeface="Bahnschrift" panose="020B0502040204020203" pitchFamily="34" charset="0"/>
      <p:regular r:id="rId16"/>
      <p:bold r:id="rId17"/>
    </p:embeddedFont>
    <p:embeddedFont>
      <p:font typeface="Calibri" panose="020F0502020204030204" pitchFamily="34" charset="0"/>
      <p:regular r:id="rId18"/>
      <p:bold r:id="rId19"/>
      <p:italic r:id="rId20"/>
      <p:boldItalic r:id="rId21"/>
    </p:embeddedFont>
    <p:embeddedFont>
      <p:font typeface="Cambria" panose="02040503050406030204" pitchFamily="18" charset="0"/>
      <p:regular r:id="rId22"/>
      <p:bold r:id="rId23"/>
      <p:italic r:id="rId24"/>
      <p:boldItalic r:id="rId25"/>
    </p:embeddedFont>
    <p:embeddedFont>
      <p:font typeface="Century Schoolbook" panose="02040604050505020304" pitchFamily="18" charset="0"/>
      <p:regular r:id="rId26"/>
      <p:bold r:id="rId27"/>
      <p:italic r:id="rId28"/>
      <p:boldItalic r:id="rId29"/>
    </p:embeddedFont>
    <p:embeddedFont>
      <p:font typeface="Segoe UI Light" panose="020B0502040204020203" pitchFamily="34" charset="0"/>
      <p:regular r:id="rId30"/>
      <p:italic r:id="rId31"/>
    </p:embeddedFont>
    <p:embeddedFont>
      <p:font typeface="Segoe UI Semilight" panose="020B0402040204020203" pitchFamily="34" charset="0"/>
      <p:regular r:id="rId32"/>
      <p: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6DC"/>
    <a:srgbClr val="009999"/>
    <a:srgbClr val="584383"/>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73BB4-3D12-4E0C-9CAC-B0E90555E570}" v="11" dt="2018-09-17T17:32:04.547"/>
    <p1510:client id="{AABDADCB-D65A-4EC7-84B3-0D0F6F6B90CF}" v="12" dt="2018-09-17T18:44:32.714"/>
  </p1510:revLst>
</p1510:revInfo>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9" autoAdjust="0"/>
    <p:restoredTop sz="94647"/>
  </p:normalViewPr>
  <p:slideViewPr>
    <p:cSldViewPr snapToGrid="0" snapToObjects="1">
      <p:cViewPr varScale="1">
        <p:scale>
          <a:sx n="119" d="100"/>
          <a:sy n="119" d="100"/>
        </p:scale>
        <p:origin x="1380"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eyer" userId="b6d44d7f01e5e6c2" providerId="LiveId" clId="{AABDADCB-D65A-4EC7-84B3-0D0F6F6B90CF}"/>
    <pc:docChg chg="modSld">
      <pc:chgData name="Carol Geyer" userId="b6d44d7f01e5e6c2" providerId="LiveId" clId="{AABDADCB-D65A-4EC7-84B3-0D0F6F6B90CF}" dt="2018-09-17T18:44:32.714" v="11" actId="20577"/>
      <pc:docMkLst>
        <pc:docMk/>
      </pc:docMkLst>
      <pc:sldChg chg="modSp">
        <pc:chgData name="Carol Geyer" userId="b6d44d7f01e5e6c2" providerId="LiveId" clId="{AABDADCB-D65A-4EC7-84B3-0D0F6F6B90CF}" dt="2018-09-17T18:44:32.714" v="11" actId="20577"/>
        <pc:sldMkLst>
          <pc:docMk/>
          <pc:sldMk cId="3272898235" sldId="337"/>
        </pc:sldMkLst>
        <pc:spChg chg="mod">
          <ac:chgData name="Carol Geyer" userId="b6d44d7f01e5e6c2" providerId="LiveId" clId="{AABDADCB-D65A-4EC7-84B3-0D0F6F6B90CF}" dt="2018-09-17T18:44:32.714" v="11" actId="20577"/>
          <ac:spMkLst>
            <pc:docMk/>
            <pc:sldMk cId="3272898235" sldId="337"/>
            <ac:spMk id="3" creationId="{0F404A60-39F0-409F-8E0C-7CF725B6E191}"/>
          </ac:spMkLst>
        </pc:sp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F9328-2C72-4C7C-9123-AC0A4A140312}"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100781FB-6564-462B-860F-9F8828730F16}">
      <dgm:prSet/>
      <dgm:spPr/>
      <dgm:t>
        <a:bodyPr/>
        <a:lstStyle/>
        <a:p>
          <a:r>
            <a:rPr lang="en-US">
              <a:solidFill>
                <a:srgbClr val="FFFFFF"/>
              </a:solidFill>
            </a:rPr>
            <a:t>Allows not only interoperability of a single tool pipeline, but also integration of results from multiple static analysis tools, to gain a more complete picture.</a:t>
          </a:r>
          <a:endParaRPr lang="en-US" b="0" i="0" dirty="0"/>
        </a:p>
      </dgm:t>
    </dgm:pt>
    <dgm:pt modelId="{54C5B8BC-2DF7-441F-A78B-3C14CC6C8860}" type="parTrans" cxnId="{BB84551D-1707-40F2-8D0E-D0BA33314013}">
      <dgm:prSet/>
      <dgm:spPr/>
      <dgm:t>
        <a:bodyPr/>
        <a:lstStyle/>
        <a:p>
          <a:endParaRPr lang="en-US"/>
        </a:p>
      </dgm:t>
    </dgm:pt>
    <dgm:pt modelId="{35B00559-DDA1-4AA4-8BF5-3ACEBB845B5F}" type="sibTrans" cxnId="{BB84551D-1707-40F2-8D0E-D0BA33314013}">
      <dgm:prSet/>
      <dgm:spPr/>
      <dgm:t>
        <a:bodyPr/>
        <a:lstStyle/>
        <a:p>
          <a:endParaRPr lang="en-US"/>
        </a:p>
      </dgm:t>
    </dgm:pt>
    <dgm:pt modelId="{9312426A-C91A-481A-AB95-221DE5A9C28F}">
      <dgm:prSet/>
      <dgm:spPr/>
      <dgm:t>
        <a:bodyPr/>
        <a:lstStyle/>
        <a:p>
          <a:r>
            <a:rPr lang="en-US" b="0" i="0" dirty="0"/>
            <a:t>SARIF v1.0 originally arose from efforts at Microsoft.  SARIF v2.0 is being defined industry-wide via the OASIS process and has completed its first Committee Specification Draft public comment period.</a:t>
          </a:r>
        </a:p>
      </dgm:t>
    </dgm:pt>
    <dgm:pt modelId="{C6B3987C-EB8E-4C09-A99F-85CC75813E1B}" type="parTrans" cxnId="{8239FF51-6E3D-4722-9910-64D1690C7760}">
      <dgm:prSet/>
      <dgm:spPr/>
      <dgm:t>
        <a:bodyPr/>
        <a:lstStyle/>
        <a:p>
          <a:endParaRPr lang="en-US"/>
        </a:p>
      </dgm:t>
    </dgm:pt>
    <dgm:pt modelId="{EBFA9DF1-B478-4E07-B9EE-9167B3552A59}" type="sibTrans" cxnId="{8239FF51-6E3D-4722-9910-64D1690C7760}">
      <dgm:prSet/>
      <dgm:spPr/>
      <dgm:t>
        <a:bodyPr/>
        <a:lstStyle/>
        <a:p>
          <a:endParaRPr lang="en-US"/>
        </a:p>
      </dgm:t>
    </dgm:pt>
    <dgm:pt modelId="{C71487EF-9AB1-45FD-9A22-3E9C78CCA8F1}" type="pres">
      <dgm:prSet presAssocID="{991F9328-2C72-4C7C-9123-AC0A4A140312}" presName="linear" presStyleCnt="0">
        <dgm:presLayoutVars>
          <dgm:animLvl val="lvl"/>
          <dgm:resizeHandles val="exact"/>
        </dgm:presLayoutVars>
      </dgm:prSet>
      <dgm:spPr/>
    </dgm:pt>
    <dgm:pt modelId="{237C3A12-4D33-4F26-BE83-5E121E4C3497}" type="pres">
      <dgm:prSet presAssocID="{100781FB-6564-462B-860F-9F8828730F16}" presName="parentText" presStyleLbl="node1" presStyleIdx="0" presStyleCnt="2">
        <dgm:presLayoutVars>
          <dgm:chMax val="0"/>
          <dgm:bulletEnabled val="1"/>
        </dgm:presLayoutVars>
      </dgm:prSet>
      <dgm:spPr/>
    </dgm:pt>
    <dgm:pt modelId="{50DB7153-FEEA-4FBF-AC6C-422983F45B98}" type="pres">
      <dgm:prSet presAssocID="{35B00559-DDA1-4AA4-8BF5-3ACEBB845B5F}" presName="spacer" presStyleCnt="0"/>
      <dgm:spPr/>
    </dgm:pt>
    <dgm:pt modelId="{DA8F089E-9B6B-4E61-8764-1774A36D025F}" type="pres">
      <dgm:prSet presAssocID="{9312426A-C91A-481A-AB95-221DE5A9C28F}" presName="parentText" presStyleLbl="node1" presStyleIdx="1" presStyleCnt="2">
        <dgm:presLayoutVars>
          <dgm:chMax val="0"/>
          <dgm:bulletEnabled val="1"/>
        </dgm:presLayoutVars>
      </dgm:prSet>
      <dgm:spPr/>
    </dgm:pt>
  </dgm:ptLst>
  <dgm:cxnLst>
    <dgm:cxn modelId="{BB84551D-1707-40F2-8D0E-D0BA33314013}" srcId="{991F9328-2C72-4C7C-9123-AC0A4A140312}" destId="{100781FB-6564-462B-860F-9F8828730F16}" srcOrd="0" destOrd="0" parTransId="{54C5B8BC-2DF7-441F-A78B-3C14CC6C8860}" sibTransId="{35B00559-DDA1-4AA4-8BF5-3ACEBB845B5F}"/>
    <dgm:cxn modelId="{A364154A-DB1B-4728-9702-9B98906E127E}" type="presOf" srcId="{100781FB-6564-462B-860F-9F8828730F16}" destId="{237C3A12-4D33-4F26-BE83-5E121E4C3497}" srcOrd="0" destOrd="0" presId="urn:microsoft.com/office/officeart/2005/8/layout/vList2"/>
    <dgm:cxn modelId="{8239FF51-6E3D-4722-9910-64D1690C7760}" srcId="{991F9328-2C72-4C7C-9123-AC0A4A140312}" destId="{9312426A-C91A-481A-AB95-221DE5A9C28F}" srcOrd="1" destOrd="0" parTransId="{C6B3987C-EB8E-4C09-A99F-85CC75813E1B}" sibTransId="{EBFA9DF1-B478-4E07-B9EE-9167B3552A59}"/>
    <dgm:cxn modelId="{191FA294-B317-45ED-8153-CCF22B758076}" type="presOf" srcId="{9312426A-C91A-481A-AB95-221DE5A9C28F}" destId="{DA8F089E-9B6B-4E61-8764-1774A36D025F}" srcOrd="0" destOrd="0" presId="urn:microsoft.com/office/officeart/2005/8/layout/vList2"/>
    <dgm:cxn modelId="{2D2B94F7-BAD4-4C33-BC72-6C85C8892F1E}" type="presOf" srcId="{991F9328-2C72-4C7C-9123-AC0A4A140312}" destId="{C71487EF-9AB1-45FD-9A22-3E9C78CCA8F1}" srcOrd="0" destOrd="0" presId="urn:microsoft.com/office/officeart/2005/8/layout/vList2"/>
    <dgm:cxn modelId="{0961472A-EED5-42F5-8DA8-166BC1FF604A}" type="presParOf" srcId="{C71487EF-9AB1-45FD-9A22-3E9C78CCA8F1}" destId="{237C3A12-4D33-4F26-BE83-5E121E4C3497}" srcOrd="0" destOrd="0" presId="urn:microsoft.com/office/officeart/2005/8/layout/vList2"/>
    <dgm:cxn modelId="{5C3715F7-4393-41B3-A10F-35BFB8046E3C}" type="presParOf" srcId="{C71487EF-9AB1-45FD-9A22-3E9C78CCA8F1}" destId="{50DB7153-FEEA-4FBF-AC6C-422983F45B98}" srcOrd="1" destOrd="0" presId="urn:microsoft.com/office/officeart/2005/8/layout/vList2"/>
    <dgm:cxn modelId="{2A012713-914B-4222-A910-141ED82AF8BD}" type="presParOf" srcId="{C71487EF-9AB1-45FD-9A22-3E9C78CCA8F1}" destId="{DA8F089E-9B6B-4E61-8764-1774A36D025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F9328-2C72-4C7C-9123-AC0A4A140312}" type="doc">
      <dgm:prSet loTypeId="urn:microsoft.com/office/officeart/2005/8/layout/process4" loCatId="process" qsTypeId="urn:microsoft.com/office/officeart/2005/8/quickstyle/simple4" qsCatId="simple" csTypeId="urn:microsoft.com/office/officeart/2005/8/colors/colorful4" csCatId="colorful" phldr="1"/>
      <dgm:spPr/>
      <dgm:t>
        <a:bodyPr/>
        <a:lstStyle/>
        <a:p>
          <a:endParaRPr lang="en-US"/>
        </a:p>
      </dgm:t>
    </dgm:pt>
    <dgm:pt modelId="{100781FB-6564-462B-860F-9F8828730F16}">
      <dgm:prSet/>
      <dgm:spPr/>
      <dgm:t>
        <a:bodyPr/>
        <a:lstStyle/>
        <a:p>
          <a:r>
            <a:rPr lang="en-US" b="0" i="0" dirty="0"/>
            <a:t>Now working on second Committee Specification Draft.  Public comment period will follow, possibly around December 2018.</a:t>
          </a:r>
        </a:p>
      </dgm:t>
    </dgm:pt>
    <dgm:pt modelId="{54C5B8BC-2DF7-441F-A78B-3C14CC6C8860}" type="parTrans" cxnId="{BB84551D-1707-40F2-8D0E-D0BA33314013}">
      <dgm:prSet/>
      <dgm:spPr/>
      <dgm:t>
        <a:bodyPr/>
        <a:lstStyle/>
        <a:p>
          <a:endParaRPr lang="en-US"/>
        </a:p>
      </dgm:t>
    </dgm:pt>
    <dgm:pt modelId="{35B00559-DDA1-4AA4-8BF5-3ACEBB845B5F}" type="sibTrans" cxnId="{BB84551D-1707-40F2-8D0E-D0BA33314013}">
      <dgm:prSet/>
      <dgm:spPr/>
      <dgm:t>
        <a:bodyPr/>
        <a:lstStyle/>
        <a:p>
          <a:endParaRPr lang="en-US"/>
        </a:p>
      </dgm:t>
    </dgm:pt>
    <dgm:pt modelId="{9312426A-C91A-481A-AB95-221DE5A9C28F}">
      <dgm:prSet/>
      <dgm:spPr/>
      <dgm:t>
        <a:bodyPr/>
        <a:lstStyle/>
        <a:p>
          <a:r>
            <a:rPr lang="en-US" b="0" i="0"/>
            <a:t>Assuming a successful public comment period with no technical changes, advance to Committee Specification.</a:t>
          </a:r>
        </a:p>
      </dgm:t>
    </dgm:pt>
    <dgm:pt modelId="{C6B3987C-EB8E-4C09-A99F-85CC75813E1B}" type="parTrans" cxnId="{8239FF51-6E3D-4722-9910-64D1690C7760}">
      <dgm:prSet/>
      <dgm:spPr/>
      <dgm:t>
        <a:bodyPr/>
        <a:lstStyle/>
        <a:p>
          <a:endParaRPr lang="en-US"/>
        </a:p>
      </dgm:t>
    </dgm:pt>
    <dgm:pt modelId="{EBFA9DF1-B478-4E07-B9EE-9167B3552A59}" type="sibTrans" cxnId="{8239FF51-6E3D-4722-9910-64D1690C7760}">
      <dgm:prSet/>
      <dgm:spPr/>
      <dgm:t>
        <a:bodyPr/>
        <a:lstStyle/>
        <a:p>
          <a:endParaRPr lang="en-US"/>
        </a:p>
      </dgm:t>
    </dgm:pt>
    <dgm:pt modelId="{CDBDC584-043C-4D25-A77A-A7CF7745AC3B}">
      <dgm:prSet/>
      <dgm:spPr/>
      <dgm:t>
        <a:bodyPr/>
        <a:lstStyle/>
        <a:p>
          <a:r>
            <a:rPr lang="en-US" b="0" i="0" dirty="0"/>
            <a:t>Next stages are Candidate OASIS Standard, </a:t>
          </a:r>
          <a:br>
            <a:rPr lang="en-US" b="0" i="0" dirty="0"/>
          </a:br>
          <a:r>
            <a:rPr lang="en-US" b="0" i="0" dirty="0"/>
            <a:t>followed by OASIS Standard.</a:t>
          </a:r>
        </a:p>
      </dgm:t>
    </dgm:pt>
    <dgm:pt modelId="{4CC8DEE9-A84B-482F-A424-E642AAE1D08F}" type="parTrans" cxnId="{A773DB57-FBF3-4723-8152-D58132D0C38C}">
      <dgm:prSet/>
      <dgm:spPr/>
      <dgm:t>
        <a:bodyPr/>
        <a:lstStyle/>
        <a:p>
          <a:endParaRPr lang="en-US"/>
        </a:p>
      </dgm:t>
    </dgm:pt>
    <dgm:pt modelId="{1B2A5B6F-93C8-4B39-842F-501E758E6178}" type="sibTrans" cxnId="{A773DB57-FBF3-4723-8152-D58132D0C38C}">
      <dgm:prSet/>
      <dgm:spPr/>
      <dgm:t>
        <a:bodyPr/>
        <a:lstStyle/>
        <a:p>
          <a:endParaRPr lang="en-US"/>
        </a:p>
      </dgm:t>
    </dgm:pt>
    <dgm:pt modelId="{08D5DA6F-074F-4FFD-BC8A-EE25C6A760A8}">
      <dgm:prSet/>
      <dgm:spPr/>
      <dgm:t>
        <a:bodyPr/>
        <a:lstStyle/>
        <a:p>
          <a:r>
            <a:rPr lang="en-US" b="0" i="0" dirty="0"/>
            <a:t>OASIS Standard may be submitted as an ISO Standard in future.</a:t>
          </a:r>
        </a:p>
      </dgm:t>
    </dgm:pt>
    <dgm:pt modelId="{DE923C95-4224-4151-AA2E-D95B1615F8D1}" type="parTrans" cxnId="{9182D79B-18D7-405F-90F6-BBED1766025B}">
      <dgm:prSet/>
      <dgm:spPr/>
      <dgm:t>
        <a:bodyPr/>
        <a:lstStyle/>
        <a:p>
          <a:endParaRPr lang="en-US"/>
        </a:p>
      </dgm:t>
    </dgm:pt>
    <dgm:pt modelId="{77616F2C-A0B3-497D-9DD1-2D64371712AB}" type="sibTrans" cxnId="{9182D79B-18D7-405F-90F6-BBED1766025B}">
      <dgm:prSet/>
      <dgm:spPr/>
      <dgm:t>
        <a:bodyPr/>
        <a:lstStyle/>
        <a:p>
          <a:endParaRPr lang="en-US"/>
        </a:p>
      </dgm:t>
    </dgm:pt>
    <dgm:pt modelId="{06267880-0B69-4695-A03B-E6EED081B350}" type="pres">
      <dgm:prSet presAssocID="{991F9328-2C72-4C7C-9123-AC0A4A140312}" presName="Name0" presStyleCnt="0">
        <dgm:presLayoutVars>
          <dgm:dir/>
          <dgm:animLvl val="lvl"/>
          <dgm:resizeHandles val="exact"/>
        </dgm:presLayoutVars>
      </dgm:prSet>
      <dgm:spPr/>
    </dgm:pt>
    <dgm:pt modelId="{E29AB73B-2609-48C8-8822-809B757D090B}" type="pres">
      <dgm:prSet presAssocID="{08D5DA6F-074F-4FFD-BC8A-EE25C6A760A8}" presName="boxAndChildren" presStyleCnt="0"/>
      <dgm:spPr/>
    </dgm:pt>
    <dgm:pt modelId="{AAF41E68-3F86-465D-A1A9-FCAFB1034246}" type="pres">
      <dgm:prSet presAssocID="{08D5DA6F-074F-4FFD-BC8A-EE25C6A760A8}" presName="parentTextBox" presStyleLbl="node1" presStyleIdx="0" presStyleCnt="4"/>
      <dgm:spPr/>
    </dgm:pt>
    <dgm:pt modelId="{9D18D26A-8C3D-4C3D-BF2A-A200767CA4DB}" type="pres">
      <dgm:prSet presAssocID="{1B2A5B6F-93C8-4B39-842F-501E758E6178}" presName="sp" presStyleCnt="0"/>
      <dgm:spPr/>
    </dgm:pt>
    <dgm:pt modelId="{56FF1868-53D5-40BE-902F-DDFDE80E090D}" type="pres">
      <dgm:prSet presAssocID="{CDBDC584-043C-4D25-A77A-A7CF7745AC3B}" presName="arrowAndChildren" presStyleCnt="0"/>
      <dgm:spPr/>
    </dgm:pt>
    <dgm:pt modelId="{27D76A6A-0A21-443B-BACE-4310BF950F1C}" type="pres">
      <dgm:prSet presAssocID="{CDBDC584-043C-4D25-A77A-A7CF7745AC3B}" presName="parentTextArrow" presStyleLbl="node1" presStyleIdx="1" presStyleCnt="4"/>
      <dgm:spPr/>
    </dgm:pt>
    <dgm:pt modelId="{AA180146-7179-457D-99A8-B543DA01CB52}" type="pres">
      <dgm:prSet presAssocID="{EBFA9DF1-B478-4E07-B9EE-9167B3552A59}" presName="sp" presStyleCnt="0"/>
      <dgm:spPr/>
    </dgm:pt>
    <dgm:pt modelId="{D7634FB5-6709-478B-A823-771CDA329BB1}" type="pres">
      <dgm:prSet presAssocID="{9312426A-C91A-481A-AB95-221DE5A9C28F}" presName="arrowAndChildren" presStyleCnt="0"/>
      <dgm:spPr/>
    </dgm:pt>
    <dgm:pt modelId="{BAD7C6E8-9C62-4447-9EB6-F6B3538D7747}" type="pres">
      <dgm:prSet presAssocID="{9312426A-C91A-481A-AB95-221DE5A9C28F}" presName="parentTextArrow" presStyleLbl="node1" presStyleIdx="2" presStyleCnt="4"/>
      <dgm:spPr/>
    </dgm:pt>
    <dgm:pt modelId="{160C0863-59E8-4B52-8C09-AB0231C03569}" type="pres">
      <dgm:prSet presAssocID="{35B00559-DDA1-4AA4-8BF5-3ACEBB845B5F}" presName="sp" presStyleCnt="0"/>
      <dgm:spPr/>
    </dgm:pt>
    <dgm:pt modelId="{9A0188FB-BF5D-409D-A829-BBE494B8219E}" type="pres">
      <dgm:prSet presAssocID="{100781FB-6564-462B-860F-9F8828730F16}" presName="arrowAndChildren" presStyleCnt="0"/>
      <dgm:spPr/>
    </dgm:pt>
    <dgm:pt modelId="{47B90180-A172-45A5-A98D-86DD6842E2F6}" type="pres">
      <dgm:prSet presAssocID="{100781FB-6564-462B-860F-9F8828730F16}" presName="parentTextArrow" presStyleLbl="node1" presStyleIdx="3" presStyleCnt="4"/>
      <dgm:spPr/>
    </dgm:pt>
  </dgm:ptLst>
  <dgm:cxnLst>
    <dgm:cxn modelId="{BB84551D-1707-40F2-8D0E-D0BA33314013}" srcId="{991F9328-2C72-4C7C-9123-AC0A4A140312}" destId="{100781FB-6564-462B-860F-9F8828730F16}" srcOrd="0" destOrd="0" parTransId="{54C5B8BC-2DF7-441F-A78B-3C14CC6C8860}" sibTransId="{35B00559-DDA1-4AA4-8BF5-3ACEBB845B5F}"/>
    <dgm:cxn modelId="{8239FF51-6E3D-4722-9910-64D1690C7760}" srcId="{991F9328-2C72-4C7C-9123-AC0A4A140312}" destId="{9312426A-C91A-481A-AB95-221DE5A9C28F}" srcOrd="1" destOrd="0" parTransId="{C6B3987C-EB8E-4C09-A99F-85CC75813E1B}" sibTransId="{EBFA9DF1-B478-4E07-B9EE-9167B3552A59}"/>
    <dgm:cxn modelId="{A773DB57-FBF3-4723-8152-D58132D0C38C}" srcId="{991F9328-2C72-4C7C-9123-AC0A4A140312}" destId="{CDBDC584-043C-4D25-A77A-A7CF7745AC3B}" srcOrd="2" destOrd="0" parTransId="{4CC8DEE9-A84B-482F-A424-E642AAE1D08F}" sibTransId="{1B2A5B6F-93C8-4B39-842F-501E758E6178}"/>
    <dgm:cxn modelId="{9182D79B-18D7-405F-90F6-BBED1766025B}" srcId="{991F9328-2C72-4C7C-9123-AC0A4A140312}" destId="{08D5DA6F-074F-4FFD-BC8A-EE25C6A760A8}" srcOrd="3" destOrd="0" parTransId="{DE923C95-4224-4151-AA2E-D95B1615F8D1}" sibTransId="{77616F2C-A0B3-497D-9DD1-2D64371712AB}"/>
    <dgm:cxn modelId="{ADBD16C4-D754-40B2-8C4C-269556810EBF}" type="presOf" srcId="{CDBDC584-043C-4D25-A77A-A7CF7745AC3B}" destId="{27D76A6A-0A21-443B-BACE-4310BF950F1C}" srcOrd="0" destOrd="0" presId="urn:microsoft.com/office/officeart/2005/8/layout/process4"/>
    <dgm:cxn modelId="{C7018ECB-70F0-4D2F-81B5-79C464763219}" type="presOf" srcId="{991F9328-2C72-4C7C-9123-AC0A4A140312}" destId="{06267880-0B69-4695-A03B-E6EED081B350}" srcOrd="0" destOrd="0" presId="urn:microsoft.com/office/officeart/2005/8/layout/process4"/>
    <dgm:cxn modelId="{FBC886D6-7952-4F84-9A50-3545299869A8}" type="presOf" srcId="{100781FB-6564-462B-860F-9F8828730F16}" destId="{47B90180-A172-45A5-A98D-86DD6842E2F6}" srcOrd="0" destOrd="0" presId="urn:microsoft.com/office/officeart/2005/8/layout/process4"/>
    <dgm:cxn modelId="{A2E50EE2-F0D7-4ECD-8250-A2832A4DEA17}" type="presOf" srcId="{08D5DA6F-074F-4FFD-BC8A-EE25C6A760A8}" destId="{AAF41E68-3F86-465D-A1A9-FCAFB1034246}" srcOrd="0" destOrd="0" presId="urn:microsoft.com/office/officeart/2005/8/layout/process4"/>
    <dgm:cxn modelId="{C82CAAEE-89A3-4881-AA4F-7A26B830B09B}" type="presOf" srcId="{9312426A-C91A-481A-AB95-221DE5A9C28F}" destId="{BAD7C6E8-9C62-4447-9EB6-F6B3538D7747}" srcOrd="0" destOrd="0" presId="urn:microsoft.com/office/officeart/2005/8/layout/process4"/>
    <dgm:cxn modelId="{64E01F13-721B-462A-8EEB-23B76F5DC644}" type="presParOf" srcId="{06267880-0B69-4695-A03B-E6EED081B350}" destId="{E29AB73B-2609-48C8-8822-809B757D090B}" srcOrd="0" destOrd="0" presId="urn:microsoft.com/office/officeart/2005/8/layout/process4"/>
    <dgm:cxn modelId="{0F608304-D42E-405C-89FE-485DA6C09D5F}" type="presParOf" srcId="{E29AB73B-2609-48C8-8822-809B757D090B}" destId="{AAF41E68-3F86-465D-A1A9-FCAFB1034246}" srcOrd="0" destOrd="0" presId="urn:microsoft.com/office/officeart/2005/8/layout/process4"/>
    <dgm:cxn modelId="{FA5A3C2A-5DF3-454B-8DB7-F96C9EAE22DD}" type="presParOf" srcId="{06267880-0B69-4695-A03B-E6EED081B350}" destId="{9D18D26A-8C3D-4C3D-BF2A-A200767CA4DB}" srcOrd="1" destOrd="0" presId="urn:microsoft.com/office/officeart/2005/8/layout/process4"/>
    <dgm:cxn modelId="{81AB6B8C-3B49-4575-BBC2-21CBD0AE9047}" type="presParOf" srcId="{06267880-0B69-4695-A03B-E6EED081B350}" destId="{56FF1868-53D5-40BE-902F-DDFDE80E090D}" srcOrd="2" destOrd="0" presId="urn:microsoft.com/office/officeart/2005/8/layout/process4"/>
    <dgm:cxn modelId="{0A6C50DB-5406-4A13-9EA0-7BDECB82D739}" type="presParOf" srcId="{56FF1868-53D5-40BE-902F-DDFDE80E090D}" destId="{27D76A6A-0A21-443B-BACE-4310BF950F1C}" srcOrd="0" destOrd="0" presId="urn:microsoft.com/office/officeart/2005/8/layout/process4"/>
    <dgm:cxn modelId="{95EFD1F0-A3F6-4726-994F-505865F00F0F}" type="presParOf" srcId="{06267880-0B69-4695-A03B-E6EED081B350}" destId="{AA180146-7179-457D-99A8-B543DA01CB52}" srcOrd="3" destOrd="0" presId="urn:microsoft.com/office/officeart/2005/8/layout/process4"/>
    <dgm:cxn modelId="{5B6B64F4-A3F3-4E2C-A63F-975CEAA1B547}" type="presParOf" srcId="{06267880-0B69-4695-A03B-E6EED081B350}" destId="{D7634FB5-6709-478B-A823-771CDA329BB1}" srcOrd="4" destOrd="0" presId="urn:microsoft.com/office/officeart/2005/8/layout/process4"/>
    <dgm:cxn modelId="{187B44CB-3D54-4F99-B28B-E78F44E69C47}" type="presParOf" srcId="{D7634FB5-6709-478B-A823-771CDA329BB1}" destId="{BAD7C6E8-9C62-4447-9EB6-F6B3538D7747}" srcOrd="0" destOrd="0" presId="urn:microsoft.com/office/officeart/2005/8/layout/process4"/>
    <dgm:cxn modelId="{25B72DDB-1BF4-461D-BDC2-3CC57495AE29}" type="presParOf" srcId="{06267880-0B69-4695-A03B-E6EED081B350}" destId="{160C0863-59E8-4B52-8C09-AB0231C03569}" srcOrd="5" destOrd="0" presId="urn:microsoft.com/office/officeart/2005/8/layout/process4"/>
    <dgm:cxn modelId="{E49D27A3-059B-4F9D-9AAA-83770913F797}" type="presParOf" srcId="{06267880-0B69-4695-A03B-E6EED081B350}" destId="{9A0188FB-BF5D-409D-A829-BBE494B8219E}" srcOrd="6" destOrd="0" presId="urn:microsoft.com/office/officeart/2005/8/layout/process4"/>
    <dgm:cxn modelId="{388AEDD4-100C-4DC3-A274-69D8310A6E32}" type="presParOf" srcId="{9A0188FB-BF5D-409D-A829-BBE494B8219E}" destId="{47B90180-A172-45A5-A98D-86DD6842E2F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B760A7-090D-4FAC-B1DE-9057D6FAFFBB}" type="doc">
      <dgm:prSet loTypeId="urn:microsoft.com/office/officeart/2005/8/layout/cycle3" loCatId="cycle" qsTypeId="urn:microsoft.com/office/officeart/2005/8/quickstyle/3d1" qsCatId="3D" csTypeId="urn:microsoft.com/office/officeart/2005/8/colors/accent3_2" csCatId="accent3"/>
      <dgm:spPr/>
      <dgm:t>
        <a:bodyPr/>
        <a:lstStyle/>
        <a:p>
          <a:endParaRPr lang="en-US"/>
        </a:p>
      </dgm:t>
    </dgm:pt>
    <dgm:pt modelId="{B277A623-ADE9-4074-94D5-6D8F3AB8F26E}">
      <dgm:prSet/>
      <dgm:spPr/>
      <dgm:t>
        <a:bodyPr/>
        <a:lstStyle/>
        <a:p>
          <a:r>
            <a:rPr lang="en-US"/>
            <a:t>Software providers </a:t>
          </a:r>
        </a:p>
      </dgm:t>
    </dgm:pt>
    <dgm:pt modelId="{764F2EF9-A062-4B72-BE81-1915B5790B35}" type="parTrans" cxnId="{2F37E14B-A8F1-4514-B460-8E1855FCC48B}">
      <dgm:prSet/>
      <dgm:spPr/>
      <dgm:t>
        <a:bodyPr/>
        <a:lstStyle/>
        <a:p>
          <a:endParaRPr lang="en-US"/>
        </a:p>
      </dgm:t>
    </dgm:pt>
    <dgm:pt modelId="{EF7622AF-5B23-422C-9667-47E6D75D092A}" type="sibTrans" cxnId="{2F37E14B-A8F1-4514-B460-8E1855FCC48B}">
      <dgm:prSet/>
      <dgm:spPr/>
      <dgm:t>
        <a:bodyPr/>
        <a:lstStyle/>
        <a:p>
          <a:endParaRPr lang="en-US"/>
        </a:p>
      </dgm:t>
    </dgm:pt>
    <dgm:pt modelId="{1BA78434-8BB0-4A37-8769-C6CE9B845B25}">
      <dgm:prSet/>
      <dgm:spPr/>
      <dgm:t>
        <a:bodyPr/>
        <a:lstStyle/>
        <a:p>
          <a:r>
            <a:rPr lang="en-US"/>
            <a:t>Cybersecurity companies</a:t>
          </a:r>
        </a:p>
      </dgm:t>
    </dgm:pt>
    <dgm:pt modelId="{998DBC31-E5DA-4490-BC6B-79133C323B71}" type="parTrans" cxnId="{D689A14B-B082-4642-A11C-E2BBA2E480DB}">
      <dgm:prSet/>
      <dgm:spPr/>
      <dgm:t>
        <a:bodyPr/>
        <a:lstStyle/>
        <a:p>
          <a:endParaRPr lang="en-US"/>
        </a:p>
      </dgm:t>
    </dgm:pt>
    <dgm:pt modelId="{7F6EC88C-B27A-4D02-8539-94148A308E2B}" type="sibTrans" cxnId="{D689A14B-B082-4642-A11C-E2BBA2E480DB}">
      <dgm:prSet/>
      <dgm:spPr/>
      <dgm:t>
        <a:bodyPr/>
        <a:lstStyle/>
        <a:p>
          <a:endParaRPr lang="en-US"/>
        </a:p>
      </dgm:t>
    </dgm:pt>
    <dgm:pt modelId="{0FDDE7D7-3B80-4E3D-948C-DD449720B1A7}">
      <dgm:prSet/>
      <dgm:spPr/>
      <dgm:t>
        <a:bodyPr/>
        <a:lstStyle/>
        <a:p>
          <a:r>
            <a:rPr lang="en-US"/>
            <a:t>Government agencies and contractors</a:t>
          </a:r>
        </a:p>
      </dgm:t>
    </dgm:pt>
    <dgm:pt modelId="{1E19D132-72E8-4BF7-98B0-7EB79C588230}" type="parTrans" cxnId="{A3B7C724-EDE2-41F2-9E97-6E3FF77B245E}">
      <dgm:prSet/>
      <dgm:spPr/>
      <dgm:t>
        <a:bodyPr/>
        <a:lstStyle/>
        <a:p>
          <a:endParaRPr lang="en-US"/>
        </a:p>
      </dgm:t>
    </dgm:pt>
    <dgm:pt modelId="{BF35AFB7-9062-409C-84ED-9272EBF95D4D}" type="sibTrans" cxnId="{A3B7C724-EDE2-41F2-9E97-6E3FF77B245E}">
      <dgm:prSet/>
      <dgm:spPr/>
      <dgm:t>
        <a:bodyPr/>
        <a:lstStyle/>
        <a:p>
          <a:endParaRPr lang="en-US"/>
        </a:p>
      </dgm:t>
    </dgm:pt>
    <dgm:pt modelId="{97199279-98E1-405E-BE31-0BE53E743D2F}">
      <dgm:prSet/>
      <dgm:spPr/>
      <dgm:t>
        <a:bodyPr/>
        <a:lstStyle/>
        <a:p>
          <a:r>
            <a:rPr lang="en-US" dirty="0"/>
            <a:t>Security orchestration specialists</a:t>
          </a:r>
        </a:p>
      </dgm:t>
    </dgm:pt>
    <dgm:pt modelId="{5BC743DD-43EE-4033-8975-6635D743E4B3}" type="parTrans" cxnId="{2455D5F0-C86F-44FF-B8B4-E22B80428DAA}">
      <dgm:prSet/>
      <dgm:spPr/>
      <dgm:t>
        <a:bodyPr/>
        <a:lstStyle/>
        <a:p>
          <a:endParaRPr lang="en-US"/>
        </a:p>
      </dgm:t>
    </dgm:pt>
    <dgm:pt modelId="{D13179DD-E5F5-42AF-B3F9-D18CAB745420}" type="sibTrans" cxnId="{2455D5F0-C86F-44FF-B8B4-E22B80428DAA}">
      <dgm:prSet/>
      <dgm:spPr/>
      <dgm:t>
        <a:bodyPr/>
        <a:lstStyle/>
        <a:p>
          <a:endParaRPr lang="en-US"/>
        </a:p>
      </dgm:t>
    </dgm:pt>
    <dgm:pt modelId="{C82CFDE3-F208-45E6-AD85-CC06F4B501FE}">
      <dgm:prSet/>
      <dgm:spPr/>
      <dgm:t>
        <a:bodyPr/>
        <a:lstStyle/>
        <a:p>
          <a:r>
            <a:rPr lang="en-US"/>
            <a:t>Programmers</a:t>
          </a:r>
        </a:p>
      </dgm:t>
    </dgm:pt>
    <dgm:pt modelId="{F7E5C164-52AD-42C3-94C2-1E6F61B5CE94}" type="parTrans" cxnId="{7759F6DC-C3C6-4507-BBA5-84C3054E5585}">
      <dgm:prSet/>
      <dgm:spPr/>
      <dgm:t>
        <a:bodyPr/>
        <a:lstStyle/>
        <a:p>
          <a:endParaRPr lang="en-US"/>
        </a:p>
      </dgm:t>
    </dgm:pt>
    <dgm:pt modelId="{7A6CD144-D781-4BE7-8A3D-AABA99DB5C9F}" type="sibTrans" cxnId="{7759F6DC-C3C6-4507-BBA5-84C3054E5585}">
      <dgm:prSet/>
      <dgm:spPr/>
      <dgm:t>
        <a:bodyPr/>
        <a:lstStyle/>
        <a:p>
          <a:endParaRPr lang="en-US"/>
        </a:p>
      </dgm:t>
    </dgm:pt>
    <dgm:pt modelId="{1160FA8D-960D-425B-AD27-B2731597876C}">
      <dgm:prSet/>
      <dgm:spPr/>
      <dgm:t>
        <a:bodyPr/>
        <a:lstStyle/>
        <a:p>
          <a:r>
            <a:rPr lang="en-US"/>
            <a:t>Consultants</a:t>
          </a:r>
        </a:p>
      </dgm:t>
    </dgm:pt>
    <dgm:pt modelId="{B52E5E37-F27E-4B7E-96DC-A76A70FAB968}" type="parTrans" cxnId="{57F7083E-355D-4FAE-9A34-2D07A2D9C83B}">
      <dgm:prSet/>
      <dgm:spPr/>
      <dgm:t>
        <a:bodyPr/>
        <a:lstStyle/>
        <a:p>
          <a:endParaRPr lang="en-US"/>
        </a:p>
      </dgm:t>
    </dgm:pt>
    <dgm:pt modelId="{A2FAD392-C581-45C5-B80F-6293784586B0}" type="sibTrans" cxnId="{57F7083E-355D-4FAE-9A34-2D07A2D9C83B}">
      <dgm:prSet/>
      <dgm:spPr/>
      <dgm:t>
        <a:bodyPr/>
        <a:lstStyle/>
        <a:p>
          <a:endParaRPr lang="en-US"/>
        </a:p>
      </dgm:t>
    </dgm:pt>
    <dgm:pt modelId="{3ED242D0-7686-44E7-BC7D-DCE6BF4B18E2}" type="pres">
      <dgm:prSet presAssocID="{89B760A7-090D-4FAC-B1DE-9057D6FAFFBB}" presName="Name0" presStyleCnt="0">
        <dgm:presLayoutVars>
          <dgm:dir/>
          <dgm:resizeHandles val="exact"/>
        </dgm:presLayoutVars>
      </dgm:prSet>
      <dgm:spPr/>
    </dgm:pt>
    <dgm:pt modelId="{6E4823C2-E042-4113-AEB2-7B39B2AF0D23}" type="pres">
      <dgm:prSet presAssocID="{89B760A7-090D-4FAC-B1DE-9057D6FAFFBB}" presName="cycle" presStyleCnt="0"/>
      <dgm:spPr/>
    </dgm:pt>
    <dgm:pt modelId="{BFEBA371-331E-4AE5-B70F-F7FDFE12F723}" type="pres">
      <dgm:prSet presAssocID="{B277A623-ADE9-4074-94D5-6D8F3AB8F26E}" presName="nodeFirstNode" presStyleLbl="node1" presStyleIdx="0" presStyleCnt="6">
        <dgm:presLayoutVars>
          <dgm:bulletEnabled val="1"/>
        </dgm:presLayoutVars>
      </dgm:prSet>
      <dgm:spPr/>
    </dgm:pt>
    <dgm:pt modelId="{0DA2220E-8011-497C-8B79-45C5154358EC}" type="pres">
      <dgm:prSet presAssocID="{EF7622AF-5B23-422C-9667-47E6D75D092A}" presName="sibTransFirstNode" presStyleLbl="bgShp" presStyleIdx="0" presStyleCnt="1"/>
      <dgm:spPr/>
    </dgm:pt>
    <dgm:pt modelId="{5A55F251-B522-48C8-82B1-370AB07D7842}" type="pres">
      <dgm:prSet presAssocID="{1BA78434-8BB0-4A37-8769-C6CE9B845B25}" presName="nodeFollowingNodes" presStyleLbl="node1" presStyleIdx="1" presStyleCnt="6">
        <dgm:presLayoutVars>
          <dgm:bulletEnabled val="1"/>
        </dgm:presLayoutVars>
      </dgm:prSet>
      <dgm:spPr/>
    </dgm:pt>
    <dgm:pt modelId="{980BB845-3B96-4969-8380-079258FF103B}" type="pres">
      <dgm:prSet presAssocID="{0FDDE7D7-3B80-4E3D-948C-DD449720B1A7}" presName="nodeFollowingNodes" presStyleLbl="node1" presStyleIdx="2" presStyleCnt="6">
        <dgm:presLayoutVars>
          <dgm:bulletEnabled val="1"/>
        </dgm:presLayoutVars>
      </dgm:prSet>
      <dgm:spPr/>
    </dgm:pt>
    <dgm:pt modelId="{64B20CE7-2293-4C38-8A06-8BC2CCB51965}" type="pres">
      <dgm:prSet presAssocID="{97199279-98E1-405E-BE31-0BE53E743D2F}" presName="nodeFollowingNodes" presStyleLbl="node1" presStyleIdx="3" presStyleCnt="6">
        <dgm:presLayoutVars>
          <dgm:bulletEnabled val="1"/>
        </dgm:presLayoutVars>
      </dgm:prSet>
      <dgm:spPr/>
    </dgm:pt>
    <dgm:pt modelId="{66230868-BFFF-4FCA-9F69-43E80D9E3280}" type="pres">
      <dgm:prSet presAssocID="{C82CFDE3-F208-45E6-AD85-CC06F4B501FE}" presName="nodeFollowingNodes" presStyleLbl="node1" presStyleIdx="4" presStyleCnt="6">
        <dgm:presLayoutVars>
          <dgm:bulletEnabled val="1"/>
        </dgm:presLayoutVars>
      </dgm:prSet>
      <dgm:spPr/>
    </dgm:pt>
    <dgm:pt modelId="{E5871D10-334E-479E-9C0D-142415EC8378}" type="pres">
      <dgm:prSet presAssocID="{1160FA8D-960D-425B-AD27-B2731597876C}" presName="nodeFollowingNodes" presStyleLbl="node1" presStyleIdx="5" presStyleCnt="6">
        <dgm:presLayoutVars>
          <dgm:bulletEnabled val="1"/>
        </dgm:presLayoutVars>
      </dgm:prSet>
      <dgm:spPr/>
    </dgm:pt>
  </dgm:ptLst>
  <dgm:cxnLst>
    <dgm:cxn modelId="{04D96019-8608-44CA-B51F-800B7A21B7C0}" type="presOf" srcId="{C82CFDE3-F208-45E6-AD85-CC06F4B501FE}" destId="{66230868-BFFF-4FCA-9F69-43E80D9E3280}" srcOrd="0" destOrd="0" presId="urn:microsoft.com/office/officeart/2005/8/layout/cycle3"/>
    <dgm:cxn modelId="{A3B7C724-EDE2-41F2-9E97-6E3FF77B245E}" srcId="{89B760A7-090D-4FAC-B1DE-9057D6FAFFBB}" destId="{0FDDE7D7-3B80-4E3D-948C-DD449720B1A7}" srcOrd="2" destOrd="0" parTransId="{1E19D132-72E8-4BF7-98B0-7EB79C588230}" sibTransId="{BF35AFB7-9062-409C-84ED-9272EBF95D4D}"/>
    <dgm:cxn modelId="{57F7083E-355D-4FAE-9A34-2D07A2D9C83B}" srcId="{89B760A7-090D-4FAC-B1DE-9057D6FAFFBB}" destId="{1160FA8D-960D-425B-AD27-B2731597876C}" srcOrd="5" destOrd="0" parTransId="{B52E5E37-F27E-4B7E-96DC-A76A70FAB968}" sibTransId="{A2FAD392-C581-45C5-B80F-6293784586B0}"/>
    <dgm:cxn modelId="{D689A14B-B082-4642-A11C-E2BBA2E480DB}" srcId="{89B760A7-090D-4FAC-B1DE-9057D6FAFFBB}" destId="{1BA78434-8BB0-4A37-8769-C6CE9B845B25}" srcOrd="1" destOrd="0" parTransId="{998DBC31-E5DA-4490-BC6B-79133C323B71}" sibTransId="{7F6EC88C-B27A-4D02-8539-94148A308E2B}"/>
    <dgm:cxn modelId="{2F37E14B-A8F1-4514-B460-8E1855FCC48B}" srcId="{89B760A7-090D-4FAC-B1DE-9057D6FAFFBB}" destId="{B277A623-ADE9-4074-94D5-6D8F3AB8F26E}" srcOrd="0" destOrd="0" parTransId="{764F2EF9-A062-4B72-BE81-1915B5790B35}" sibTransId="{EF7622AF-5B23-422C-9667-47E6D75D092A}"/>
    <dgm:cxn modelId="{72C8FA9A-4FB7-431F-86BF-17EF27ADEACD}" type="presOf" srcId="{B277A623-ADE9-4074-94D5-6D8F3AB8F26E}" destId="{BFEBA371-331E-4AE5-B70F-F7FDFE12F723}" srcOrd="0" destOrd="0" presId="urn:microsoft.com/office/officeart/2005/8/layout/cycle3"/>
    <dgm:cxn modelId="{589449AB-D0B9-421D-96C9-F8C350A9C788}" type="presOf" srcId="{97199279-98E1-405E-BE31-0BE53E743D2F}" destId="{64B20CE7-2293-4C38-8A06-8BC2CCB51965}" srcOrd="0" destOrd="0" presId="urn:microsoft.com/office/officeart/2005/8/layout/cycle3"/>
    <dgm:cxn modelId="{0BB945AC-E1F4-4CFA-AAD8-05E78B8F4FF4}" type="presOf" srcId="{89B760A7-090D-4FAC-B1DE-9057D6FAFFBB}" destId="{3ED242D0-7686-44E7-BC7D-DCE6BF4B18E2}" srcOrd="0" destOrd="0" presId="urn:microsoft.com/office/officeart/2005/8/layout/cycle3"/>
    <dgm:cxn modelId="{2CB093B2-F2A3-4C5F-B890-C44573B262BA}" type="presOf" srcId="{EF7622AF-5B23-422C-9667-47E6D75D092A}" destId="{0DA2220E-8011-497C-8B79-45C5154358EC}" srcOrd="0" destOrd="0" presId="urn:microsoft.com/office/officeart/2005/8/layout/cycle3"/>
    <dgm:cxn modelId="{8B1677B8-89A6-4F19-9AF8-E51BE6C03FC2}" type="presOf" srcId="{0FDDE7D7-3B80-4E3D-948C-DD449720B1A7}" destId="{980BB845-3B96-4969-8380-079258FF103B}" srcOrd="0" destOrd="0" presId="urn:microsoft.com/office/officeart/2005/8/layout/cycle3"/>
    <dgm:cxn modelId="{7759F6DC-C3C6-4507-BBA5-84C3054E5585}" srcId="{89B760A7-090D-4FAC-B1DE-9057D6FAFFBB}" destId="{C82CFDE3-F208-45E6-AD85-CC06F4B501FE}" srcOrd="4" destOrd="0" parTransId="{F7E5C164-52AD-42C3-94C2-1E6F61B5CE94}" sibTransId="{7A6CD144-D781-4BE7-8A3D-AABA99DB5C9F}"/>
    <dgm:cxn modelId="{F9A128EA-17E8-488A-9CBA-25D9575C31C1}" type="presOf" srcId="{1160FA8D-960D-425B-AD27-B2731597876C}" destId="{E5871D10-334E-479E-9C0D-142415EC8378}" srcOrd="0" destOrd="0" presId="urn:microsoft.com/office/officeart/2005/8/layout/cycle3"/>
    <dgm:cxn modelId="{DC41B8ED-395B-4027-B8C3-BA0DC8A56DD5}" type="presOf" srcId="{1BA78434-8BB0-4A37-8769-C6CE9B845B25}" destId="{5A55F251-B522-48C8-82B1-370AB07D7842}" srcOrd="0" destOrd="0" presId="urn:microsoft.com/office/officeart/2005/8/layout/cycle3"/>
    <dgm:cxn modelId="{2455D5F0-C86F-44FF-B8B4-E22B80428DAA}" srcId="{89B760A7-090D-4FAC-B1DE-9057D6FAFFBB}" destId="{97199279-98E1-405E-BE31-0BE53E743D2F}" srcOrd="3" destOrd="0" parTransId="{5BC743DD-43EE-4033-8975-6635D743E4B3}" sibTransId="{D13179DD-E5F5-42AF-B3F9-D18CAB745420}"/>
    <dgm:cxn modelId="{3B7309F8-9E3D-4810-8D2E-F042690D1060}" type="presParOf" srcId="{3ED242D0-7686-44E7-BC7D-DCE6BF4B18E2}" destId="{6E4823C2-E042-4113-AEB2-7B39B2AF0D23}" srcOrd="0" destOrd="0" presId="urn:microsoft.com/office/officeart/2005/8/layout/cycle3"/>
    <dgm:cxn modelId="{6CE54EE3-48B7-4E8E-B4BD-E67AF6C946BA}" type="presParOf" srcId="{6E4823C2-E042-4113-AEB2-7B39B2AF0D23}" destId="{BFEBA371-331E-4AE5-B70F-F7FDFE12F723}" srcOrd="0" destOrd="0" presId="urn:microsoft.com/office/officeart/2005/8/layout/cycle3"/>
    <dgm:cxn modelId="{E878CBDF-117D-4F25-B384-2584109E2736}" type="presParOf" srcId="{6E4823C2-E042-4113-AEB2-7B39B2AF0D23}" destId="{0DA2220E-8011-497C-8B79-45C5154358EC}" srcOrd="1" destOrd="0" presId="urn:microsoft.com/office/officeart/2005/8/layout/cycle3"/>
    <dgm:cxn modelId="{7C35510A-86E7-4121-9773-6A1EFFAEF93A}" type="presParOf" srcId="{6E4823C2-E042-4113-AEB2-7B39B2AF0D23}" destId="{5A55F251-B522-48C8-82B1-370AB07D7842}" srcOrd="2" destOrd="0" presId="urn:microsoft.com/office/officeart/2005/8/layout/cycle3"/>
    <dgm:cxn modelId="{894D8B5B-BF78-4A28-8C01-1143386F6417}" type="presParOf" srcId="{6E4823C2-E042-4113-AEB2-7B39B2AF0D23}" destId="{980BB845-3B96-4969-8380-079258FF103B}" srcOrd="3" destOrd="0" presId="urn:microsoft.com/office/officeart/2005/8/layout/cycle3"/>
    <dgm:cxn modelId="{74327405-1F30-4129-B63C-020E0C309AF0}" type="presParOf" srcId="{6E4823C2-E042-4113-AEB2-7B39B2AF0D23}" destId="{64B20CE7-2293-4C38-8A06-8BC2CCB51965}" srcOrd="4" destOrd="0" presId="urn:microsoft.com/office/officeart/2005/8/layout/cycle3"/>
    <dgm:cxn modelId="{27E9DF40-A231-40CF-9E55-18E6701EA952}" type="presParOf" srcId="{6E4823C2-E042-4113-AEB2-7B39B2AF0D23}" destId="{66230868-BFFF-4FCA-9F69-43E80D9E3280}" srcOrd="5" destOrd="0" presId="urn:microsoft.com/office/officeart/2005/8/layout/cycle3"/>
    <dgm:cxn modelId="{9A9C9CE8-C3E5-422D-8C84-F434D514071A}" type="presParOf" srcId="{6E4823C2-E042-4113-AEB2-7B39B2AF0D23}" destId="{E5871D10-334E-479E-9C0D-142415EC8378}"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1F9328-2C72-4C7C-9123-AC0A4A140312}" type="doc">
      <dgm:prSet loTypeId="urn:microsoft.com/office/officeart/2018/5/layout/IconCircleLabelList" loCatId="icon" qsTypeId="urn:microsoft.com/office/officeart/2005/8/quickstyle/simple4" qsCatId="simple" csTypeId="urn:microsoft.com/office/officeart/2018/5/colors/Iconchunking_neutralbg_accent3_2" csCatId="accent3" phldr="1"/>
      <dgm:spPr/>
      <dgm:t>
        <a:bodyPr/>
        <a:lstStyle/>
        <a:p>
          <a:endParaRPr lang="en-US"/>
        </a:p>
      </dgm:t>
    </dgm:pt>
    <dgm:pt modelId="{29797CD0-5706-48AD-B143-E764467A4A74}">
      <dgm:prSet/>
      <dgm:spPr/>
      <dgm:t>
        <a:bodyPr/>
        <a:lstStyle/>
        <a:p>
          <a:pPr>
            <a:lnSpc>
              <a:spcPct val="100000"/>
            </a:lnSpc>
            <a:defRPr cap="all"/>
          </a:pPr>
          <a:r>
            <a:rPr lang="en-US" dirty="0">
              <a:latin typeface="Segoe UI Semilight" panose="020B0402040204020203" pitchFamily="34" charset="0"/>
              <a:cs typeface="Segoe UI Semilight" panose="020B0402040204020203" pitchFamily="34" charset="0"/>
            </a:rPr>
            <a:t>Recognition for your commitment to INTEROPERABILITY</a:t>
          </a:r>
        </a:p>
      </dgm:t>
    </dgm:pt>
    <dgm:pt modelId="{B9D9C0B0-5003-4194-B252-5CC2C035B921}" type="parTrans" cxnId="{74AC7672-4D0D-4BDC-B12B-59D81FA2F2A4}">
      <dgm:prSet/>
      <dgm:spPr/>
      <dgm:t>
        <a:bodyPr/>
        <a:lstStyle/>
        <a:p>
          <a:endParaRPr lang="en-US"/>
        </a:p>
      </dgm:t>
    </dgm:pt>
    <dgm:pt modelId="{CCC24581-46A0-4251-8BB3-6C909E1FD81A}" type="sibTrans" cxnId="{74AC7672-4D0D-4BDC-B12B-59D81FA2F2A4}">
      <dgm:prSet/>
      <dgm:spPr/>
      <dgm:t>
        <a:bodyPr/>
        <a:lstStyle/>
        <a:p>
          <a:endParaRPr lang="en-US"/>
        </a:p>
      </dgm:t>
    </dgm:pt>
    <dgm:pt modelId="{47AD14A0-BF01-46C3-8144-4D40FC1FB331}">
      <dgm:prSet/>
      <dgm:spPr/>
      <dgm:t>
        <a:bodyPr/>
        <a:lstStyle/>
        <a:p>
          <a:pPr>
            <a:lnSpc>
              <a:spcPct val="100000"/>
            </a:lnSpc>
            <a:defRPr cap="all"/>
          </a:pPr>
          <a:r>
            <a:rPr lang="en-US" dirty="0">
              <a:latin typeface="Segoe UI Semilight" panose="020B0402040204020203" pitchFamily="34" charset="0"/>
              <a:cs typeface="Segoe UI Semilight" panose="020B0402040204020203" pitchFamily="34" charset="0"/>
            </a:rPr>
            <a:t>Ability to INFLUENCE INTERNATIONAL STANDARD</a:t>
          </a:r>
        </a:p>
      </dgm:t>
    </dgm:pt>
    <dgm:pt modelId="{0AF3A296-B553-43C9-A10A-61F7D7F71A2C}" type="parTrans" cxnId="{D7820CFC-DBE8-44D4-BA10-4605156529C5}">
      <dgm:prSet/>
      <dgm:spPr/>
      <dgm:t>
        <a:bodyPr/>
        <a:lstStyle/>
        <a:p>
          <a:endParaRPr lang="en-US"/>
        </a:p>
      </dgm:t>
    </dgm:pt>
    <dgm:pt modelId="{049422B9-FB32-4D81-B4D9-041E9150F8E1}" type="sibTrans" cxnId="{D7820CFC-DBE8-44D4-BA10-4605156529C5}">
      <dgm:prSet/>
      <dgm:spPr/>
      <dgm:t>
        <a:bodyPr/>
        <a:lstStyle/>
        <a:p>
          <a:endParaRPr lang="en-US"/>
        </a:p>
      </dgm:t>
    </dgm:pt>
    <dgm:pt modelId="{C7E16C99-5119-4510-935D-614D285A03BF}">
      <dgm:prSet/>
      <dgm:spPr/>
      <dgm:t>
        <a:bodyPr/>
        <a:lstStyle/>
        <a:p>
          <a:pPr>
            <a:lnSpc>
              <a:spcPct val="100000"/>
            </a:lnSpc>
            <a:defRPr cap="all"/>
          </a:pPr>
          <a:r>
            <a:rPr lang="en-US" dirty="0">
              <a:latin typeface="Segoe UI Semilight" panose="020B0402040204020203" pitchFamily="34" charset="0"/>
              <a:cs typeface="Segoe UI Semilight" panose="020B0402040204020203" pitchFamily="34" charset="0"/>
            </a:rPr>
            <a:t>Right to CONTRIBUTE IDEAS, COMMENTS, USE CASES</a:t>
          </a:r>
        </a:p>
      </dgm:t>
    </dgm:pt>
    <dgm:pt modelId="{717118AD-84DD-4B5C-9DB5-24E8A11F3EAA}" type="parTrans" cxnId="{46A7FD4A-1C68-484F-A686-4A27BE6134F5}">
      <dgm:prSet/>
      <dgm:spPr/>
      <dgm:t>
        <a:bodyPr/>
        <a:lstStyle/>
        <a:p>
          <a:endParaRPr lang="en-US"/>
        </a:p>
      </dgm:t>
    </dgm:pt>
    <dgm:pt modelId="{F10C6481-93AD-43DB-83F2-A11B3D184D3F}" type="sibTrans" cxnId="{46A7FD4A-1C68-484F-A686-4A27BE6134F5}">
      <dgm:prSet/>
      <dgm:spPr/>
      <dgm:t>
        <a:bodyPr/>
        <a:lstStyle/>
        <a:p>
          <a:endParaRPr lang="en-US"/>
        </a:p>
      </dgm:t>
    </dgm:pt>
    <dgm:pt modelId="{A69380E3-B5F5-4303-B312-2963B4EC54C2}">
      <dgm:prSet/>
      <dgm:spPr/>
      <dgm:t>
        <a:bodyPr/>
        <a:lstStyle/>
        <a:p>
          <a:pPr>
            <a:lnSpc>
              <a:spcPct val="100000"/>
            </a:lnSpc>
            <a:defRPr cap="all"/>
          </a:pPr>
          <a:r>
            <a:rPr lang="en-US" dirty="0">
              <a:latin typeface="Segoe UI Semilight" panose="020B0402040204020203" pitchFamily="34" charset="0"/>
              <a:cs typeface="Segoe UI Semilight" panose="020B0402040204020203" pitchFamily="34" charset="0"/>
            </a:rPr>
            <a:t>Opportunity to build consensus on key issues</a:t>
          </a:r>
        </a:p>
      </dgm:t>
    </dgm:pt>
    <dgm:pt modelId="{7B4CBB79-6DDC-4A1A-9F9B-F1933074D7A5}" type="parTrans" cxnId="{760E4EB8-2E68-446E-9F93-FA8D5BDD9FD8}">
      <dgm:prSet/>
      <dgm:spPr/>
      <dgm:t>
        <a:bodyPr/>
        <a:lstStyle/>
        <a:p>
          <a:endParaRPr lang="en-US"/>
        </a:p>
      </dgm:t>
    </dgm:pt>
    <dgm:pt modelId="{B3F0E7AB-D592-4B7F-B330-526470F8DB13}" type="sibTrans" cxnId="{760E4EB8-2E68-446E-9F93-FA8D5BDD9FD8}">
      <dgm:prSet/>
      <dgm:spPr/>
      <dgm:t>
        <a:bodyPr/>
        <a:lstStyle/>
        <a:p>
          <a:endParaRPr lang="en-US"/>
        </a:p>
      </dgm:t>
    </dgm:pt>
    <dgm:pt modelId="{6214205B-9F6E-4F40-B930-137CEBD35FF2}">
      <dgm:prSet/>
      <dgm:spPr/>
      <dgm:t>
        <a:bodyPr/>
        <a:lstStyle/>
        <a:p>
          <a:pPr>
            <a:lnSpc>
              <a:spcPct val="100000"/>
            </a:lnSpc>
            <a:defRPr cap="all"/>
          </a:pPr>
          <a:r>
            <a:rPr lang="en-US" dirty="0">
              <a:latin typeface="Segoe UI Semilight" panose="020B0402040204020203" pitchFamily="34" charset="0"/>
              <a:cs typeface="Segoe UI Semilight" panose="020B0402040204020203" pitchFamily="34" charset="0"/>
            </a:rPr>
            <a:t>Inside track on work in-progress</a:t>
          </a:r>
        </a:p>
      </dgm:t>
    </dgm:pt>
    <dgm:pt modelId="{28327252-BADF-4DB0-9D33-97BB4B39212A}" type="parTrans" cxnId="{7AE3EA60-917F-44AC-818A-DE472040F482}">
      <dgm:prSet/>
      <dgm:spPr/>
      <dgm:t>
        <a:bodyPr/>
        <a:lstStyle/>
        <a:p>
          <a:endParaRPr lang="en-US"/>
        </a:p>
      </dgm:t>
    </dgm:pt>
    <dgm:pt modelId="{65357397-85DA-49FD-A447-BEA5807C5F31}" type="sibTrans" cxnId="{7AE3EA60-917F-44AC-818A-DE472040F482}">
      <dgm:prSet/>
      <dgm:spPr/>
      <dgm:t>
        <a:bodyPr/>
        <a:lstStyle/>
        <a:p>
          <a:endParaRPr lang="en-US"/>
        </a:p>
      </dgm:t>
    </dgm:pt>
    <dgm:pt modelId="{3EE77134-7533-4447-8461-681BD0F60763}">
      <dgm:prSet/>
      <dgm:spPr/>
      <dgm:t>
        <a:bodyPr/>
        <a:lstStyle/>
        <a:p>
          <a:pPr>
            <a:lnSpc>
              <a:spcPct val="100000"/>
            </a:lnSpc>
            <a:defRPr cap="all"/>
          </a:pPr>
          <a:r>
            <a:rPr lang="en-US">
              <a:latin typeface="Segoe UI Semilight" panose="020B0402040204020203" pitchFamily="34" charset="0"/>
              <a:cs typeface="Segoe UI Semilight" panose="020B0402040204020203" pitchFamily="34" charset="0"/>
            </a:rPr>
            <a:t>Head start on compliance</a:t>
          </a:r>
        </a:p>
      </dgm:t>
    </dgm:pt>
    <dgm:pt modelId="{A43938A9-A029-4B42-804F-D8EBA60E431C}" type="parTrans" cxnId="{C7937DB2-A4B2-4751-9F74-7DE7A0E02896}">
      <dgm:prSet/>
      <dgm:spPr/>
      <dgm:t>
        <a:bodyPr/>
        <a:lstStyle/>
        <a:p>
          <a:endParaRPr lang="en-US"/>
        </a:p>
      </dgm:t>
    </dgm:pt>
    <dgm:pt modelId="{8666C90C-A3EE-4C2C-8971-B0B9B70F45D0}" type="sibTrans" cxnId="{C7937DB2-A4B2-4751-9F74-7DE7A0E02896}">
      <dgm:prSet/>
      <dgm:spPr/>
      <dgm:t>
        <a:bodyPr/>
        <a:lstStyle/>
        <a:p>
          <a:endParaRPr lang="en-US"/>
        </a:p>
      </dgm:t>
    </dgm:pt>
    <dgm:pt modelId="{C5494B9F-F22A-4BBF-BE0E-90EB8B04DE38}" type="pres">
      <dgm:prSet presAssocID="{991F9328-2C72-4C7C-9123-AC0A4A140312}" presName="root" presStyleCnt="0">
        <dgm:presLayoutVars>
          <dgm:dir/>
          <dgm:resizeHandles val="exact"/>
        </dgm:presLayoutVars>
      </dgm:prSet>
      <dgm:spPr/>
    </dgm:pt>
    <dgm:pt modelId="{000BA6D8-242D-4F0B-B168-29AB030A5A41}" type="pres">
      <dgm:prSet presAssocID="{29797CD0-5706-48AD-B143-E764467A4A74}" presName="compNode" presStyleCnt="0"/>
      <dgm:spPr/>
    </dgm:pt>
    <dgm:pt modelId="{4D1F00DE-CA2F-423D-9432-EE8972D6FBAE}" type="pres">
      <dgm:prSet presAssocID="{29797CD0-5706-48AD-B143-E764467A4A74}" presName="iconBgRect" presStyleLbl="bgShp" presStyleIdx="0" presStyleCnt="6"/>
      <dgm:spPr/>
    </dgm:pt>
    <dgm:pt modelId="{8A6F9515-C041-4FD7-AE0E-6E04AEB157E4}" type="pres">
      <dgm:prSet presAssocID="{29797CD0-5706-48AD-B143-E764467A4A74}"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ecturer"/>
        </a:ext>
      </dgm:extLst>
    </dgm:pt>
    <dgm:pt modelId="{B50EEC28-0AED-4CC0-BBB3-18F988E16BC6}" type="pres">
      <dgm:prSet presAssocID="{29797CD0-5706-48AD-B143-E764467A4A74}" presName="spaceRect" presStyleCnt="0"/>
      <dgm:spPr/>
    </dgm:pt>
    <dgm:pt modelId="{888B8D68-F95B-4B51-B69A-C2565A086F27}" type="pres">
      <dgm:prSet presAssocID="{29797CD0-5706-48AD-B143-E764467A4A74}" presName="textRect" presStyleLbl="revTx" presStyleIdx="0" presStyleCnt="6">
        <dgm:presLayoutVars>
          <dgm:chMax val="1"/>
          <dgm:chPref val="1"/>
        </dgm:presLayoutVars>
      </dgm:prSet>
      <dgm:spPr/>
    </dgm:pt>
    <dgm:pt modelId="{7354D187-0877-4AFA-9599-BC5B13A37B72}" type="pres">
      <dgm:prSet presAssocID="{CCC24581-46A0-4251-8BB3-6C909E1FD81A}" presName="sibTrans" presStyleCnt="0"/>
      <dgm:spPr/>
    </dgm:pt>
    <dgm:pt modelId="{691025BE-D531-4ADE-B9E2-9EB1F76E3ED4}" type="pres">
      <dgm:prSet presAssocID="{47AD14A0-BF01-46C3-8144-4D40FC1FB331}" presName="compNode" presStyleCnt="0"/>
      <dgm:spPr/>
    </dgm:pt>
    <dgm:pt modelId="{63E5302D-BB26-4739-9E73-A53937E96F33}" type="pres">
      <dgm:prSet presAssocID="{47AD14A0-BF01-46C3-8144-4D40FC1FB331}" presName="iconBgRect" presStyleLbl="bgShp" presStyleIdx="1" presStyleCnt="6"/>
      <dgm:spPr/>
    </dgm:pt>
    <dgm:pt modelId="{8909C845-C2F9-4D64-9183-FBE96CC3AB6E}" type="pres">
      <dgm:prSet presAssocID="{47AD14A0-BF01-46C3-8144-4D40FC1FB33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load"/>
        </a:ext>
      </dgm:extLst>
    </dgm:pt>
    <dgm:pt modelId="{9EE4AB4A-93B0-4677-BBD6-5425815C4505}" type="pres">
      <dgm:prSet presAssocID="{47AD14A0-BF01-46C3-8144-4D40FC1FB331}" presName="spaceRect" presStyleCnt="0"/>
      <dgm:spPr/>
    </dgm:pt>
    <dgm:pt modelId="{3DEEB28E-0386-4417-83A5-4D0C8DFC86CF}" type="pres">
      <dgm:prSet presAssocID="{47AD14A0-BF01-46C3-8144-4D40FC1FB331}" presName="textRect" presStyleLbl="revTx" presStyleIdx="1" presStyleCnt="6">
        <dgm:presLayoutVars>
          <dgm:chMax val="1"/>
          <dgm:chPref val="1"/>
        </dgm:presLayoutVars>
      </dgm:prSet>
      <dgm:spPr/>
    </dgm:pt>
    <dgm:pt modelId="{9064954C-4871-4CD9-B166-987D8E728E8D}" type="pres">
      <dgm:prSet presAssocID="{049422B9-FB32-4D81-B4D9-041E9150F8E1}" presName="sibTrans" presStyleCnt="0"/>
      <dgm:spPr/>
    </dgm:pt>
    <dgm:pt modelId="{DA19F332-8F92-47D7-B45A-F1E38B48AD2A}" type="pres">
      <dgm:prSet presAssocID="{C7E16C99-5119-4510-935D-614D285A03BF}" presName="compNode" presStyleCnt="0"/>
      <dgm:spPr/>
    </dgm:pt>
    <dgm:pt modelId="{D71FD32D-A891-4F37-B0D0-543E30AC9E40}" type="pres">
      <dgm:prSet presAssocID="{C7E16C99-5119-4510-935D-614D285A03BF}" presName="iconBgRect" presStyleLbl="bgShp" presStyleIdx="2" presStyleCnt="6"/>
      <dgm:spPr/>
    </dgm:pt>
    <dgm:pt modelId="{28CD7A03-E316-42EF-80A6-364200FE1EBF}" type="pres">
      <dgm:prSet presAssocID="{C7E16C99-5119-4510-935D-614D285A03B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F7E4115B-C227-4956-9DC2-F3206DAC8F1B}" type="pres">
      <dgm:prSet presAssocID="{C7E16C99-5119-4510-935D-614D285A03BF}" presName="spaceRect" presStyleCnt="0"/>
      <dgm:spPr/>
    </dgm:pt>
    <dgm:pt modelId="{FED974D6-AF74-40C3-A303-6468BC88C895}" type="pres">
      <dgm:prSet presAssocID="{C7E16C99-5119-4510-935D-614D285A03BF}" presName="textRect" presStyleLbl="revTx" presStyleIdx="2" presStyleCnt="6">
        <dgm:presLayoutVars>
          <dgm:chMax val="1"/>
          <dgm:chPref val="1"/>
        </dgm:presLayoutVars>
      </dgm:prSet>
      <dgm:spPr/>
    </dgm:pt>
    <dgm:pt modelId="{A70420E2-2E5A-4C69-A722-F53D19FC7B12}" type="pres">
      <dgm:prSet presAssocID="{F10C6481-93AD-43DB-83F2-A11B3D184D3F}" presName="sibTrans" presStyleCnt="0"/>
      <dgm:spPr/>
    </dgm:pt>
    <dgm:pt modelId="{CA25A4B7-F009-45AC-8542-184536BA64CB}" type="pres">
      <dgm:prSet presAssocID="{6214205B-9F6E-4F40-B930-137CEBD35FF2}" presName="compNode" presStyleCnt="0"/>
      <dgm:spPr/>
    </dgm:pt>
    <dgm:pt modelId="{C4E135EF-D479-46DE-98E2-34782DD61B44}" type="pres">
      <dgm:prSet presAssocID="{6214205B-9F6E-4F40-B930-137CEBD35FF2}" presName="iconBgRect" presStyleLbl="bgShp" presStyleIdx="3" presStyleCnt="6"/>
      <dgm:spPr/>
    </dgm:pt>
    <dgm:pt modelId="{BCB89ABD-56E9-4F48-A5C4-05D0D242BC0E}" type="pres">
      <dgm:prSet presAssocID="{6214205B-9F6E-4F40-B930-137CEBD35FF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F3AF7E27-0BC4-417D-B204-C11A790FF72D}" type="pres">
      <dgm:prSet presAssocID="{6214205B-9F6E-4F40-B930-137CEBD35FF2}" presName="spaceRect" presStyleCnt="0"/>
      <dgm:spPr/>
    </dgm:pt>
    <dgm:pt modelId="{7FAD9B77-A538-4A05-B5BB-9D328B4C2E98}" type="pres">
      <dgm:prSet presAssocID="{6214205B-9F6E-4F40-B930-137CEBD35FF2}" presName="textRect" presStyleLbl="revTx" presStyleIdx="3" presStyleCnt="6">
        <dgm:presLayoutVars>
          <dgm:chMax val="1"/>
          <dgm:chPref val="1"/>
        </dgm:presLayoutVars>
      </dgm:prSet>
      <dgm:spPr/>
    </dgm:pt>
    <dgm:pt modelId="{BCDB7C04-D742-4D70-94E2-4CEED53C136C}" type="pres">
      <dgm:prSet presAssocID="{65357397-85DA-49FD-A447-BEA5807C5F31}" presName="sibTrans" presStyleCnt="0"/>
      <dgm:spPr/>
    </dgm:pt>
    <dgm:pt modelId="{95DCDC5B-4112-459C-B288-1595B0AFB79C}" type="pres">
      <dgm:prSet presAssocID="{3EE77134-7533-4447-8461-681BD0F60763}" presName="compNode" presStyleCnt="0"/>
      <dgm:spPr/>
    </dgm:pt>
    <dgm:pt modelId="{A20F5632-4605-432B-9CFC-D726631EB0FA}" type="pres">
      <dgm:prSet presAssocID="{3EE77134-7533-4447-8461-681BD0F60763}" presName="iconBgRect" presStyleLbl="bgShp" presStyleIdx="4" presStyleCnt="6"/>
      <dgm:spPr/>
    </dgm:pt>
    <dgm:pt modelId="{CEC30C50-2F55-407A-ACF3-F8872E081794}" type="pres">
      <dgm:prSet presAssocID="{3EE77134-7533-4447-8461-681BD0F6076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un"/>
        </a:ext>
      </dgm:extLst>
    </dgm:pt>
    <dgm:pt modelId="{E78B4474-D663-4151-88DD-5EDB768E7DE9}" type="pres">
      <dgm:prSet presAssocID="{3EE77134-7533-4447-8461-681BD0F60763}" presName="spaceRect" presStyleCnt="0"/>
      <dgm:spPr/>
    </dgm:pt>
    <dgm:pt modelId="{C1503AB9-F485-4225-B008-419BE4429B11}" type="pres">
      <dgm:prSet presAssocID="{3EE77134-7533-4447-8461-681BD0F60763}" presName="textRect" presStyleLbl="revTx" presStyleIdx="4" presStyleCnt="6">
        <dgm:presLayoutVars>
          <dgm:chMax val="1"/>
          <dgm:chPref val="1"/>
        </dgm:presLayoutVars>
      </dgm:prSet>
      <dgm:spPr/>
    </dgm:pt>
    <dgm:pt modelId="{57217A8A-CB59-4B23-8CF6-728E190469EB}" type="pres">
      <dgm:prSet presAssocID="{8666C90C-A3EE-4C2C-8971-B0B9B70F45D0}" presName="sibTrans" presStyleCnt="0"/>
      <dgm:spPr/>
    </dgm:pt>
    <dgm:pt modelId="{405FD5FF-95DF-4CB4-8B1C-B8EB3CEDDF19}" type="pres">
      <dgm:prSet presAssocID="{A69380E3-B5F5-4303-B312-2963B4EC54C2}" presName="compNode" presStyleCnt="0"/>
      <dgm:spPr/>
    </dgm:pt>
    <dgm:pt modelId="{43563DDE-4364-4D49-A7C0-A1528F06D03B}" type="pres">
      <dgm:prSet presAssocID="{A69380E3-B5F5-4303-B312-2963B4EC54C2}" presName="iconBgRect" presStyleLbl="bgShp" presStyleIdx="5" presStyleCnt="6"/>
      <dgm:spPr/>
    </dgm:pt>
    <dgm:pt modelId="{7A5A27F9-DB93-4E98-B75C-EF500FBD36D6}" type="pres">
      <dgm:prSet presAssocID="{A69380E3-B5F5-4303-B312-2963B4EC54C2}"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Users"/>
        </a:ext>
      </dgm:extLst>
    </dgm:pt>
    <dgm:pt modelId="{A3BF0AEC-8297-438D-B5FC-9C63EDAF06BF}" type="pres">
      <dgm:prSet presAssocID="{A69380E3-B5F5-4303-B312-2963B4EC54C2}" presName="spaceRect" presStyleCnt="0"/>
      <dgm:spPr/>
    </dgm:pt>
    <dgm:pt modelId="{42C856FE-AC9D-4F27-90E0-2E1353BD5DDC}" type="pres">
      <dgm:prSet presAssocID="{A69380E3-B5F5-4303-B312-2963B4EC54C2}" presName="textRect" presStyleLbl="revTx" presStyleIdx="5" presStyleCnt="6">
        <dgm:presLayoutVars>
          <dgm:chMax val="1"/>
          <dgm:chPref val="1"/>
        </dgm:presLayoutVars>
      </dgm:prSet>
      <dgm:spPr/>
    </dgm:pt>
  </dgm:ptLst>
  <dgm:cxnLst>
    <dgm:cxn modelId="{12129B0C-AE32-4DAD-87F2-528B44EFB0F5}" type="presOf" srcId="{3EE77134-7533-4447-8461-681BD0F60763}" destId="{C1503AB9-F485-4225-B008-419BE4429B11}" srcOrd="0" destOrd="0" presId="urn:microsoft.com/office/officeart/2018/5/layout/IconCircleLabelList"/>
    <dgm:cxn modelId="{E7FBA736-8F66-4DE4-88B5-640C855F5B04}" type="presOf" srcId="{A69380E3-B5F5-4303-B312-2963B4EC54C2}" destId="{42C856FE-AC9D-4F27-90E0-2E1353BD5DDC}" srcOrd="0" destOrd="0" presId="urn:microsoft.com/office/officeart/2018/5/layout/IconCircleLabelList"/>
    <dgm:cxn modelId="{7AE3EA60-917F-44AC-818A-DE472040F482}" srcId="{991F9328-2C72-4C7C-9123-AC0A4A140312}" destId="{6214205B-9F6E-4F40-B930-137CEBD35FF2}" srcOrd="3" destOrd="0" parTransId="{28327252-BADF-4DB0-9D33-97BB4B39212A}" sibTransId="{65357397-85DA-49FD-A447-BEA5807C5F31}"/>
    <dgm:cxn modelId="{46A7FD4A-1C68-484F-A686-4A27BE6134F5}" srcId="{991F9328-2C72-4C7C-9123-AC0A4A140312}" destId="{C7E16C99-5119-4510-935D-614D285A03BF}" srcOrd="2" destOrd="0" parTransId="{717118AD-84DD-4B5C-9DB5-24E8A11F3EAA}" sibTransId="{F10C6481-93AD-43DB-83F2-A11B3D184D3F}"/>
    <dgm:cxn modelId="{74AC7672-4D0D-4BDC-B12B-59D81FA2F2A4}" srcId="{991F9328-2C72-4C7C-9123-AC0A4A140312}" destId="{29797CD0-5706-48AD-B143-E764467A4A74}" srcOrd="0" destOrd="0" parTransId="{B9D9C0B0-5003-4194-B252-5CC2C035B921}" sibTransId="{CCC24581-46A0-4251-8BB3-6C909E1FD81A}"/>
    <dgm:cxn modelId="{E6E5DF52-4749-46C1-A3F0-C900A8B291C3}" type="presOf" srcId="{6214205B-9F6E-4F40-B930-137CEBD35FF2}" destId="{7FAD9B77-A538-4A05-B5BB-9D328B4C2E98}" srcOrd="0" destOrd="0" presId="urn:microsoft.com/office/officeart/2018/5/layout/IconCircleLabelList"/>
    <dgm:cxn modelId="{9B1D5690-8406-48F7-9897-5B47583204ED}" type="presOf" srcId="{29797CD0-5706-48AD-B143-E764467A4A74}" destId="{888B8D68-F95B-4B51-B69A-C2565A086F27}" srcOrd="0" destOrd="0" presId="urn:microsoft.com/office/officeart/2018/5/layout/IconCircleLabelList"/>
    <dgm:cxn modelId="{C7937DB2-A4B2-4751-9F74-7DE7A0E02896}" srcId="{991F9328-2C72-4C7C-9123-AC0A4A140312}" destId="{3EE77134-7533-4447-8461-681BD0F60763}" srcOrd="4" destOrd="0" parTransId="{A43938A9-A029-4B42-804F-D8EBA60E431C}" sibTransId="{8666C90C-A3EE-4C2C-8971-B0B9B70F45D0}"/>
    <dgm:cxn modelId="{760E4EB8-2E68-446E-9F93-FA8D5BDD9FD8}" srcId="{991F9328-2C72-4C7C-9123-AC0A4A140312}" destId="{A69380E3-B5F5-4303-B312-2963B4EC54C2}" srcOrd="5" destOrd="0" parTransId="{7B4CBB79-6DDC-4A1A-9F9B-F1933074D7A5}" sibTransId="{B3F0E7AB-D592-4B7F-B330-526470F8DB13}"/>
    <dgm:cxn modelId="{7C35EABB-5DAE-42AB-80D9-725FC51E733B}" type="presOf" srcId="{47AD14A0-BF01-46C3-8144-4D40FC1FB331}" destId="{3DEEB28E-0386-4417-83A5-4D0C8DFC86CF}" srcOrd="0" destOrd="0" presId="urn:microsoft.com/office/officeart/2018/5/layout/IconCircleLabelList"/>
    <dgm:cxn modelId="{67E811CC-154D-4408-9C53-572C98A8BB7A}" type="presOf" srcId="{991F9328-2C72-4C7C-9123-AC0A4A140312}" destId="{C5494B9F-F22A-4BBF-BE0E-90EB8B04DE38}" srcOrd="0" destOrd="0" presId="urn:microsoft.com/office/officeart/2018/5/layout/IconCircleLabelList"/>
    <dgm:cxn modelId="{73336DF3-EF4C-4262-9210-3D177D8F11C9}" type="presOf" srcId="{C7E16C99-5119-4510-935D-614D285A03BF}" destId="{FED974D6-AF74-40C3-A303-6468BC88C895}" srcOrd="0" destOrd="0" presId="urn:microsoft.com/office/officeart/2018/5/layout/IconCircleLabelList"/>
    <dgm:cxn modelId="{D7820CFC-DBE8-44D4-BA10-4605156529C5}" srcId="{991F9328-2C72-4C7C-9123-AC0A4A140312}" destId="{47AD14A0-BF01-46C3-8144-4D40FC1FB331}" srcOrd="1" destOrd="0" parTransId="{0AF3A296-B553-43C9-A10A-61F7D7F71A2C}" sibTransId="{049422B9-FB32-4D81-B4D9-041E9150F8E1}"/>
    <dgm:cxn modelId="{B98AFBCD-EFCF-453F-9CD4-A4D5227A81D4}" type="presParOf" srcId="{C5494B9F-F22A-4BBF-BE0E-90EB8B04DE38}" destId="{000BA6D8-242D-4F0B-B168-29AB030A5A41}" srcOrd="0" destOrd="0" presId="urn:microsoft.com/office/officeart/2018/5/layout/IconCircleLabelList"/>
    <dgm:cxn modelId="{C9C2FA9F-E476-4D82-89D9-B48D33281A07}" type="presParOf" srcId="{000BA6D8-242D-4F0B-B168-29AB030A5A41}" destId="{4D1F00DE-CA2F-423D-9432-EE8972D6FBAE}" srcOrd="0" destOrd="0" presId="urn:microsoft.com/office/officeart/2018/5/layout/IconCircleLabelList"/>
    <dgm:cxn modelId="{002A1CDD-C098-405C-B23F-8D92D48B754C}" type="presParOf" srcId="{000BA6D8-242D-4F0B-B168-29AB030A5A41}" destId="{8A6F9515-C041-4FD7-AE0E-6E04AEB157E4}" srcOrd="1" destOrd="0" presId="urn:microsoft.com/office/officeart/2018/5/layout/IconCircleLabelList"/>
    <dgm:cxn modelId="{8F6F5793-4D3A-4FC4-8101-D4F0F3895977}" type="presParOf" srcId="{000BA6D8-242D-4F0B-B168-29AB030A5A41}" destId="{B50EEC28-0AED-4CC0-BBB3-18F988E16BC6}" srcOrd="2" destOrd="0" presId="urn:microsoft.com/office/officeart/2018/5/layout/IconCircleLabelList"/>
    <dgm:cxn modelId="{EB13D675-546A-4EC4-8F4F-1F5D7A94B467}" type="presParOf" srcId="{000BA6D8-242D-4F0B-B168-29AB030A5A41}" destId="{888B8D68-F95B-4B51-B69A-C2565A086F27}" srcOrd="3" destOrd="0" presId="urn:microsoft.com/office/officeart/2018/5/layout/IconCircleLabelList"/>
    <dgm:cxn modelId="{252AD888-D7AF-4CF1-B23E-327D407F77BA}" type="presParOf" srcId="{C5494B9F-F22A-4BBF-BE0E-90EB8B04DE38}" destId="{7354D187-0877-4AFA-9599-BC5B13A37B72}" srcOrd="1" destOrd="0" presId="urn:microsoft.com/office/officeart/2018/5/layout/IconCircleLabelList"/>
    <dgm:cxn modelId="{A411A21E-6813-4A45-8296-84AB76839D7C}" type="presParOf" srcId="{C5494B9F-F22A-4BBF-BE0E-90EB8B04DE38}" destId="{691025BE-D531-4ADE-B9E2-9EB1F76E3ED4}" srcOrd="2" destOrd="0" presId="urn:microsoft.com/office/officeart/2018/5/layout/IconCircleLabelList"/>
    <dgm:cxn modelId="{6821E618-7872-47B1-855D-8B0B89BB4621}" type="presParOf" srcId="{691025BE-D531-4ADE-B9E2-9EB1F76E3ED4}" destId="{63E5302D-BB26-4739-9E73-A53937E96F33}" srcOrd="0" destOrd="0" presId="urn:microsoft.com/office/officeart/2018/5/layout/IconCircleLabelList"/>
    <dgm:cxn modelId="{B31CEA55-A97B-4D35-869B-551EA54BBA7F}" type="presParOf" srcId="{691025BE-D531-4ADE-B9E2-9EB1F76E3ED4}" destId="{8909C845-C2F9-4D64-9183-FBE96CC3AB6E}" srcOrd="1" destOrd="0" presId="urn:microsoft.com/office/officeart/2018/5/layout/IconCircleLabelList"/>
    <dgm:cxn modelId="{54A8BBEC-AFE3-438C-9B07-E1AC7927343D}" type="presParOf" srcId="{691025BE-D531-4ADE-B9E2-9EB1F76E3ED4}" destId="{9EE4AB4A-93B0-4677-BBD6-5425815C4505}" srcOrd="2" destOrd="0" presId="urn:microsoft.com/office/officeart/2018/5/layout/IconCircleLabelList"/>
    <dgm:cxn modelId="{5AD3CEA0-D89F-4E75-B841-8F0303785481}" type="presParOf" srcId="{691025BE-D531-4ADE-B9E2-9EB1F76E3ED4}" destId="{3DEEB28E-0386-4417-83A5-4D0C8DFC86CF}" srcOrd="3" destOrd="0" presId="urn:microsoft.com/office/officeart/2018/5/layout/IconCircleLabelList"/>
    <dgm:cxn modelId="{43A16102-25E1-4D0B-B1D2-B433D7DF3995}" type="presParOf" srcId="{C5494B9F-F22A-4BBF-BE0E-90EB8B04DE38}" destId="{9064954C-4871-4CD9-B166-987D8E728E8D}" srcOrd="3" destOrd="0" presId="urn:microsoft.com/office/officeart/2018/5/layout/IconCircleLabelList"/>
    <dgm:cxn modelId="{89E6CB64-D078-4A2F-9C37-2AA5F3D0D12D}" type="presParOf" srcId="{C5494B9F-F22A-4BBF-BE0E-90EB8B04DE38}" destId="{DA19F332-8F92-47D7-B45A-F1E38B48AD2A}" srcOrd="4" destOrd="0" presId="urn:microsoft.com/office/officeart/2018/5/layout/IconCircleLabelList"/>
    <dgm:cxn modelId="{6D6FA615-8127-459E-9E5C-B1BC3D936FAA}" type="presParOf" srcId="{DA19F332-8F92-47D7-B45A-F1E38B48AD2A}" destId="{D71FD32D-A891-4F37-B0D0-543E30AC9E40}" srcOrd="0" destOrd="0" presId="urn:microsoft.com/office/officeart/2018/5/layout/IconCircleLabelList"/>
    <dgm:cxn modelId="{92BDAEB0-D246-49D6-A458-7DB3857D8C27}" type="presParOf" srcId="{DA19F332-8F92-47D7-B45A-F1E38B48AD2A}" destId="{28CD7A03-E316-42EF-80A6-364200FE1EBF}" srcOrd="1" destOrd="0" presId="urn:microsoft.com/office/officeart/2018/5/layout/IconCircleLabelList"/>
    <dgm:cxn modelId="{182A9079-EEC7-4884-BA34-D3EFB7AC3D2E}" type="presParOf" srcId="{DA19F332-8F92-47D7-B45A-F1E38B48AD2A}" destId="{F7E4115B-C227-4956-9DC2-F3206DAC8F1B}" srcOrd="2" destOrd="0" presId="urn:microsoft.com/office/officeart/2018/5/layout/IconCircleLabelList"/>
    <dgm:cxn modelId="{482059B6-F2AA-43ED-A6D2-2450F73E51E4}" type="presParOf" srcId="{DA19F332-8F92-47D7-B45A-F1E38B48AD2A}" destId="{FED974D6-AF74-40C3-A303-6468BC88C895}" srcOrd="3" destOrd="0" presId="urn:microsoft.com/office/officeart/2018/5/layout/IconCircleLabelList"/>
    <dgm:cxn modelId="{88DAEAB7-137D-454C-A4FD-FB76A9C53905}" type="presParOf" srcId="{C5494B9F-F22A-4BBF-BE0E-90EB8B04DE38}" destId="{A70420E2-2E5A-4C69-A722-F53D19FC7B12}" srcOrd="5" destOrd="0" presId="urn:microsoft.com/office/officeart/2018/5/layout/IconCircleLabelList"/>
    <dgm:cxn modelId="{2F832F29-41F3-48E9-8B3E-951E757DDEFE}" type="presParOf" srcId="{C5494B9F-F22A-4BBF-BE0E-90EB8B04DE38}" destId="{CA25A4B7-F009-45AC-8542-184536BA64CB}" srcOrd="6" destOrd="0" presId="urn:microsoft.com/office/officeart/2018/5/layout/IconCircleLabelList"/>
    <dgm:cxn modelId="{C53D436D-0E62-4FFC-A421-C6719B53C0F3}" type="presParOf" srcId="{CA25A4B7-F009-45AC-8542-184536BA64CB}" destId="{C4E135EF-D479-46DE-98E2-34782DD61B44}" srcOrd="0" destOrd="0" presId="urn:microsoft.com/office/officeart/2018/5/layout/IconCircleLabelList"/>
    <dgm:cxn modelId="{6215E33E-15B9-4067-95AD-4650C5CBEBF2}" type="presParOf" srcId="{CA25A4B7-F009-45AC-8542-184536BA64CB}" destId="{BCB89ABD-56E9-4F48-A5C4-05D0D242BC0E}" srcOrd="1" destOrd="0" presId="urn:microsoft.com/office/officeart/2018/5/layout/IconCircleLabelList"/>
    <dgm:cxn modelId="{B1195828-0249-4046-BA4A-31E104517AFA}" type="presParOf" srcId="{CA25A4B7-F009-45AC-8542-184536BA64CB}" destId="{F3AF7E27-0BC4-417D-B204-C11A790FF72D}" srcOrd="2" destOrd="0" presId="urn:microsoft.com/office/officeart/2018/5/layout/IconCircleLabelList"/>
    <dgm:cxn modelId="{1884E148-25AF-40B7-AF08-842BCD3E5898}" type="presParOf" srcId="{CA25A4B7-F009-45AC-8542-184536BA64CB}" destId="{7FAD9B77-A538-4A05-B5BB-9D328B4C2E98}" srcOrd="3" destOrd="0" presId="urn:microsoft.com/office/officeart/2018/5/layout/IconCircleLabelList"/>
    <dgm:cxn modelId="{6CFD5F35-42DC-401A-90AA-D2AE72C570B1}" type="presParOf" srcId="{C5494B9F-F22A-4BBF-BE0E-90EB8B04DE38}" destId="{BCDB7C04-D742-4D70-94E2-4CEED53C136C}" srcOrd="7" destOrd="0" presId="urn:microsoft.com/office/officeart/2018/5/layout/IconCircleLabelList"/>
    <dgm:cxn modelId="{EC57E7DF-C462-46FA-A8DB-631582587A98}" type="presParOf" srcId="{C5494B9F-F22A-4BBF-BE0E-90EB8B04DE38}" destId="{95DCDC5B-4112-459C-B288-1595B0AFB79C}" srcOrd="8" destOrd="0" presId="urn:microsoft.com/office/officeart/2018/5/layout/IconCircleLabelList"/>
    <dgm:cxn modelId="{087F7119-F618-4944-AD3B-0C948374E549}" type="presParOf" srcId="{95DCDC5B-4112-459C-B288-1595B0AFB79C}" destId="{A20F5632-4605-432B-9CFC-D726631EB0FA}" srcOrd="0" destOrd="0" presId="urn:microsoft.com/office/officeart/2018/5/layout/IconCircleLabelList"/>
    <dgm:cxn modelId="{A07579C8-6D4C-46BD-96AE-5FA9C8D0577D}" type="presParOf" srcId="{95DCDC5B-4112-459C-B288-1595B0AFB79C}" destId="{CEC30C50-2F55-407A-ACF3-F8872E081794}" srcOrd="1" destOrd="0" presId="urn:microsoft.com/office/officeart/2018/5/layout/IconCircleLabelList"/>
    <dgm:cxn modelId="{58943BA8-2266-4864-B8AB-4A8A3242910B}" type="presParOf" srcId="{95DCDC5B-4112-459C-B288-1595B0AFB79C}" destId="{E78B4474-D663-4151-88DD-5EDB768E7DE9}" srcOrd="2" destOrd="0" presId="urn:microsoft.com/office/officeart/2018/5/layout/IconCircleLabelList"/>
    <dgm:cxn modelId="{B926D041-119E-4198-8E81-AC5B95E3E90E}" type="presParOf" srcId="{95DCDC5B-4112-459C-B288-1595B0AFB79C}" destId="{C1503AB9-F485-4225-B008-419BE4429B11}" srcOrd="3" destOrd="0" presId="urn:microsoft.com/office/officeart/2018/5/layout/IconCircleLabelList"/>
    <dgm:cxn modelId="{DF9E1BD5-05EE-439C-8AD4-A68F2C91DC18}" type="presParOf" srcId="{C5494B9F-F22A-4BBF-BE0E-90EB8B04DE38}" destId="{57217A8A-CB59-4B23-8CF6-728E190469EB}" srcOrd="9" destOrd="0" presId="urn:microsoft.com/office/officeart/2018/5/layout/IconCircleLabelList"/>
    <dgm:cxn modelId="{46CED360-0A92-4045-8D20-5709B8061BC0}" type="presParOf" srcId="{C5494B9F-F22A-4BBF-BE0E-90EB8B04DE38}" destId="{405FD5FF-95DF-4CB4-8B1C-B8EB3CEDDF19}" srcOrd="10" destOrd="0" presId="urn:microsoft.com/office/officeart/2018/5/layout/IconCircleLabelList"/>
    <dgm:cxn modelId="{1C2C56DE-1318-41D0-AED6-2F630D0299EF}" type="presParOf" srcId="{405FD5FF-95DF-4CB4-8B1C-B8EB3CEDDF19}" destId="{43563DDE-4364-4D49-A7C0-A1528F06D03B}" srcOrd="0" destOrd="0" presId="urn:microsoft.com/office/officeart/2018/5/layout/IconCircleLabelList"/>
    <dgm:cxn modelId="{96C5BE0C-533B-4143-8601-D07673A6AAD9}" type="presParOf" srcId="{405FD5FF-95DF-4CB4-8B1C-B8EB3CEDDF19}" destId="{7A5A27F9-DB93-4E98-B75C-EF500FBD36D6}" srcOrd="1" destOrd="0" presId="urn:microsoft.com/office/officeart/2018/5/layout/IconCircleLabelList"/>
    <dgm:cxn modelId="{19F60C52-42C9-4F52-A72E-F7BDB5DCAB97}" type="presParOf" srcId="{405FD5FF-95DF-4CB4-8B1C-B8EB3CEDDF19}" destId="{A3BF0AEC-8297-438D-B5FC-9C63EDAF06BF}" srcOrd="2" destOrd="0" presId="urn:microsoft.com/office/officeart/2018/5/layout/IconCircleLabelList"/>
    <dgm:cxn modelId="{A4493EDB-EFF2-471E-B165-FF775B345BB0}" type="presParOf" srcId="{405FD5FF-95DF-4CB4-8B1C-B8EB3CEDDF19}" destId="{42C856FE-AC9D-4F27-90E0-2E1353BD5DD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1F9328-2C72-4C7C-9123-AC0A4A140312}" type="doc">
      <dgm:prSet loTypeId="urn:microsoft.com/office/officeart/2018/5/layout/IconCircleLabelList" loCatId="icon" qsTypeId="urn:microsoft.com/office/officeart/2005/8/quickstyle/simple4" qsCatId="simple" csTypeId="urn:microsoft.com/office/officeart/2005/8/colors/accent1_2" csCatId="accent1" phldr="1"/>
      <dgm:spPr/>
      <dgm:t>
        <a:bodyPr/>
        <a:lstStyle/>
        <a:p>
          <a:endParaRPr lang="en-US"/>
        </a:p>
      </dgm:t>
    </dgm:pt>
    <dgm:pt modelId="{29797CD0-5706-48AD-B143-E764467A4A74}">
      <dgm:prSet/>
      <dgm:spPr/>
      <dgm:t>
        <a:bodyPr/>
        <a:lstStyle/>
        <a:p>
          <a:pPr>
            <a:lnSpc>
              <a:spcPct val="100000"/>
            </a:lnSpc>
            <a:defRPr cap="all"/>
          </a:pPr>
          <a:r>
            <a:rPr lang="en-US" dirty="0">
              <a:latin typeface="Segoe UI Semilight" panose="020B0402040204020203" pitchFamily="34" charset="0"/>
              <a:cs typeface="Segoe UI Semilight" panose="020B0402040204020203" pitchFamily="34" charset="0"/>
            </a:rPr>
            <a:t>Added credibility as </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co-author of an international standard</a:t>
          </a:r>
        </a:p>
      </dgm:t>
    </dgm:pt>
    <dgm:pt modelId="{B9D9C0B0-5003-4194-B252-5CC2C035B921}" type="parTrans" cxnId="{74AC7672-4D0D-4BDC-B12B-59D81FA2F2A4}">
      <dgm:prSet/>
      <dgm:spPr/>
      <dgm:t>
        <a:bodyPr/>
        <a:lstStyle/>
        <a:p>
          <a:endParaRPr lang="en-US"/>
        </a:p>
      </dgm:t>
    </dgm:pt>
    <dgm:pt modelId="{CCC24581-46A0-4251-8BB3-6C909E1FD81A}" type="sibTrans" cxnId="{74AC7672-4D0D-4BDC-B12B-59D81FA2F2A4}">
      <dgm:prSet/>
      <dgm:spPr/>
      <dgm:t>
        <a:bodyPr/>
        <a:lstStyle/>
        <a:p>
          <a:endParaRPr lang="en-US"/>
        </a:p>
      </dgm:t>
    </dgm:pt>
    <dgm:pt modelId="{EAC9F62F-3FC7-4A3E-B7F3-BACE00DF1700}">
      <dgm:prSet/>
      <dgm:spPr/>
      <dgm:t>
        <a:bodyPr/>
        <a:lstStyle/>
        <a:p>
          <a:pPr>
            <a:lnSpc>
              <a:spcPct val="100000"/>
            </a:lnSpc>
            <a:defRPr cap="all"/>
          </a:pPr>
          <a:r>
            <a:rPr lang="en-US" dirty="0">
              <a:latin typeface="Segoe UI Semilight" panose="020B0402040204020203" pitchFamily="34" charset="0"/>
              <a:cs typeface="Segoe UI Semilight" panose="020B0402040204020203" pitchFamily="34" charset="0"/>
            </a:rPr>
            <a:t>Experience in the international standards setting process</a:t>
          </a:r>
        </a:p>
      </dgm:t>
    </dgm:pt>
    <dgm:pt modelId="{152D0560-D8D0-43FE-8ED0-CC785D4BE8F6}" type="parTrans" cxnId="{AA55614F-CA94-478A-8974-713737A01470}">
      <dgm:prSet/>
      <dgm:spPr/>
      <dgm:t>
        <a:bodyPr/>
        <a:lstStyle/>
        <a:p>
          <a:endParaRPr lang="en-US"/>
        </a:p>
      </dgm:t>
    </dgm:pt>
    <dgm:pt modelId="{2215BFDD-F9FE-4385-9543-8AFB5FCC35D6}" type="sibTrans" cxnId="{AA55614F-CA94-478A-8974-713737A01470}">
      <dgm:prSet/>
      <dgm:spPr/>
      <dgm:t>
        <a:bodyPr/>
        <a:lstStyle/>
        <a:p>
          <a:endParaRPr lang="en-US"/>
        </a:p>
      </dgm:t>
    </dgm:pt>
    <dgm:pt modelId="{9ADC9783-E515-46BE-B2B1-08A79DC9BCBD}">
      <dgm:prSet/>
      <dgm:spPr/>
      <dgm:t>
        <a:bodyPr/>
        <a:lstStyle/>
        <a:p>
          <a:pPr>
            <a:lnSpc>
              <a:spcPct val="100000"/>
            </a:lnSpc>
            <a:defRPr cap="all"/>
          </a:pPr>
          <a:r>
            <a:rPr lang="en-US" dirty="0">
              <a:latin typeface="Segoe UI Semilight" panose="020B0402040204020203" pitchFamily="34" charset="0"/>
              <a:cs typeface="Segoe UI Semilight" panose="020B0402040204020203" pitchFamily="34" charset="0"/>
            </a:rPr>
            <a:t>Personal connections with static analysis EXPERTS from around the world</a:t>
          </a:r>
        </a:p>
      </dgm:t>
    </dgm:pt>
    <dgm:pt modelId="{58D680D9-87DE-4C78-884A-1F86ED4F9E26}" type="parTrans" cxnId="{C3C5BB40-E6ED-4DD3-90D8-6236A855DE4B}">
      <dgm:prSet/>
      <dgm:spPr/>
      <dgm:t>
        <a:bodyPr/>
        <a:lstStyle/>
        <a:p>
          <a:endParaRPr lang="en-US"/>
        </a:p>
      </dgm:t>
    </dgm:pt>
    <dgm:pt modelId="{1F8BD7DF-B8CA-4BA7-9066-704423EAC1D5}" type="sibTrans" cxnId="{C3C5BB40-E6ED-4DD3-90D8-6236A855DE4B}">
      <dgm:prSet/>
      <dgm:spPr/>
      <dgm:t>
        <a:bodyPr/>
        <a:lstStyle/>
        <a:p>
          <a:endParaRPr lang="en-US"/>
        </a:p>
      </dgm:t>
    </dgm:pt>
    <dgm:pt modelId="{B07108C2-E226-49DA-BC35-B93B639C3A5D}">
      <dgm:prSet/>
      <dgm:spPr/>
      <dgm:t>
        <a:bodyPr/>
        <a:lstStyle/>
        <a:p>
          <a:pPr>
            <a:lnSpc>
              <a:spcPct val="100000"/>
            </a:lnSpc>
            <a:defRPr cap="all"/>
          </a:pPr>
          <a:r>
            <a:rPr lang="en-US" dirty="0">
              <a:latin typeface="Segoe UI Semilight" panose="020B0402040204020203" pitchFamily="34" charset="0"/>
              <a:cs typeface="Segoe UI Semilight" panose="020B0402040204020203" pitchFamily="34" charset="0"/>
            </a:rPr>
            <a:t>Advice and insights from people who know what you’re dealing with</a:t>
          </a:r>
        </a:p>
      </dgm:t>
    </dgm:pt>
    <dgm:pt modelId="{121E70F6-6501-4009-B24F-018224F0A03D}" type="parTrans" cxnId="{64594628-B5BC-403C-96E3-BB6DAF0225A4}">
      <dgm:prSet/>
      <dgm:spPr/>
      <dgm:t>
        <a:bodyPr/>
        <a:lstStyle/>
        <a:p>
          <a:endParaRPr lang="en-US"/>
        </a:p>
      </dgm:t>
    </dgm:pt>
    <dgm:pt modelId="{00B04F8B-07F1-4C5F-A977-AC78BDDDCAF9}" type="sibTrans" cxnId="{64594628-B5BC-403C-96E3-BB6DAF0225A4}">
      <dgm:prSet/>
      <dgm:spPr/>
      <dgm:t>
        <a:bodyPr/>
        <a:lstStyle/>
        <a:p>
          <a:endParaRPr lang="en-US"/>
        </a:p>
      </dgm:t>
    </dgm:pt>
    <dgm:pt modelId="{C5494B9F-F22A-4BBF-BE0E-90EB8B04DE38}" type="pres">
      <dgm:prSet presAssocID="{991F9328-2C72-4C7C-9123-AC0A4A140312}" presName="root" presStyleCnt="0">
        <dgm:presLayoutVars>
          <dgm:dir/>
          <dgm:resizeHandles val="exact"/>
        </dgm:presLayoutVars>
      </dgm:prSet>
      <dgm:spPr/>
    </dgm:pt>
    <dgm:pt modelId="{000BA6D8-242D-4F0B-B168-29AB030A5A41}" type="pres">
      <dgm:prSet presAssocID="{29797CD0-5706-48AD-B143-E764467A4A74}" presName="compNode" presStyleCnt="0"/>
      <dgm:spPr/>
    </dgm:pt>
    <dgm:pt modelId="{4D1F00DE-CA2F-423D-9432-EE8972D6FBAE}" type="pres">
      <dgm:prSet presAssocID="{29797CD0-5706-48AD-B143-E764467A4A74}" presName="iconBgRect" presStyleLbl="bgShp" presStyleIdx="0" presStyleCnt="4"/>
      <dgm:spPr/>
    </dgm:pt>
    <dgm:pt modelId="{8A6F9515-C041-4FD7-AE0E-6E04AEB157E4}" type="pres">
      <dgm:prSet presAssocID="{29797CD0-5706-48AD-B143-E764467A4A7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odium"/>
        </a:ext>
      </dgm:extLst>
    </dgm:pt>
    <dgm:pt modelId="{B50EEC28-0AED-4CC0-BBB3-18F988E16BC6}" type="pres">
      <dgm:prSet presAssocID="{29797CD0-5706-48AD-B143-E764467A4A74}" presName="spaceRect" presStyleCnt="0"/>
      <dgm:spPr/>
    </dgm:pt>
    <dgm:pt modelId="{888B8D68-F95B-4B51-B69A-C2565A086F27}" type="pres">
      <dgm:prSet presAssocID="{29797CD0-5706-48AD-B143-E764467A4A74}" presName="textRect" presStyleLbl="revTx" presStyleIdx="0" presStyleCnt="4">
        <dgm:presLayoutVars>
          <dgm:chMax val="1"/>
          <dgm:chPref val="1"/>
        </dgm:presLayoutVars>
      </dgm:prSet>
      <dgm:spPr/>
    </dgm:pt>
    <dgm:pt modelId="{7354D187-0877-4AFA-9599-BC5B13A37B72}" type="pres">
      <dgm:prSet presAssocID="{CCC24581-46A0-4251-8BB3-6C909E1FD81A}" presName="sibTrans" presStyleCnt="0"/>
      <dgm:spPr/>
    </dgm:pt>
    <dgm:pt modelId="{479E140C-AE6A-40F5-A7F1-5ADD81438B79}" type="pres">
      <dgm:prSet presAssocID="{EAC9F62F-3FC7-4A3E-B7F3-BACE00DF1700}" presName="compNode" presStyleCnt="0"/>
      <dgm:spPr/>
    </dgm:pt>
    <dgm:pt modelId="{C687BA07-9439-4AB4-A75D-D0DFA7199283}" type="pres">
      <dgm:prSet presAssocID="{EAC9F62F-3FC7-4A3E-B7F3-BACE00DF1700}" presName="iconBgRect" presStyleLbl="bgShp" presStyleIdx="1" presStyleCnt="4"/>
      <dgm:spPr/>
    </dgm:pt>
    <dgm:pt modelId="{F01B06CD-50FF-4EDA-A619-23C58503F7ED}" type="pres">
      <dgm:prSet presAssocID="{EAC9F62F-3FC7-4A3E-B7F3-BACE00DF1700}"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eacher"/>
        </a:ext>
      </dgm:extLst>
    </dgm:pt>
    <dgm:pt modelId="{DE0A3809-36E0-416F-BACF-B8F7B17B4398}" type="pres">
      <dgm:prSet presAssocID="{EAC9F62F-3FC7-4A3E-B7F3-BACE00DF1700}" presName="spaceRect" presStyleCnt="0"/>
      <dgm:spPr/>
    </dgm:pt>
    <dgm:pt modelId="{112E3431-851A-4BBF-8F72-A8EFEEA910BE}" type="pres">
      <dgm:prSet presAssocID="{EAC9F62F-3FC7-4A3E-B7F3-BACE00DF1700}" presName="textRect" presStyleLbl="revTx" presStyleIdx="1" presStyleCnt="4">
        <dgm:presLayoutVars>
          <dgm:chMax val="1"/>
          <dgm:chPref val="1"/>
        </dgm:presLayoutVars>
      </dgm:prSet>
      <dgm:spPr/>
    </dgm:pt>
    <dgm:pt modelId="{6368480B-D5E0-4A03-80B2-6969BC24AE4E}" type="pres">
      <dgm:prSet presAssocID="{2215BFDD-F9FE-4385-9543-8AFB5FCC35D6}" presName="sibTrans" presStyleCnt="0"/>
      <dgm:spPr/>
    </dgm:pt>
    <dgm:pt modelId="{6F1C5E5B-157D-4601-B0C9-E9A4F94D4A60}" type="pres">
      <dgm:prSet presAssocID="{9ADC9783-E515-46BE-B2B1-08A79DC9BCBD}" presName="compNode" presStyleCnt="0"/>
      <dgm:spPr/>
    </dgm:pt>
    <dgm:pt modelId="{37128284-1C32-499D-A071-FE191627D83E}" type="pres">
      <dgm:prSet presAssocID="{9ADC9783-E515-46BE-B2B1-08A79DC9BCBD}" presName="iconBgRect" presStyleLbl="bgShp" presStyleIdx="2" presStyleCnt="4"/>
      <dgm:spPr/>
    </dgm:pt>
    <dgm:pt modelId="{86AB8B53-4087-4481-9711-3ED204DE20CB}" type="pres">
      <dgm:prSet presAssocID="{9ADC9783-E515-46BE-B2B1-08A79DC9BCBD}"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eam"/>
        </a:ext>
      </dgm:extLst>
    </dgm:pt>
    <dgm:pt modelId="{9DBE4CAA-F3AD-4CB9-8479-76E058372467}" type="pres">
      <dgm:prSet presAssocID="{9ADC9783-E515-46BE-B2B1-08A79DC9BCBD}" presName="spaceRect" presStyleCnt="0"/>
      <dgm:spPr/>
    </dgm:pt>
    <dgm:pt modelId="{000E9089-8004-43F0-8B83-219D0F161B70}" type="pres">
      <dgm:prSet presAssocID="{9ADC9783-E515-46BE-B2B1-08A79DC9BCBD}" presName="textRect" presStyleLbl="revTx" presStyleIdx="2" presStyleCnt="4" custScaleX="117825">
        <dgm:presLayoutVars>
          <dgm:chMax val="1"/>
          <dgm:chPref val="1"/>
        </dgm:presLayoutVars>
      </dgm:prSet>
      <dgm:spPr/>
    </dgm:pt>
    <dgm:pt modelId="{78AE8879-72F8-47A6-9368-919D73AF3796}" type="pres">
      <dgm:prSet presAssocID="{1F8BD7DF-B8CA-4BA7-9066-704423EAC1D5}" presName="sibTrans" presStyleCnt="0"/>
      <dgm:spPr/>
    </dgm:pt>
    <dgm:pt modelId="{0B24A7D7-45A5-4780-9135-F55FAA896C73}" type="pres">
      <dgm:prSet presAssocID="{B07108C2-E226-49DA-BC35-B93B639C3A5D}" presName="compNode" presStyleCnt="0"/>
      <dgm:spPr/>
    </dgm:pt>
    <dgm:pt modelId="{FBC79A20-2BC7-498D-B9F7-C1B910F3078B}" type="pres">
      <dgm:prSet presAssocID="{B07108C2-E226-49DA-BC35-B93B639C3A5D}" presName="iconBgRect" presStyleLbl="bgShp" presStyleIdx="3" presStyleCnt="4"/>
      <dgm:spPr/>
    </dgm:pt>
    <dgm:pt modelId="{61C570F8-D400-4A41-961B-AE99FDBFE174}" type="pres">
      <dgm:prSet presAssocID="{B07108C2-E226-49DA-BC35-B93B639C3A5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all center"/>
        </a:ext>
      </dgm:extLst>
    </dgm:pt>
    <dgm:pt modelId="{65B1905E-D220-4F63-9972-524D6616F4A1}" type="pres">
      <dgm:prSet presAssocID="{B07108C2-E226-49DA-BC35-B93B639C3A5D}" presName="spaceRect" presStyleCnt="0"/>
      <dgm:spPr/>
    </dgm:pt>
    <dgm:pt modelId="{70E93913-3038-4CEE-BB41-5E13E0FCE343}" type="pres">
      <dgm:prSet presAssocID="{B07108C2-E226-49DA-BC35-B93B639C3A5D}" presName="textRect" presStyleLbl="revTx" presStyleIdx="3" presStyleCnt="4">
        <dgm:presLayoutVars>
          <dgm:chMax val="1"/>
          <dgm:chPref val="1"/>
        </dgm:presLayoutVars>
      </dgm:prSet>
      <dgm:spPr/>
    </dgm:pt>
  </dgm:ptLst>
  <dgm:cxnLst>
    <dgm:cxn modelId="{53834D19-403E-4552-9E21-BCC62FD10172}" type="presOf" srcId="{B07108C2-E226-49DA-BC35-B93B639C3A5D}" destId="{70E93913-3038-4CEE-BB41-5E13E0FCE343}" srcOrd="0" destOrd="0" presId="urn:microsoft.com/office/officeart/2018/5/layout/IconCircleLabelList"/>
    <dgm:cxn modelId="{64594628-B5BC-403C-96E3-BB6DAF0225A4}" srcId="{991F9328-2C72-4C7C-9123-AC0A4A140312}" destId="{B07108C2-E226-49DA-BC35-B93B639C3A5D}" srcOrd="3" destOrd="0" parTransId="{121E70F6-6501-4009-B24F-018224F0A03D}" sibTransId="{00B04F8B-07F1-4C5F-A977-AC78BDDDCAF9}"/>
    <dgm:cxn modelId="{9A8A023F-15FF-47E5-AA09-D41544511970}" type="presOf" srcId="{EAC9F62F-3FC7-4A3E-B7F3-BACE00DF1700}" destId="{112E3431-851A-4BBF-8F72-A8EFEEA910BE}" srcOrd="0" destOrd="0" presId="urn:microsoft.com/office/officeart/2018/5/layout/IconCircleLabelList"/>
    <dgm:cxn modelId="{C3C5BB40-E6ED-4DD3-90D8-6236A855DE4B}" srcId="{991F9328-2C72-4C7C-9123-AC0A4A140312}" destId="{9ADC9783-E515-46BE-B2B1-08A79DC9BCBD}" srcOrd="2" destOrd="0" parTransId="{58D680D9-87DE-4C78-884A-1F86ED4F9E26}" sibTransId="{1F8BD7DF-B8CA-4BA7-9066-704423EAC1D5}"/>
    <dgm:cxn modelId="{AA55614F-CA94-478A-8974-713737A01470}" srcId="{991F9328-2C72-4C7C-9123-AC0A4A140312}" destId="{EAC9F62F-3FC7-4A3E-B7F3-BACE00DF1700}" srcOrd="1" destOrd="0" parTransId="{152D0560-D8D0-43FE-8ED0-CC785D4BE8F6}" sibTransId="{2215BFDD-F9FE-4385-9543-8AFB5FCC35D6}"/>
    <dgm:cxn modelId="{74AC7672-4D0D-4BDC-B12B-59D81FA2F2A4}" srcId="{991F9328-2C72-4C7C-9123-AC0A4A140312}" destId="{29797CD0-5706-48AD-B143-E764467A4A74}" srcOrd="0" destOrd="0" parTransId="{B9D9C0B0-5003-4194-B252-5CC2C035B921}" sibTransId="{CCC24581-46A0-4251-8BB3-6C909E1FD81A}"/>
    <dgm:cxn modelId="{9B1D5690-8406-48F7-9897-5B47583204ED}" type="presOf" srcId="{29797CD0-5706-48AD-B143-E764467A4A74}" destId="{888B8D68-F95B-4B51-B69A-C2565A086F27}" srcOrd="0" destOrd="0" presId="urn:microsoft.com/office/officeart/2018/5/layout/IconCircleLabelList"/>
    <dgm:cxn modelId="{67E811CC-154D-4408-9C53-572C98A8BB7A}" type="presOf" srcId="{991F9328-2C72-4C7C-9123-AC0A4A140312}" destId="{C5494B9F-F22A-4BBF-BE0E-90EB8B04DE38}" srcOrd="0" destOrd="0" presId="urn:microsoft.com/office/officeart/2018/5/layout/IconCircleLabelList"/>
    <dgm:cxn modelId="{9A3836CE-C98F-4464-80D8-6C5FC4F22257}" type="presOf" srcId="{9ADC9783-E515-46BE-B2B1-08A79DC9BCBD}" destId="{000E9089-8004-43F0-8B83-219D0F161B70}" srcOrd="0" destOrd="0" presId="urn:microsoft.com/office/officeart/2018/5/layout/IconCircleLabelList"/>
    <dgm:cxn modelId="{B98AFBCD-EFCF-453F-9CD4-A4D5227A81D4}" type="presParOf" srcId="{C5494B9F-F22A-4BBF-BE0E-90EB8B04DE38}" destId="{000BA6D8-242D-4F0B-B168-29AB030A5A41}" srcOrd="0" destOrd="0" presId="urn:microsoft.com/office/officeart/2018/5/layout/IconCircleLabelList"/>
    <dgm:cxn modelId="{C9C2FA9F-E476-4D82-89D9-B48D33281A07}" type="presParOf" srcId="{000BA6D8-242D-4F0B-B168-29AB030A5A41}" destId="{4D1F00DE-CA2F-423D-9432-EE8972D6FBAE}" srcOrd="0" destOrd="0" presId="urn:microsoft.com/office/officeart/2018/5/layout/IconCircleLabelList"/>
    <dgm:cxn modelId="{002A1CDD-C098-405C-B23F-8D92D48B754C}" type="presParOf" srcId="{000BA6D8-242D-4F0B-B168-29AB030A5A41}" destId="{8A6F9515-C041-4FD7-AE0E-6E04AEB157E4}" srcOrd="1" destOrd="0" presId="urn:microsoft.com/office/officeart/2018/5/layout/IconCircleLabelList"/>
    <dgm:cxn modelId="{8F6F5793-4D3A-4FC4-8101-D4F0F3895977}" type="presParOf" srcId="{000BA6D8-242D-4F0B-B168-29AB030A5A41}" destId="{B50EEC28-0AED-4CC0-BBB3-18F988E16BC6}" srcOrd="2" destOrd="0" presId="urn:microsoft.com/office/officeart/2018/5/layout/IconCircleLabelList"/>
    <dgm:cxn modelId="{EB13D675-546A-4EC4-8F4F-1F5D7A94B467}" type="presParOf" srcId="{000BA6D8-242D-4F0B-B168-29AB030A5A41}" destId="{888B8D68-F95B-4B51-B69A-C2565A086F27}" srcOrd="3" destOrd="0" presId="urn:microsoft.com/office/officeart/2018/5/layout/IconCircleLabelList"/>
    <dgm:cxn modelId="{252AD888-D7AF-4CF1-B23E-327D407F77BA}" type="presParOf" srcId="{C5494B9F-F22A-4BBF-BE0E-90EB8B04DE38}" destId="{7354D187-0877-4AFA-9599-BC5B13A37B72}" srcOrd="1" destOrd="0" presId="urn:microsoft.com/office/officeart/2018/5/layout/IconCircleLabelList"/>
    <dgm:cxn modelId="{6E859A86-61A0-4CD2-88F1-04F738C6580D}" type="presParOf" srcId="{C5494B9F-F22A-4BBF-BE0E-90EB8B04DE38}" destId="{479E140C-AE6A-40F5-A7F1-5ADD81438B79}" srcOrd="2" destOrd="0" presId="urn:microsoft.com/office/officeart/2018/5/layout/IconCircleLabelList"/>
    <dgm:cxn modelId="{97D7D3DD-5D5C-4A14-B5CD-E8AF416E9826}" type="presParOf" srcId="{479E140C-AE6A-40F5-A7F1-5ADD81438B79}" destId="{C687BA07-9439-4AB4-A75D-D0DFA7199283}" srcOrd="0" destOrd="0" presId="urn:microsoft.com/office/officeart/2018/5/layout/IconCircleLabelList"/>
    <dgm:cxn modelId="{F847B1F0-3639-4EC4-AA95-A4AA382D3A66}" type="presParOf" srcId="{479E140C-AE6A-40F5-A7F1-5ADD81438B79}" destId="{F01B06CD-50FF-4EDA-A619-23C58503F7ED}" srcOrd="1" destOrd="0" presId="urn:microsoft.com/office/officeart/2018/5/layout/IconCircleLabelList"/>
    <dgm:cxn modelId="{44EB36BE-D4F1-4FF3-8B80-7C9957E4D811}" type="presParOf" srcId="{479E140C-AE6A-40F5-A7F1-5ADD81438B79}" destId="{DE0A3809-36E0-416F-BACF-B8F7B17B4398}" srcOrd="2" destOrd="0" presId="urn:microsoft.com/office/officeart/2018/5/layout/IconCircleLabelList"/>
    <dgm:cxn modelId="{448752A1-3A88-4497-9B96-CE4A12F0C402}" type="presParOf" srcId="{479E140C-AE6A-40F5-A7F1-5ADD81438B79}" destId="{112E3431-851A-4BBF-8F72-A8EFEEA910BE}" srcOrd="3" destOrd="0" presId="urn:microsoft.com/office/officeart/2018/5/layout/IconCircleLabelList"/>
    <dgm:cxn modelId="{1C0D771C-E85F-4BE5-94EE-45E23C2FC590}" type="presParOf" srcId="{C5494B9F-F22A-4BBF-BE0E-90EB8B04DE38}" destId="{6368480B-D5E0-4A03-80B2-6969BC24AE4E}" srcOrd="3" destOrd="0" presId="urn:microsoft.com/office/officeart/2018/5/layout/IconCircleLabelList"/>
    <dgm:cxn modelId="{F99F3713-258F-4A9B-82F6-B82141E89A50}" type="presParOf" srcId="{C5494B9F-F22A-4BBF-BE0E-90EB8B04DE38}" destId="{6F1C5E5B-157D-4601-B0C9-E9A4F94D4A60}" srcOrd="4" destOrd="0" presId="urn:microsoft.com/office/officeart/2018/5/layout/IconCircleLabelList"/>
    <dgm:cxn modelId="{FD6A99AF-D636-4D36-9C95-89CF5E0AFD1E}" type="presParOf" srcId="{6F1C5E5B-157D-4601-B0C9-E9A4F94D4A60}" destId="{37128284-1C32-499D-A071-FE191627D83E}" srcOrd="0" destOrd="0" presId="urn:microsoft.com/office/officeart/2018/5/layout/IconCircleLabelList"/>
    <dgm:cxn modelId="{FEAFDA7B-3317-47C9-AB23-653127C252DD}" type="presParOf" srcId="{6F1C5E5B-157D-4601-B0C9-E9A4F94D4A60}" destId="{86AB8B53-4087-4481-9711-3ED204DE20CB}" srcOrd="1" destOrd="0" presId="urn:microsoft.com/office/officeart/2018/5/layout/IconCircleLabelList"/>
    <dgm:cxn modelId="{2DA51E15-13E4-4D7A-86B7-E4EB137E445D}" type="presParOf" srcId="{6F1C5E5B-157D-4601-B0C9-E9A4F94D4A60}" destId="{9DBE4CAA-F3AD-4CB9-8479-76E058372467}" srcOrd="2" destOrd="0" presId="urn:microsoft.com/office/officeart/2018/5/layout/IconCircleLabelList"/>
    <dgm:cxn modelId="{34E7AFF4-9908-4807-85D1-2AF992AD0562}" type="presParOf" srcId="{6F1C5E5B-157D-4601-B0C9-E9A4F94D4A60}" destId="{000E9089-8004-43F0-8B83-219D0F161B70}" srcOrd="3" destOrd="0" presId="urn:microsoft.com/office/officeart/2018/5/layout/IconCircleLabelList"/>
    <dgm:cxn modelId="{D003AC68-DDA7-400A-A6E6-4A22637F76CF}" type="presParOf" srcId="{C5494B9F-F22A-4BBF-BE0E-90EB8B04DE38}" destId="{78AE8879-72F8-47A6-9368-919D73AF3796}" srcOrd="5" destOrd="0" presId="urn:microsoft.com/office/officeart/2018/5/layout/IconCircleLabelList"/>
    <dgm:cxn modelId="{999F8611-449E-4630-B1C7-5DE503350A8D}" type="presParOf" srcId="{C5494B9F-F22A-4BBF-BE0E-90EB8B04DE38}" destId="{0B24A7D7-45A5-4780-9135-F55FAA896C73}" srcOrd="6" destOrd="0" presId="urn:microsoft.com/office/officeart/2018/5/layout/IconCircleLabelList"/>
    <dgm:cxn modelId="{ADC8C93B-C169-4A66-9332-F59AB56675DB}" type="presParOf" srcId="{0B24A7D7-45A5-4780-9135-F55FAA896C73}" destId="{FBC79A20-2BC7-498D-B9F7-C1B910F3078B}" srcOrd="0" destOrd="0" presId="urn:microsoft.com/office/officeart/2018/5/layout/IconCircleLabelList"/>
    <dgm:cxn modelId="{FCE26551-4572-44DE-9941-3466C845C1D7}" type="presParOf" srcId="{0B24A7D7-45A5-4780-9135-F55FAA896C73}" destId="{61C570F8-D400-4A41-961B-AE99FDBFE174}" srcOrd="1" destOrd="0" presId="urn:microsoft.com/office/officeart/2018/5/layout/IconCircleLabelList"/>
    <dgm:cxn modelId="{333081D6-6FD1-418C-A54B-817D2B2805D8}" type="presParOf" srcId="{0B24A7D7-45A5-4780-9135-F55FAA896C73}" destId="{65B1905E-D220-4F63-9972-524D6616F4A1}" srcOrd="2" destOrd="0" presId="urn:microsoft.com/office/officeart/2018/5/layout/IconCircleLabelList"/>
    <dgm:cxn modelId="{F1DB4443-9871-4C6A-907B-1CD158455893}" type="presParOf" srcId="{0B24A7D7-45A5-4780-9135-F55FAA896C73}" destId="{70E93913-3038-4CEE-BB41-5E13E0FCE34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1F9328-2C72-4C7C-9123-AC0A4A140312}"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29797CD0-5706-48AD-B143-E764467A4A74}">
      <dgm:prSet/>
      <dgm:spPr>
        <a:solidFill>
          <a:srgbClr val="92D050"/>
        </a:solidFill>
      </dgm:spPr>
      <dgm:t>
        <a:bodyPr/>
        <a:lstStyle/>
        <a:p>
          <a:r>
            <a:rPr lang="en-US" dirty="0">
              <a:latin typeface="Segoe UI Semilight" panose="020B0402040204020203" pitchFamily="34" charset="0"/>
              <a:cs typeface="Segoe UI Semilight" panose="020B0402040204020203" pitchFamily="34" charset="0"/>
            </a:rPr>
            <a:t>Fund SARIF development via annual OASIS membership dues</a:t>
          </a:r>
        </a:p>
      </dgm:t>
    </dgm:pt>
    <dgm:pt modelId="{B9D9C0B0-5003-4194-B252-5CC2C035B921}" type="parTrans" cxnId="{74AC7672-4D0D-4BDC-B12B-59D81FA2F2A4}">
      <dgm:prSet/>
      <dgm:spPr/>
      <dgm:t>
        <a:bodyPr/>
        <a:lstStyle/>
        <a:p>
          <a:endParaRPr lang="en-US"/>
        </a:p>
      </dgm:t>
    </dgm:pt>
    <dgm:pt modelId="{CCC24581-46A0-4251-8BB3-6C909E1FD81A}" type="sibTrans" cxnId="{74AC7672-4D0D-4BDC-B12B-59D81FA2F2A4}">
      <dgm:prSet/>
      <dgm:spPr/>
      <dgm:t>
        <a:bodyPr/>
        <a:lstStyle/>
        <a:p>
          <a:endParaRPr lang="en-US"/>
        </a:p>
      </dgm:t>
    </dgm:pt>
    <dgm:pt modelId="{C225EA6B-9E37-45E9-920A-1B19A4177A9C}">
      <dgm:prSet/>
      <dgm:spPr>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US" dirty="0">
              <a:latin typeface="Segoe UI Semilight" panose="020B0402040204020203" pitchFamily="34" charset="0"/>
              <a:cs typeface="Segoe UI Semilight" panose="020B0402040204020203" pitchFamily="34" charset="0"/>
            </a:rPr>
            <a:t>*Attend TC F2F meetings (if/when TC decides to meet)</a:t>
          </a:r>
        </a:p>
      </dgm:t>
    </dgm:pt>
    <dgm:pt modelId="{3DD0020E-CCF0-4167-AE27-B7BC601F1A1E}" type="parTrans" cxnId="{68FDCBCB-0374-460C-B4EC-9FE3883167C8}">
      <dgm:prSet/>
      <dgm:spPr/>
      <dgm:t>
        <a:bodyPr/>
        <a:lstStyle/>
        <a:p>
          <a:endParaRPr lang="en-US"/>
        </a:p>
      </dgm:t>
    </dgm:pt>
    <dgm:pt modelId="{CC7F9514-26AA-4971-A2B8-2B0C33179985}" type="sibTrans" cxnId="{68FDCBCB-0374-460C-B4EC-9FE3883167C8}">
      <dgm:prSet/>
      <dgm:spPr/>
      <dgm:t>
        <a:bodyPr/>
        <a:lstStyle/>
        <a:p>
          <a:endParaRPr lang="en-US"/>
        </a:p>
      </dgm:t>
    </dgm:pt>
    <dgm:pt modelId="{789F5D53-2EC0-472D-B7CC-F28D7183960A}">
      <dgm:prSet/>
      <dgm:spPr>
        <a:solidFill>
          <a:srgbClr val="92D050"/>
        </a:solidFill>
      </dgm:spPr>
      <dgm:t>
        <a:bodyPr/>
        <a:lstStyle/>
        <a:p>
          <a:r>
            <a:rPr lang="en-US" dirty="0">
              <a:latin typeface="Segoe UI Semilight" panose="020B0402040204020203" pitchFamily="34" charset="0"/>
              <a:cs typeface="Segoe UI Semilight" panose="020B0402040204020203" pitchFamily="34" charset="0"/>
            </a:rPr>
            <a:t>Subscribe to TC email list</a:t>
          </a:r>
        </a:p>
      </dgm:t>
    </dgm:pt>
    <dgm:pt modelId="{F28AE519-0786-4D66-B450-A7FF7257181C}" type="parTrans" cxnId="{3F2D31E6-5018-43A0-9969-336AA54DDA4F}">
      <dgm:prSet/>
      <dgm:spPr/>
      <dgm:t>
        <a:bodyPr/>
        <a:lstStyle/>
        <a:p>
          <a:endParaRPr lang="en-US"/>
        </a:p>
      </dgm:t>
    </dgm:pt>
    <dgm:pt modelId="{3578D943-87F6-4A62-A047-497C7F437E3B}" type="sibTrans" cxnId="{3F2D31E6-5018-43A0-9969-336AA54DDA4F}">
      <dgm:prSet/>
      <dgm:spPr/>
      <dgm:t>
        <a:bodyPr/>
        <a:lstStyle/>
        <a:p>
          <a:endParaRPr lang="en-US"/>
        </a:p>
      </dgm:t>
    </dgm:pt>
    <dgm:pt modelId="{5045DA48-9574-4D02-957C-7A063033AD11}">
      <dgm:prSet/>
      <dgm:spPr>
        <a:solidFill>
          <a:srgbClr val="92D050"/>
        </a:solidFill>
      </dgm:spPr>
      <dgm:t>
        <a:bodyPr/>
        <a:lstStyle/>
        <a:p>
          <a:r>
            <a:rPr lang="en-US" dirty="0">
              <a:latin typeface="Segoe UI Semilight" panose="020B0402040204020203" pitchFamily="34" charset="0"/>
              <a:cs typeface="Segoe UI Semilight" panose="020B0402040204020203" pitchFamily="34" charset="0"/>
            </a:rPr>
            <a:t>Vote on TC decisions and documents</a:t>
          </a:r>
        </a:p>
      </dgm:t>
    </dgm:pt>
    <dgm:pt modelId="{917BD684-26A2-480F-9B00-3B75EB61966E}" type="parTrans" cxnId="{035D9FD5-29BA-4221-B6A7-5366ACD9E7EE}">
      <dgm:prSet/>
      <dgm:spPr/>
      <dgm:t>
        <a:bodyPr/>
        <a:lstStyle/>
        <a:p>
          <a:endParaRPr lang="en-US"/>
        </a:p>
      </dgm:t>
    </dgm:pt>
    <dgm:pt modelId="{CD876511-48DE-4549-8062-3CE39099D861}" type="sibTrans" cxnId="{035D9FD5-29BA-4221-B6A7-5366ACD9E7EE}">
      <dgm:prSet/>
      <dgm:spPr/>
      <dgm:t>
        <a:bodyPr/>
        <a:lstStyle/>
        <a:p>
          <a:endParaRPr lang="en-US"/>
        </a:p>
      </dgm:t>
    </dgm:pt>
    <dgm:pt modelId="{C0B3515E-C918-45B7-9B03-EACD81D9C5EF}">
      <dgm:prSet/>
      <dgm:spPr>
        <a:solidFill>
          <a:srgbClr val="92D050"/>
        </a:solidFill>
      </dgm:spPr>
      <dgm:t>
        <a:bodyPr/>
        <a:lstStyle/>
        <a:p>
          <a:r>
            <a:rPr lang="en-US" dirty="0">
              <a:latin typeface="Segoe UI Semilight" panose="020B0402040204020203" pitchFamily="34" charset="0"/>
              <a:cs typeface="Segoe UI Semilight" panose="020B0402040204020203" pitchFamily="34" charset="0"/>
            </a:rPr>
            <a:t>Attend TC conference calls (typically one-hour call once a month)</a:t>
          </a:r>
        </a:p>
      </dgm:t>
    </dgm:pt>
    <dgm:pt modelId="{4A690E8C-617A-46FE-844D-E089577F855D}" type="parTrans" cxnId="{95365143-71DA-4657-971A-B035CF7A8DEF}">
      <dgm:prSet/>
      <dgm:spPr/>
      <dgm:t>
        <a:bodyPr/>
        <a:lstStyle/>
        <a:p>
          <a:endParaRPr lang="en-US"/>
        </a:p>
      </dgm:t>
    </dgm:pt>
    <dgm:pt modelId="{6DFA15E6-E2F2-4C52-9125-45AED348B5CF}" type="sibTrans" cxnId="{95365143-71DA-4657-971A-B035CF7A8DEF}">
      <dgm:prSet/>
      <dgm:spPr/>
      <dgm:t>
        <a:bodyPr/>
        <a:lstStyle/>
        <a:p>
          <a:endParaRPr lang="en-US"/>
        </a:p>
      </dgm:t>
    </dgm:pt>
    <dgm:pt modelId="{BEB3FAEC-36DC-454C-B29B-4A0D5FB7B0BD}">
      <dgm:prSet/>
      <dgm:spPr>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US" dirty="0">
              <a:latin typeface="Segoe UI Semilight" panose="020B0402040204020203" pitchFamily="34" charset="0"/>
              <a:cs typeface="Segoe UI Semilight" panose="020B0402040204020203" pitchFamily="34" charset="0"/>
            </a:rPr>
            <a:t>*Serve as a spec editor, lead a Subcommittee…</a:t>
          </a:r>
        </a:p>
      </dgm:t>
    </dgm:pt>
    <dgm:pt modelId="{BAB4F400-2CC4-4D97-AC5F-2CECB49612C8}" type="parTrans" cxnId="{AA7762E8-BE56-4430-9E42-04FD09D04113}">
      <dgm:prSet/>
      <dgm:spPr/>
      <dgm:t>
        <a:bodyPr/>
        <a:lstStyle/>
        <a:p>
          <a:endParaRPr lang="en-US"/>
        </a:p>
      </dgm:t>
    </dgm:pt>
    <dgm:pt modelId="{02BA2D51-E385-4B5E-ADCB-8234288D3EFD}" type="sibTrans" cxnId="{AA7762E8-BE56-4430-9E42-04FD09D04113}">
      <dgm:prSet/>
      <dgm:spPr/>
      <dgm:t>
        <a:bodyPr/>
        <a:lstStyle/>
        <a:p>
          <a:endParaRPr lang="en-US"/>
        </a:p>
      </dgm:t>
    </dgm:pt>
    <dgm:pt modelId="{189588EF-061B-4FEE-B2D5-0F7D211C5322}">
      <dgm:prSet/>
      <dgm:spPr>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US" dirty="0">
              <a:latin typeface="Segoe UI Semilight" panose="020B0402040204020203" pitchFamily="34" charset="0"/>
              <a:cs typeface="Segoe UI Semilight" panose="020B0402040204020203" pitchFamily="34" charset="0"/>
            </a:rPr>
            <a:t>*Contribute ideas, use cases, comments</a:t>
          </a:r>
        </a:p>
      </dgm:t>
    </dgm:pt>
    <dgm:pt modelId="{D8DF648C-79FE-455C-BF2D-25063C53716F}" type="parTrans" cxnId="{4D507EE0-9230-47B6-9595-8E402B4BC0F4}">
      <dgm:prSet/>
      <dgm:spPr/>
      <dgm:t>
        <a:bodyPr/>
        <a:lstStyle/>
        <a:p>
          <a:endParaRPr lang="en-US"/>
        </a:p>
      </dgm:t>
    </dgm:pt>
    <dgm:pt modelId="{01708E86-96FF-4FEE-A153-7C448BAAE6EF}" type="sibTrans" cxnId="{4D507EE0-9230-47B6-9595-8E402B4BC0F4}">
      <dgm:prSet/>
      <dgm:spPr/>
      <dgm:t>
        <a:bodyPr/>
        <a:lstStyle/>
        <a:p>
          <a:endParaRPr lang="en-US"/>
        </a:p>
      </dgm:t>
    </dgm:pt>
    <dgm:pt modelId="{0818BA13-528B-4F58-9D29-8EC2B6625EE3}" type="pres">
      <dgm:prSet presAssocID="{991F9328-2C72-4C7C-9123-AC0A4A140312}" presName="linear" presStyleCnt="0">
        <dgm:presLayoutVars>
          <dgm:animLvl val="lvl"/>
          <dgm:resizeHandles val="exact"/>
        </dgm:presLayoutVars>
      </dgm:prSet>
      <dgm:spPr/>
    </dgm:pt>
    <dgm:pt modelId="{AFD029CB-A0F4-4FB2-9E95-FA8B0428F3DE}" type="pres">
      <dgm:prSet presAssocID="{29797CD0-5706-48AD-B143-E764467A4A74}" presName="parentText" presStyleLbl="node1" presStyleIdx="0" presStyleCnt="7">
        <dgm:presLayoutVars>
          <dgm:chMax val="0"/>
          <dgm:bulletEnabled val="1"/>
        </dgm:presLayoutVars>
      </dgm:prSet>
      <dgm:spPr/>
    </dgm:pt>
    <dgm:pt modelId="{EED88DA2-7683-4656-BC85-FD557AFF640E}" type="pres">
      <dgm:prSet presAssocID="{CCC24581-46A0-4251-8BB3-6C909E1FD81A}" presName="spacer" presStyleCnt="0"/>
      <dgm:spPr/>
    </dgm:pt>
    <dgm:pt modelId="{E5216C9A-DE26-4ECB-A969-B95A7DAF30EF}" type="pres">
      <dgm:prSet presAssocID="{789F5D53-2EC0-472D-B7CC-F28D7183960A}" presName="parentText" presStyleLbl="node1" presStyleIdx="1" presStyleCnt="7">
        <dgm:presLayoutVars>
          <dgm:chMax val="0"/>
          <dgm:bulletEnabled val="1"/>
        </dgm:presLayoutVars>
      </dgm:prSet>
      <dgm:spPr/>
    </dgm:pt>
    <dgm:pt modelId="{7D1AC09C-32CB-46C8-90AF-2CCBF6E6F6EB}" type="pres">
      <dgm:prSet presAssocID="{3578D943-87F6-4A62-A047-497C7F437E3B}" presName="spacer" presStyleCnt="0"/>
      <dgm:spPr/>
    </dgm:pt>
    <dgm:pt modelId="{999EE3B3-54EA-4579-9C83-F66289239FC7}" type="pres">
      <dgm:prSet presAssocID="{5045DA48-9574-4D02-957C-7A063033AD11}" presName="parentText" presStyleLbl="node1" presStyleIdx="2" presStyleCnt="7">
        <dgm:presLayoutVars>
          <dgm:chMax val="0"/>
          <dgm:bulletEnabled val="1"/>
        </dgm:presLayoutVars>
      </dgm:prSet>
      <dgm:spPr/>
    </dgm:pt>
    <dgm:pt modelId="{178CE0EB-DDC9-447F-8863-92FC42AFF22E}" type="pres">
      <dgm:prSet presAssocID="{CD876511-48DE-4549-8062-3CE39099D861}" presName="spacer" presStyleCnt="0"/>
      <dgm:spPr/>
    </dgm:pt>
    <dgm:pt modelId="{150805E9-AB87-4E67-A82E-EE7522AA740D}" type="pres">
      <dgm:prSet presAssocID="{C0B3515E-C918-45B7-9B03-EACD81D9C5EF}" presName="parentText" presStyleLbl="node1" presStyleIdx="3" presStyleCnt="7">
        <dgm:presLayoutVars>
          <dgm:chMax val="0"/>
          <dgm:bulletEnabled val="1"/>
        </dgm:presLayoutVars>
      </dgm:prSet>
      <dgm:spPr/>
    </dgm:pt>
    <dgm:pt modelId="{A2A372B9-E3FB-4950-A163-65C39D704ABA}" type="pres">
      <dgm:prSet presAssocID="{6DFA15E6-E2F2-4C52-9125-45AED348B5CF}" presName="spacer" presStyleCnt="0"/>
      <dgm:spPr/>
    </dgm:pt>
    <dgm:pt modelId="{B7029276-020A-4EC6-BD70-597CBD90A545}" type="pres">
      <dgm:prSet presAssocID="{189588EF-061B-4FEE-B2D5-0F7D211C5322}" presName="parentText" presStyleLbl="node1" presStyleIdx="4" presStyleCnt="7">
        <dgm:presLayoutVars>
          <dgm:chMax val="0"/>
          <dgm:bulletEnabled val="1"/>
        </dgm:presLayoutVars>
      </dgm:prSet>
      <dgm:spPr/>
    </dgm:pt>
    <dgm:pt modelId="{637220BA-BE71-4C1E-941E-CEB73DB2FBEB}" type="pres">
      <dgm:prSet presAssocID="{01708E86-96FF-4FEE-A153-7C448BAAE6EF}" presName="spacer" presStyleCnt="0"/>
      <dgm:spPr/>
    </dgm:pt>
    <dgm:pt modelId="{EAFE4578-4878-4919-A67B-D8DE0034BDE2}" type="pres">
      <dgm:prSet presAssocID="{C225EA6B-9E37-45E9-920A-1B19A4177A9C}" presName="parentText" presStyleLbl="node1" presStyleIdx="5" presStyleCnt="7">
        <dgm:presLayoutVars>
          <dgm:chMax val="0"/>
          <dgm:bulletEnabled val="1"/>
        </dgm:presLayoutVars>
      </dgm:prSet>
      <dgm:spPr/>
    </dgm:pt>
    <dgm:pt modelId="{9B2D13D0-472C-4404-BB0F-E2B46E833850}" type="pres">
      <dgm:prSet presAssocID="{CC7F9514-26AA-4971-A2B8-2B0C33179985}" presName="spacer" presStyleCnt="0"/>
      <dgm:spPr/>
    </dgm:pt>
    <dgm:pt modelId="{DE9815B8-2EE4-4A4F-9A94-C330D4E1F2D9}" type="pres">
      <dgm:prSet presAssocID="{BEB3FAEC-36DC-454C-B29B-4A0D5FB7B0BD}" presName="parentText" presStyleLbl="node1" presStyleIdx="6" presStyleCnt="7">
        <dgm:presLayoutVars>
          <dgm:chMax val="0"/>
          <dgm:bulletEnabled val="1"/>
        </dgm:presLayoutVars>
      </dgm:prSet>
      <dgm:spPr/>
    </dgm:pt>
  </dgm:ptLst>
  <dgm:cxnLst>
    <dgm:cxn modelId="{6B0C750B-1F27-4B74-8D46-60175E716FDA}" type="presOf" srcId="{5045DA48-9574-4D02-957C-7A063033AD11}" destId="{999EE3B3-54EA-4579-9C83-F66289239FC7}" srcOrd="0" destOrd="0" presId="urn:microsoft.com/office/officeart/2005/8/layout/vList2"/>
    <dgm:cxn modelId="{75E9C40C-8CD7-4BD9-A5A6-F080214DC296}" type="presOf" srcId="{C0B3515E-C918-45B7-9B03-EACD81D9C5EF}" destId="{150805E9-AB87-4E67-A82E-EE7522AA740D}" srcOrd="0" destOrd="0" presId="urn:microsoft.com/office/officeart/2005/8/layout/vList2"/>
    <dgm:cxn modelId="{CF761622-9446-4741-B043-F46174ED80C4}" type="presOf" srcId="{BEB3FAEC-36DC-454C-B29B-4A0D5FB7B0BD}" destId="{DE9815B8-2EE4-4A4F-9A94-C330D4E1F2D9}" srcOrd="0" destOrd="0" presId="urn:microsoft.com/office/officeart/2005/8/layout/vList2"/>
    <dgm:cxn modelId="{F8F6993A-218A-4BE4-BE58-6F3C9231C56A}" type="presOf" srcId="{991F9328-2C72-4C7C-9123-AC0A4A140312}" destId="{0818BA13-528B-4F58-9D29-8EC2B6625EE3}" srcOrd="0" destOrd="0" presId="urn:microsoft.com/office/officeart/2005/8/layout/vList2"/>
    <dgm:cxn modelId="{171B2D40-E602-4C1A-9AF7-EF54D93C015C}" type="presOf" srcId="{29797CD0-5706-48AD-B143-E764467A4A74}" destId="{AFD029CB-A0F4-4FB2-9E95-FA8B0428F3DE}" srcOrd="0" destOrd="0" presId="urn:microsoft.com/office/officeart/2005/8/layout/vList2"/>
    <dgm:cxn modelId="{95365143-71DA-4657-971A-B035CF7A8DEF}" srcId="{991F9328-2C72-4C7C-9123-AC0A4A140312}" destId="{C0B3515E-C918-45B7-9B03-EACD81D9C5EF}" srcOrd="3" destOrd="0" parTransId="{4A690E8C-617A-46FE-844D-E089577F855D}" sibTransId="{6DFA15E6-E2F2-4C52-9125-45AED348B5CF}"/>
    <dgm:cxn modelId="{74AC7672-4D0D-4BDC-B12B-59D81FA2F2A4}" srcId="{991F9328-2C72-4C7C-9123-AC0A4A140312}" destId="{29797CD0-5706-48AD-B143-E764467A4A74}" srcOrd="0" destOrd="0" parTransId="{B9D9C0B0-5003-4194-B252-5CC2C035B921}" sibTransId="{CCC24581-46A0-4251-8BB3-6C909E1FD81A}"/>
    <dgm:cxn modelId="{EBBE758B-AAB1-4D25-966F-54EB2F9403A0}" type="presOf" srcId="{189588EF-061B-4FEE-B2D5-0F7D211C5322}" destId="{B7029276-020A-4EC6-BD70-597CBD90A545}" srcOrd="0" destOrd="0" presId="urn:microsoft.com/office/officeart/2005/8/layout/vList2"/>
    <dgm:cxn modelId="{AE5CE4C9-139B-4B3F-BC5F-8F21F3FB82F3}" type="presOf" srcId="{C225EA6B-9E37-45E9-920A-1B19A4177A9C}" destId="{EAFE4578-4878-4919-A67B-D8DE0034BDE2}" srcOrd="0" destOrd="0" presId="urn:microsoft.com/office/officeart/2005/8/layout/vList2"/>
    <dgm:cxn modelId="{68FDCBCB-0374-460C-B4EC-9FE3883167C8}" srcId="{991F9328-2C72-4C7C-9123-AC0A4A140312}" destId="{C225EA6B-9E37-45E9-920A-1B19A4177A9C}" srcOrd="5" destOrd="0" parTransId="{3DD0020E-CCF0-4167-AE27-B7BC601F1A1E}" sibTransId="{CC7F9514-26AA-4971-A2B8-2B0C33179985}"/>
    <dgm:cxn modelId="{035D9FD5-29BA-4221-B6A7-5366ACD9E7EE}" srcId="{991F9328-2C72-4C7C-9123-AC0A4A140312}" destId="{5045DA48-9574-4D02-957C-7A063033AD11}" srcOrd="2" destOrd="0" parTransId="{917BD684-26A2-480F-9B00-3B75EB61966E}" sibTransId="{CD876511-48DE-4549-8062-3CE39099D861}"/>
    <dgm:cxn modelId="{4D507EE0-9230-47B6-9595-8E402B4BC0F4}" srcId="{991F9328-2C72-4C7C-9123-AC0A4A140312}" destId="{189588EF-061B-4FEE-B2D5-0F7D211C5322}" srcOrd="4" destOrd="0" parTransId="{D8DF648C-79FE-455C-BF2D-25063C53716F}" sibTransId="{01708E86-96FF-4FEE-A153-7C448BAAE6EF}"/>
    <dgm:cxn modelId="{3F2D31E6-5018-43A0-9969-336AA54DDA4F}" srcId="{991F9328-2C72-4C7C-9123-AC0A4A140312}" destId="{789F5D53-2EC0-472D-B7CC-F28D7183960A}" srcOrd="1" destOrd="0" parTransId="{F28AE519-0786-4D66-B450-A7FF7257181C}" sibTransId="{3578D943-87F6-4A62-A047-497C7F437E3B}"/>
    <dgm:cxn modelId="{AA7762E8-BE56-4430-9E42-04FD09D04113}" srcId="{991F9328-2C72-4C7C-9123-AC0A4A140312}" destId="{BEB3FAEC-36DC-454C-B29B-4A0D5FB7B0BD}" srcOrd="6" destOrd="0" parTransId="{BAB4F400-2CC4-4D97-AC5F-2CECB49612C8}" sibTransId="{02BA2D51-E385-4B5E-ADCB-8234288D3EFD}"/>
    <dgm:cxn modelId="{AEA376EB-14F2-433E-9C5D-9483265A913C}" type="presOf" srcId="{789F5D53-2EC0-472D-B7CC-F28D7183960A}" destId="{E5216C9A-DE26-4ECB-A969-B95A7DAF30EF}" srcOrd="0" destOrd="0" presId="urn:microsoft.com/office/officeart/2005/8/layout/vList2"/>
    <dgm:cxn modelId="{AA344B84-8C03-4D31-93CE-30A1072F1A95}" type="presParOf" srcId="{0818BA13-528B-4F58-9D29-8EC2B6625EE3}" destId="{AFD029CB-A0F4-4FB2-9E95-FA8B0428F3DE}" srcOrd="0" destOrd="0" presId="urn:microsoft.com/office/officeart/2005/8/layout/vList2"/>
    <dgm:cxn modelId="{D0D21B10-F8FD-4E9B-B5FC-9B5B1791C79D}" type="presParOf" srcId="{0818BA13-528B-4F58-9D29-8EC2B6625EE3}" destId="{EED88DA2-7683-4656-BC85-FD557AFF640E}" srcOrd="1" destOrd="0" presId="urn:microsoft.com/office/officeart/2005/8/layout/vList2"/>
    <dgm:cxn modelId="{CC51FDE2-D292-4E6D-AAE7-87F2CC9A00F3}" type="presParOf" srcId="{0818BA13-528B-4F58-9D29-8EC2B6625EE3}" destId="{E5216C9A-DE26-4ECB-A969-B95A7DAF30EF}" srcOrd="2" destOrd="0" presId="urn:microsoft.com/office/officeart/2005/8/layout/vList2"/>
    <dgm:cxn modelId="{3A52D51C-95B5-4413-9A70-5314E07AC66F}" type="presParOf" srcId="{0818BA13-528B-4F58-9D29-8EC2B6625EE3}" destId="{7D1AC09C-32CB-46C8-90AF-2CCBF6E6F6EB}" srcOrd="3" destOrd="0" presId="urn:microsoft.com/office/officeart/2005/8/layout/vList2"/>
    <dgm:cxn modelId="{AFFE6F12-3D8D-44CC-A0B3-544B98A2C4F5}" type="presParOf" srcId="{0818BA13-528B-4F58-9D29-8EC2B6625EE3}" destId="{999EE3B3-54EA-4579-9C83-F66289239FC7}" srcOrd="4" destOrd="0" presId="urn:microsoft.com/office/officeart/2005/8/layout/vList2"/>
    <dgm:cxn modelId="{119753F2-C454-4B4E-AA9D-11BF513AD88D}" type="presParOf" srcId="{0818BA13-528B-4F58-9D29-8EC2B6625EE3}" destId="{178CE0EB-DDC9-447F-8863-92FC42AFF22E}" srcOrd="5" destOrd="0" presId="urn:microsoft.com/office/officeart/2005/8/layout/vList2"/>
    <dgm:cxn modelId="{32D806E8-DBDD-4784-84C7-64936A55337B}" type="presParOf" srcId="{0818BA13-528B-4F58-9D29-8EC2B6625EE3}" destId="{150805E9-AB87-4E67-A82E-EE7522AA740D}" srcOrd="6" destOrd="0" presId="urn:microsoft.com/office/officeart/2005/8/layout/vList2"/>
    <dgm:cxn modelId="{16A5D72E-4099-4BAA-8D6D-1789D169BDA9}" type="presParOf" srcId="{0818BA13-528B-4F58-9D29-8EC2B6625EE3}" destId="{A2A372B9-E3FB-4950-A163-65C39D704ABA}" srcOrd="7" destOrd="0" presId="urn:microsoft.com/office/officeart/2005/8/layout/vList2"/>
    <dgm:cxn modelId="{B6F68B68-F23E-43D5-A0B0-4F1D29DD17E5}" type="presParOf" srcId="{0818BA13-528B-4F58-9D29-8EC2B6625EE3}" destId="{B7029276-020A-4EC6-BD70-597CBD90A545}" srcOrd="8" destOrd="0" presId="urn:microsoft.com/office/officeart/2005/8/layout/vList2"/>
    <dgm:cxn modelId="{BCE44257-FD37-436C-B21F-B87A6123EE8F}" type="presParOf" srcId="{0818BA13-528B-4F58-9D29-8EC2B6625EE3}" destId="{637220BA-BE71-4C1E-941E-CEB73DB2FBEB}" srcOrd="9" destOrd="0" presId="urn:microsoft.com/office/officeart/2005/8/layout/vList2"/>
    <dgm:cxn modelId="{D046AA1F-6F1B-4C9D-B37C-07B95566AEEB}" type="presParOf" srcId="{0818BA13-528B-4F58-9D29-8EC2B6625EE3}" destId="{EAFE4578-4878-4919-A67B-D8DE0034BDE2}" srcOrd="10" destOrd="0" presId="urn:microsoft.com/office/officeart/2005/8/layout/vList2"/>
    <dgm:cxn modelId="{456901B7-C9E6-48FC-A07D-626BE005FB61}" type="presParOf" srcId="{0818BA13-528B-4F58-9D29-8EC2B6625EE3}" destId="{9B2D13D0-472C-4404-BB0F-E2B46E833850}" srcOrd="11" destOrd="0" presId="urn:microsoft.com/office/officeart/2005/8/layout/vList2"/>
    <dgm:cxn modelId="{204DB3A8-32B3-472F-853E-62384B60C783}" type="presParOf" srcId="{0818BA13-528B-4F58-9D29-8EC2B6625EE3}" destId="{DE9815B8-2EE4-4A4F-9A94-C330D4E1F2D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C3A12-4D33-4F26-BE83-5E121E4C3497}">
      <dsp:nvSpPr>
        <dsp:cNvPr id="0" name=""/>
        <dsp:cNvSpPr/>
      </dsp:nvSpPr>
      <dsp:spPr>
        <a:xfrm>
          <a:off x="0" y="14849"/>
          <a:ext cx="4567238" cy="273809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rgbClr val="FFFFFF"/>
              </a:solidFill>
            </a:rPr>
            <a:t>Allows not only interoperability of a single tool pipeline, but also integration of results from multiple static analysis tools, to gain a more complete picture.</a:t>
          </a:r>
          <a:endParaRPr lang="en-US" sz="2300" b="0" i="0" kern="1200" dirty="0"/>
        </a:p>
      </dsp:txBody>
      <dsp:txXfrm>
        <a:off x="133663" y="148512"/>
        <a:ext cx="4299912" cy="2470766"/>
      </dsp:txXfrm>
    </dsp:sp>
    <dsp:sp modelId="{DA8F089E-9B6B-4E61-8764-1774A36D025F}">
      <dsp:nvSpPr>
        <dsp:cNvPr id="0" name=""/>
        <dsp:cNvSpPr/>
      </dsp:nvSpPr>
      <dsp:spPr>
        <a:xfrm>
          <a:off x="0" y="2819182"/>
          <a:ext cx="4567238" cy="273809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SARIF v1.0 originally arose from efforts at Microsoft.  SARIF v2.0 is being defined industry-wide via the OASIS process and has completed its first Committee Specification Draft public comment period.</a:t>
          </a:r>
        </a:p>
      </dsp:txBody>
      <dsp:txXfrm>
        <a:off x="133663" y="2952845"/>
        <a:ext cx="4299912" cy="2470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41E68-3F86-465D-A1A9-FCAFB1034246}">
      <dsp:nvSpPr>
        <dsp:cNvPr id="0" name=""/>
        <dsp:cNvSpPr/>
      </dsp:nvSpPr>
      <dsp:spPr>
        <a:xfrm>
          <a:off x="0" y="3397162"/>
          <a:ext cx="5456751" cy="74321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OASIS Standard may be submitted as an ISO Standard in future.</a:t>
          </a:r>
        </a:p>
      </dsp:txBody>
      <dsp:txXfrm>
        <a:off x="0" y="3397162"/>
        <a:ext cx="5456751" cy="743216"/>
      </dsp:txXfrm>
    </dsp:sp>
    <dsp:sp modelId="{27D76A6A-0A21-443B-BACE-4310BF950F1C}">
      <dsp:nvSpPr>
        <dsp:cNvPr id="0" name=""/>
        <dsp:cNvSpPr/>
      </dsp:nvSpPr>
      <dsp:spPr>
        <a:xfrm rot="10800000">
          <a:off x="0" y="2265244"/>
          <a:ext cx="5456751" cy="1143066"/>
        </a:xfrm>
        <a:prstGeom prst="upArrowCallou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Next stages are Candidate OASIS Standard, </a:t>
          </a:r>
          <a:br>
            <a:rPr lang="en-US" sz="1600" b="0" i="0" kern="1200" dirty="0"/>
          </a:br>
          <a:r>
            <a:rPr lang="en-US" sz="1600" b="0" i="0" kern="1200" dirty="0"/>
            <a:t>followed by OASIS Standard.</a:t>
          </a:r>
        </a:p>
      </dsp:txBody>
      <dsp:txXfrm rot="10800000">
        <a:off x="0" y="2265244"/>
        <a:ext cx="5456751" cy="742730"/>
      </dsp:txXfrm>
    </dsp:sp>
    <dsp:sp modelId="{BAD7C6E8-9C62-4447-9EB6-F6B3538D7747}">
      <dsp:nvSpPr>
        <dsp:cNvPr id="0" name=""/>
        <dsp:cNvSpPr/>
      </dsp:nvSpPr>
      <dsp:spPr>
        <a:xfrm rot="10800000">
          <a:off x="0" y="1133326"/>
          <a:ext cx="5456751" cy="1143066"/>
        </a:xfrm>
        <a:prstGeom prst="upArrowCallou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a:t>Assuming a successful public comment period with no technical changes, advance to Committee Specification.</a:t>
          </a:r>
        </a:p>
      </dsp:txBody>
      <dsp:txXfrm rot="10800000">
        <a:off x="0" y="1133326"/>
        <a:ext cx="5456751" cy="742730"/>
      </dsp:txXfrm>
    </dsp:sp>
    <dsp:sp modelId="{47B90180-A172-45A5-A98D-86DD6842E2F6}">
      <dsp:nvSpPr>
        <dsp:cNvPr id="0" name=""/>
        <dsp:cNvSpPr/>
      </dsp:nvSpPr>
      <dsp:spPr>
        <a:xfrm rot="10800000">
          <a:off x="0" y="1408"/>
          <a:ext cx="5456751" cy="1143066"/>
        </a:xfrm>
        <a:prstGeom prst="upArrowCallou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Now working on second Committee Specification Draft.  Public comment period will follow, possibly around December 2018.</a:t>
          </a:r>
        </a:p>
      </dsp:txBody>
      <dsp:txXfrm rot="10800000">
        <a:off x="0" y="1408"/>
        <a:ext cx="5456751" cy="742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2220E-8011-497C-8B79-45C5154358EC}">
      <dsp:nvSpPr>
        <dsp:cNvPr id="0" name=""/>
        <dsp:cNvSpPr/>
      </dsp:nvSpPr>
      <dsp:spPr>
        <a:xfrm>
          <a:off x="1906317" y="-3370"/>
          <a:ext cx="4074065" cy="4074065"/>
        </a:xfrm>
        <a:prstGeom prst="circularArrow">
          <a:avLst>
            <a:gd name="adj1" fmla="val 5274"/>
            <a:gd name="adj2" fmla="val 312630"/>
            <a:gd name="adj3" fmla="val 14233494"/>
            <a:gd name="adj4" fmla="val 17123881"/>
            <a:gd name="adj5" fmla="val 5477"/>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FEBA371-331E-4AE5-B70F-F7FDFE12F723}">
      <dsp:nvSpPr>
        <dsp:cNvPr id="0" name=""/>
        <dsp:cNvSpPr/>
      </dsp:nvSpPr>
      <dsp:spPr>
        <a:xfrm>
          <a:off x="3171238" y="1666"/>
          <a:ext cx="1544222" cy="77211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Software providers </a:t>
          </a:r>
        </a:p>
      </dsp:txBody>
      <dsp:txXfrm>
        <a:off x="3208929" y="39357"/>
        <a:ext cx="1468840" cy="696729"/>
      </dsp:txXfrm>
    </dsp:sp>
    <dsp:sp modelId="{5A55F251-B522-48C8-82B1-370AB07D7842}">
      <dsp:nvSpPr>
        <dsp:cNvPr id="0" name=""/>
        <dsp:cNvSpPr/>
      </dsp:nvSpPr>
      <dsp:spPr>
        <a:xfrm>
          <a:off x="4602575" y="828049"/>
          <a:ext cx="1544222" cy="77211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Cybersecurity companies</a:t>
          </a:r>
        </a:p>
      </dsp:txBody>
      <dsp:txXfrm>
        <a:off x="4640266" y="865740"/>
        <a:ext cx="1468840" cy="696729"/>
      </dsp:txXfrm>
    </dsp:sp>
    <dsp:sp modelId="{980BB845-3B96-4969-8380-079258FF103B}">
      <dsp:nvSpPr>
        <dsp:cNvPr id="0" name=""/>
        <dsp:cNvSpPr/>
      </dsp:nvSpPr>
      <dsp:spPr>
        <a:xfrm>
          <a:off x="4602575" y="2480813"/>
          <a:ext cx="1544222" cy="77211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Government agencies and contractors</a:t>
          </a:r>
        </a:p>
      </dsp:txBody>
      <dsp:txXfrm>
        <a:off x="4640266" y="2518504"/>
        <a:ext cx="1468840" cy="696729"/>
      </dsp:txXfrm>
    </dsp:sp>
    <dsp:sp modelId="{64B20CE7-2293-4C38-8A06-8BC2CCB51965}">
      <dsp:nvSpPr>
        <dsp:cNvPr id="0" name=""/>
        <dsp:cNvSpPr/>
      </dsp:nvSpPr>
      <dsp:spPr>
        <a:xfrm>
          <a:off x="3171238" y="3307196"/>
          <a:ext cx="1544222" cy="77211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Security orchestration specialists</a:t>
          </a:r>
        </a:p>
      </dsp:txBody>
      <dsp:txXfrm>
        <a:off x="3208929" y="3344887"/>
        <a:ext cx="1468840" cy="696729"/>
      </dsp:txXfrm>
    </dsp:sp>
    <dsp:sp modelId="{66230868-BFFF-4FCA-9F69-43E80D9E3280}">
      <dsp:nvSpPr>
        <dsp:cNvPr id="0" name=""/>
        <dsp:cNvSpPr/>
      </dsp:nvSpPr>
      <dsp:spPr>
        <a:xfrm>
          <a:off x="1739902" y="2480813"/>
          <a:ext cx="1544222" cy="77211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Programmers</a:t>
          </a:r>
        </a:p>
      </dsp:txBody>
      <dsp:txXfrm>
        <a:off x="1777593" y="2518504"/>
        <a:ext cx="1468840" cy="696729"/>
      </dsp:txXfrm>
    </dsp:sp>
    <dsp:sp modelId="{E5871D10-334E-479E-9C0D-142415EC8378}">
      <dsp:nvSpPr>
        <dsp:cNvPr id="0" name=""/>
        <dsp:cNvSpPr/>
      </dsp:nvSpPr>
      <dsp:spPr>
        <a:xfrm>
          <a:off x="1739902" y="828049"/>
          <a:ext cx="1544222" cy="77211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Consultants</a:t>
          </a:r>
        </a:p>
      </dsp:txBody>
      <dsp:txXfrm>
        <a:off x="1777593" y="865740"/>
        <a:ext cx="1468840" cy="6967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F00DE-CA2F-423D-9432-EE8972D6FBAE}">
      <dsp:nvSpPr>
        <dsp:cNvPr id="0" name=""/>
        <dsp:cNvSpPr/>
      </dsp:nvSpPr>
      <dsp:spPr>
        <a:xfrm>
          <a:off x="367389" y="1951"/>
          <a:ext cx="955388" cy="955388"/>
        </a:xfrm>
        <a:prstGeom prst="ellipse">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A6F9515-C041-4FD7-AE0E-6E04AEB157E4}">
      <dsp:nvSpPr>
        <dsp:cNvPr id="0" name=""/>
        <dsp:cNvSpPr/>
      </dsp:nvSpPr>
      <dsp:spPr>
        <a:xfrm>
          <a:off x="570996" y="205558"/>
          <a:ext cx="548173" cy="54817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88B8D68-F95B-4B51-B69A-C2565A086F27}">
      <dsp:nvSpPr>
        <dsp:cNvPr id="0" name=""/>
        <dsp:cNvSpPr/>
      </dsp:nvSpPr>
      <dsp:spPr>
        <a:xfrm>
          <a:off x="61978" y="1254919"/>
          <a:ext cx="1566210" cy="62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latin typeface="Segoe UI Semilight" panose="020B0402040204020203" pitchFamily="34" charset="0"/>
              <a:cs typeface="Segoe UI Semilight" panose="020B0402040204020203" pitchFamily="34" charset="0"/>
            </a:rPr>
            <a:t>Recognition for your commitment to INTEROPERABILITY</a:t>
          </a:r>
        </a:p>
      </dsp:txBody>
      <dsp:txXfrm>
        <a:off x="61978" y="1254919"/>
        <a:ext cx="1566210" cy="626484"/>
      </dsp:txXfrm>
    </dsp:sp>
    <dsp:sp modelId="{63E5302D-BB26-4739-9E73-A53937E96F33}">
      <dsp:nvSpPr>
        <dsp:cNvPr id="0" name=""/>
        <dsp:cNvSpPr/>
      </dsp:nvSpPr>
      <dsp:spPr>
        <a:xfrm>
          <a:off x="2207687" y="1951"/>
          <a:ext cx="955388" cy="955388"/>
        </a:xfrm>
        <a:prstGeom prst="ellipse">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909C845-C2F9-4D64-9183-FBE96CC3AB6E}">
      <dsp:nvSpPr>
        <dsp:cNvPr id="0" name=""/>
        <dsp:cNvSpPr/>
      </dsp:nvSpPr>
      <dsp:spPr>
        <a:xfrm>
          <a:off x="2411294" y="205558"/>
          <a:ext cx="548173" cy="5481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EEB28E-0386-4417-83A5-4D0C8DFC86CF}">
      <dsp:nvSpPr>
        <dsp:cNvPr id="0" name=""/>
        <dsp:cNvSpPr/>
      </dsp:nvSpPr>
      <dsp:spPr>
        <a:xfrm>
          <a:off x="1902276" y="1254919"/>
          <a:ext cx="1566210" cy="62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latin typeface="Segoe UI Semilight" panose="020B0402040204020203" pitchFamily="34" charset="0"/>
              <a:cs typeface="Segoe UI Semilight" panose="020B0402040204020203" pitchFamily="34" charset="0"/>
            </a:rPr>
            <a:t>Ability to INFLUENCE INTERNATIONAL STANDARD</a:t>
          </a:r>
        </a:p>
      </dsp:txBody>
      <dsp:txXfrm>
        <a:off x="1902276" y="1254919"/>
        <a:ext cx="1566210" cy="626484"/>
      </dsp:txXfrm>
    </dsp:sp>
    <dsp:sp modelId="{D71FD32D-A891-4F37-B0D0-543E30AC9E40}">
      <dsp:nvSpPr>
        <dsp:cNvPr id="0" name=""/>
        <dsp:cNvSpPr/>
      </dsp:nvSpPr>
      <dsp:spPr>
        <a:xfrm>
          <a:off x="4047985" y="1951"/>
          <a:ext cx="955388" cy="955388"/>
        </a:xfrm>
        <a:prstGeom prst="ellipse">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8CD7A03-E316-42EF-80A6-364200FE1EBF}">
      <dsp:nvSpPr>
        <dsp:cNvPr id="0" name=""/>
        <dsp:cNvSpPr/>
      </dsp:nvSpPr>
      <dsp:spPr>
        <a:xfrm>
          <a:off x="4251592" y="205558"/>
          <a:ext cx="548173" cy="5481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ED974D6-AF74-40C3-A303-6468BC88C895}">
      <dsp:nvSpPr>
        <dsp:cNvPr id="0" name=""/>
        <dsp:cNvSpPr/>
      </dsp:nvSpPr>
      <dsp:spPr>
        <a:xfrm>
          <a:off x="3742573" y="1254919"/>
          <a:ext cx="1566210" cy="62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latin typeface="Segoe UI Semilight" panose="020B0402040204020203" pitchFamily="34" charset="0"/>
              <a:cs typeface="Segoe UI Semilight" panose="020B0402040204020203" pitchFamily="34" charset="0"/>
            </a:rPr>
            <a:t>Right to CONTRIBUTE IDEAS, COMMENTS, USE CASES</a:t>
          </a:r>
        </a:p>
      </dsp:txBody>
      <dsp:txXfrm>
        <a:off x="3742573" y="1254919"/>
        <a:ext cx="1566210" cy="626484"/>
      </dsp:txXfrm>
    </dsp:sp>
    <dsp:sp modelId="{C4E135EF-D479-46DE-98E2-34782DD61B44}">
      <dsp:nvSpPr>
        <dsp:cNvPr id="0" name=""/>
        <dsp:cNvSpPr/>
      </dsp:nvSpPr>
      <dsp:spPr>
        <a:xfrm>
          <a:off x="367389" y="2272956"/>
          <a:ext cx="955388" cy="955388"/>
        </a:xfrm>
        <a:prstGeom prst="ellipse">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CB89ABD-56E9-4F48-A5C4-05D0D242BC0E}">
      <dsp:nvSpPr>
        <dsp:cNvPr id="0" name=""/>
        <dsp:cNvSpPr/>
      </dsp:nvSpPr>
      <dsp:spPr>
        <a:xfrm>
          <a:off x="570996" y="2476564"/>
          <a:ext cx="548173" cy="5481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FAD9B77-A538-4A05-B5BB-9D328B4C2E98}">
      <dsp:nvSpPr>
        <dsp:cNvPr id="0" name=""/>
        <dsp:cNvSpPr/>
      </dsp:nvSpPr>
      <dsp:spPr>
        <a:xfrm>
          <a:off x="61978" y="3525925"/>
          <a:ext cx="1566210" cy="62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latin typeface="Segoe UI Semilight" panose="020B0402040204020203" pitchFamily="34" charset="0"/>
              <a:cs typeface="Segoe UI Semilight" panose="020B0402040204020203" pitchFamily="34" charset="0"/>
            </a:rPr>
            <a:t>Inside track on work in-progress</a:t>
          </a:r>
        </a:p>
      </dsp:txBody>
      <dsp:txXfrm>
        <a:off x="61978" y="3525925"/>
        <a:ext cx="1566210" cy="626484"/>
      </dsp:txXfrm>
    </dsp:sp>
    <dsp:sp modelId="{A20F5632-4605-432B-9CFC-D726631EB0FA}">
      <dsp:nvSpPr>
        <dsp:cNvPr id="0" name=""/>
        <dsp:cNvSpPr/>
      </dsp:nvSpPr>
      <dsp:spPr>
        <a:xfrm>
          <a:off x="2207687" y="2272956"/>
          <a:ext cx="955388" cy="955388"/>
        </a:xfrm>
        <a:prstGeom prst="ellipse">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C30C50-2F55-407A-ACF3-F8872E081794}">
      <dsp:nvSpPr>
        <dsp:cNvPr id="0" name=""/>
        <dsp:cNvSpPr/>
      </dsp:nvSpPr>
      <dsp:spPr>
        <a:xfrm>
          <a:off x="2411294" y="2476564"/>
          <a:ext cx="548173" cy="5481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1503AB9-F485-4225-B008-419BE4429B11}">
      <dsp:nvSpPr>
        <dsp:cNvPr id="0" name=""/>
        <dsp:cNvSpPr/>
      </dsp:nvSpPr>
      <dsp:spPr>
        <a:xfrm>
          <a:off x="1902276" y="3525925"/>
          <a:ext cx="1566210" cy="62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latin typeface="Segoe UI Semilight" panose="020B0402040204020203" pitchFamily="34" charset="0"/>
              <a:cs typeface="Segoe UI Semilight" panose="020B0402040204020203" pitchFamily="34" charset="0"/>
            </a:rPr>
            <a:t>Head start on compliance</a:t>
          </a:r>
        </a:p>
      </dsp:txBody>
      <dsp:txXfrm>
        <a:off x="1902276" y="3525925"/>
        <a:ext cx="1566210" cy="626484"/>
      </dsp:txXfrm>
    </dsp:sp>
    <dsp:sp modelId="{43563DDE-4364-4D49-A7C0-A1528F06D03B}">
      <dsp:nvSpPr>
        <dsp:cNvPr id="0" name=""/>
        <dsp:cNvSpPr/>
      </dsp:nvSpPr>
      <dsp:spPr>
        <a:xfrm>
          <a:off x="4047985" y="2272956"/>
          <a:ext cx="955388" cy="955388"/>
        </a:xfrm>
        <a:prstGeom prst="ellipse">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5A27F9-DB93-4E98-B75C-EF500FBD36D6}">
      <dsp:nvSpPr>
        <dsp:cNvPr id="0" name=""/>
        <dsp:cNvSpPr/>
      </dsp:nvSpPr>
      <dsp:spPr>
        <a:xfrm>
          <a:off x="4251592" y="2476564"/>
          <a:ext cx="548173" cy="548173"/>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C856FE-AC9D-4F27-90E0-2E1353BD5DDC}">
      <dsp:nvSpPr>
        <dsp:cNvPr id="0" name=""/>
        <dsp:cNvSpPr/>
      </dsp:nvSpPr>
      <dsp:spPr>
        <a:xfrm>
          <a:off x="3742573" y="3525925"/>
          <a:ext cx="1566210" cy="62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latin typeface="Segoe UI Semilight" panose="020B0402040204020203" pitchFamily="34" charset="0"/>
              <a:cs typeface="Segoe UI Semilight" panose="020B0402040204020203" pitchFamily="34" charset="0"/>
            </a:rPr>
            <a:t>Opportunity to build consensus on key issues</a:t>
          </a:r>
        </a:p>
      </dsp:txBody>
      <dsp:txXfrm>
        <a:off x="3742573" y="3525925"/>
        <a:ext cx="1566210" cy="626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F00DE-CA2F-423D-9432-EE8972D6FBAE}">
      <dsp:nvSpPr>
        <dsp:cNvPr id="0" name=""/>
        <dsp:cNvSpPr/>
      </dsp:nvSpPr>
      <dsp:spPr>
        <a:xfrm>
          <a:off x="1100750" y="764"/>
          <a:ext cx="938232" cy="938232"/>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A6F9515-C041-4FD7-AE0E-6E04AEB157E4}">
      <dsp:nvSpPr>
        <dsp:cNvPr id="0" name=""/>
        <dsp:cNvSpPr/>
      </dsp:nvSpPr>
      <dsp:spPr>
        <a:xfrm>
          <a:off x="1300701" y="200715"/>
          <a:ext cx="538330" cy="53833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88B8D68-F95B-4B51-B69A-C2565A086F27}">
      <dsp:nvSpPr>
        <dsp:cNvPr id="0" name=""/>
        <dsp:cNvSpPr/>
      </dsp:nvSpPr>
      <dsp:spPr>
        <a:xfrm>
          <a:off x="800824" y="1231233"/>
          <a:ext cx="1538085" cy="65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latin typeface="Segoe UI Semilight" panose="020B0402040204020203" pitchFamily="34" charset="0"/>
              <a:cs typeface="Segoe UI Semilight" panose="020B0402040204020203" pitchFamily="34" charset="0"/>
            </a:rPr>
            <a:t>Added credibility as </a:t>
          </a:r>
          <a:br>
            <a:rPr lang="en-US" sz="1100" kern="1200" dirty="0">
              <a:latin typeface="Segoe UI Semilight" panose="020B0402040204020203" pitchFamily="34" charset="0"/>
              <a:cs typeface="Segoe UI Semilight" panose="020B0402040204020203" pitchFamily="34" charset="0"/>
            </a:rPr>
          </a:br>
          <a:r>
            <a:rPr lang="en-US" sz="1100" kern="1200" dirty="0">
              <a:latin typeface="Segoe UI Semilight" panose="020B0402040204020203" pitchFamily="34" charset="0"/>
              <a:cs typeface="Segoe UI Semilight" panose="020B0402040204020203" pitchFamily="34" charset="0"/>
            </a:rPr>
            <a:t>co-author of an international standard</a:t>
          </a:r>
        </a:p>
      </dsp:txBody>
      <dsp:txXfrm>
        <a:off x="800824" y="1231233"/>
        <a:ext cx="1538085" cy="653686"/>
      </dsp:txXfrm>
    </dsp:sp>
    <dsp:sp modelId="{C687BA07-9439-4AB4-A75D-D0DFA7199283}">
      <dsp:nvSpPr>
        <dsp:cNvPr id="0" name=""/>
        <dsp:cNvSpPr/>
      </dsp:nvSpPr>
      <dsp:spPr>
        <a:xfrm>
          <a:off x="2908001" y="764"/>
          <a:ext cx="938232" cy="938232"/>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01B06CD-50FF-4EDA-A619-23C58503F7ED}">
      <dsp:nvSpPr>
        <dsp:cNvPr id="0" name=""/>
        <dsp:cNvSpPr/>
      </dsp:nvSpPr>
      <dsp:spPr>
        <a:xfrm>
          <a:off x="3107952" y="200715"/>
          <a:ext cx="538330" cy="53833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12E3431-851A-4BBF-8F72-A8EFEEA910BE}">
      <dsp:nvSpPr>
        <dsp:cNvPr id="0" name=""/>
        <dsp:cNvSpPr/>
      </dsp:nvSpPr>
      <dsp:spPr>
        <a:xfrm>
          <a:off x="2608075" y="1231233"/>
          <a:ext cx="1538085" cy="65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latin typeface="Segoe UI Semilight" panose="020B0402040204020203" pitchFamily="34" charset="0"/>
              <a:cs typeface="Segoe UI Semilight" panose="020B0402040204020203" pitchFamily="34" charset="0"/>
            </a:rPr>
            <a:t>Experience in the international standards setting process</a:t>
          </a:r>
        </a:p>
      </dsp:txBody>
      <dsp:txXfrm>
        <a:off x="2608075" y="1231233"/>
        <a:ext cx="1538085" cy="653686"/>
      </dsp:txXfrm>
    </dsp:sp>
    <dsp:sp modelId="{37128284-1C32-499D-A071-FE191627D83E}">
      <dsp:nvSpPr>
        <dsp:cNvPr id="0" name=""/>
        <dsp:cNvSpPr/>
      </dsp:nvSpPr>
      <dsp:spPr>
        <a:xfrm>
          <a:off x="1100750" y="2269441"/>
          <a:ext cx="938232" cy="938232"/>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6AB8B53-4087-4481-9711-3ED204DE20CB}">
      <dsp:nvSpPr>
        <dsp:cNvPr id="0" name=""/>
        <dsp:cNvSpPr/>
      </dsp:nvSpPr>
      <dsp:spPr>
        <a:xfrm>
          <a:off x="1300701" y="2469392"/>
          <a:ext cx="538330" cy="53833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00E9089-8004-43F0-8B83-219D0F161B70}">
      <dsp:nvSpPr>
        <dsp:cNvPr id="0" name=""/>
        <dsp:cNvSpPr/>
      </dsp:nvSpPr>
      <dsp:spPr>
        <a:xfrm>
          <a:off x="663742" y="3499909"/>
          <a:ext cx="1812249" cy="65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latin typeface="Segoe UI Semilight" panose="020B0402040204020203" pitchFamily="34" charset="0"/>
              <a:cs typeface="Segoe UI Semilight" panose="020B0402040204020203" pitchFamily="34" charset="0"/>
            </a:rPr>
            <a:t>Personal connections with static analysis EXPERTS from around the world</a:t>
          </a:r>
        </a:p>
      </dsp:txBody>
      <dsp:txXfrm>
        <a:off x="663742" y="3499909"/>
        <a:ext cx="1812249" cy="653686"/>
      </dsp:txXfrm>
    </dsp:sp>
    <dsp:sp modelId="{FBC79A20-2BC7-498D-B9F7-C1B910F3078B}">
      <dsp:nvSpPr>
        <dsp:cNvPr id="0" name=""/>
        <dsp:cNvSpPr/>
      </dsp:nvSpPr>
      <dsp:spPr>
        <a:xfrm>
          <a:off x="3045083" y="2269441"/>
          <a:ext cx="938232" cy="938232"/>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1C570F8-D400-4A41-961B-AE99FDBFE174}">
      <dsp:nvSpPr>
        <dsp:cNvPr id="0" name=""/>
        <dsp:cNvSpPr/>
      </dsp:nvSpPr>
      <dsp:spPr>
        <a:xfrm>
          <a:off x="3245034" y="2469392"/>
          <a:ext cx="538330" cy="5383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E93913-3038-4CEE-BB41-5E13E0FCE343}">
      <dsp:nvSpPr>
        <dsp:cNvPr id="0" name=""/>
        <dsp:cNvSpPr/>
      </dsp:nvSpPr>
      <dsp:spPr>
        <a:xfrm>
          <a:off x="2745156" y="3499909"/>
          <a:ext cx="1538085" cy="65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latin typeface="Segoe UI Semilight" panose="020B0402040204020203" pitchFamily="34" charset="0"/>
              <a:cs typeface="Segoe UI Semilight" panose="020B0402040204020203" pitchFamily="34" charset="0"/>
            </a:rPr>
            <a:t>Advice and insights from people who know what you’re dealing with</a:t>
          </a:r>
        </a:p>
      </dsp:txBody>
      <dsp:txXfrm>
        <a:off x="2745156" y="3499909"/>
        <a:ext cx="1538085" cy="6536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029CB-A0F4-4FB2-9E95-FA8B0428F3DE}">
      <dsp:nvSpPr>
        <dsp:cNvPr id="0" name=""/>
        <dsp:cNvSpPr/>
      </dsp:nvSpPr>
      <dsp:spPr>
        <a:xfrm>
          <a:off x="0" y="12758"/>
          <a:ext cx="7709978" cy="386100"/>
        </a:xfrm>
        <a:prstGeom prst="roundRect">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Segoe UI Semilight" panose="020B0402040204020203" pitchFamily="34" charset="0"/>
              <a:cs typeface="Segoe UI Semilight" panose="020B0402040204020203" pitchFamily="34" charset="0"/>
            </a:rPr>
            <a:t>Fund SARIF development via annual OASIS membership dues</a:t>
          </a:r>
        </a:p>
      </dsp:txBody>
      <dsp:txXfrm>
        <a:off x="18848" y="31606"/>
        <a:ext cx="7672282" cy="348404"/>
      </dsp:txXfrm>
    </dsp:sp>
    <dsp:sp modelId="{E5216C9A-DE26-4ECB-A969-B95A7DAF30EF}">
      <dsp:nvSpPr>
        <dsp:cNvPr id="0" name=""/>
        <dsp:cNvSpPr/>
      </dsp:nvSpPr>
      <dsp:spPr>
        <a:xfrm>
          <a:off x="0" y="442059"/>
          <a:ext cx="7709978" cy="386100"/>
        </a:xfrm>
        <a:prstGeom prst="roundRect">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Segoe UI Semilight" panose="020B0402040204020203" pitchFamily="34" charset="0"/>
              <a:cs typeface="Segoe UI Semilight" panose="020B0402040204020203" pitchFamily="34" charset="0"/>
            </a:rPr>
            <a:t>Subscribe to TC email list</a:t>
          </a:r>
        </a:p>
      </dsp:txBody>
      <dsp:txXfrm>
        <a:off x="18848" y="460907"/>
        <a:ext cx="7672282" cy="348404"/>
      </dsp:txXfrm>
    </dsp:sp>
    <dsp:sp modelId="{999EE3B3-54EA-4579-9C83-F66289239FC7}">
      <dsp:nvSpPr>
        <dsp:cNvPr id="0" name=""/>
        <dsp:cNvSpPr/>
      </dsp:nvSpPr>
      <dsp:spPr>
        <a:xfrm>
          <a:off x="0" y="871358"/>
          <a:ext cx="7709978" cy="386100"/>
        </a:xfrm>
        <a:prstGeom prst="roundRect">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Segoe UI Semilight" panose="020B0402040204020203" pitchFamily="34" charset="0"/>
              <a:cs typeface="Segoe UI Semilight" panose="020B0402040204020203" pitchFamily="34" charset="0"/>
            </a:rPr>
            <a:t>Vote on TC decisions and documents</a:t>
          </a:r>
        </a:p>
      </dsp:txBody>
      <dsp:txXfrm>
        <a:off x="18848" y="890206"/>
        <a:ext cx="7672282" cy="348404"/>
      </dsp:txXfrm>
    </dsp:sp>
    <dsp:sp modelId="{150805E9-AB87-4E67-A82E-EE7522AA740D}">
      <dsp:nvSpPr>
        <dsp:cNvPr id="0" name=""/>
        <dsp:cNvSpPr/>
      </dsp:nvSpPr>
      <dsp:spPr>
        <a:xfrm>
          <a:off x="0" y="1300658"/>
          <a:ext cx="7709978" cy="386100"/>
        </a:xfrm>
        <a:prstGeom prst="roundRect">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Segoe UI Semilight" panose="020B0402040204020203" pitchFamily="34" charset="0"/>
              <a:cs typeface="Segoe UI Semilight" panose="020B0402040204020203" pitchFamily="34" charset="0"/>
            </a:rPr>
            <a:t>Attend TC conference calls (typically one-hour call once a month)</a:t>
          </a:r>
        </a:p>
      </dsp:txBody>
      <dsp:txXfrm>
        <a:off x="18848" y="1319506"/>
        <a:ext cx="7672282" cy="348404"/>
      </dsp:txXfrm>
    </dsp:sp>
    <dsp:sp modelId="{B7029276-020A-4EC6-BD70-597CBD90A545}">
      <dsp:nvSpPr>
        <dsp:cNvPr id="0" name=""/>
        <dsp:cNvSpPr/>
      </dsp:nvSpPr>
      <dsp:spPr>
        <a:xfrm>
          <a:off x="0" y="1729959"/>
          <a:ext cx="7709978" cy="386100"/>
        </a:xfrm>
        <a:prstGeom prst="roundRect">
          <a:avLst/>
        </a:prstGeom>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Segoe UI Semilight" panose="020B0402040204020203" pitchFamily="34" charset="0"/>
              <a:cs typeface="Segoe UI Semilight" panose="020B0402040204020203" pitchFamily="34" charset="0"/>
            </a:rPr>
            <a:t>*Contribute ideas, use cases, comments</a:t>
          </a:r>
        </a:p>
      </dsp:txBody>
      <dsp:txXfrm>
        <a:off x="18848" y="1748807"/>
        <a:ext cx="7672282" cy="348404"/>
      </dsp:txXfrm>
    </dsp:sp>
    <dsp:sp modelId="{EAFE4578-4878-4919-A67B-D8DE0034BDE2}">
      <dsp:nvSpPr>
        <dsp:cNvPr id="0" name=""/>
        <dsp:cNvSpPr/>
      </dsp:nvSpPr>
      <dsp:spPr>
        <a:xfrm>
          <a:off x="0" y="2159259"/>
          <a:ext cx="7709978" cy="386100"/>
        </a:xfrm>
        <a:prstGeom prst="roundRect">
          <a:avLst/>
        </a:prstGeom>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Segoe UI Semilight" panose="020B0402040204020203" pitchFamily="34" charset="0"/>
              <a:cs typeface="Segoe UI Semilight" panose="020B0402040204020203" pitchFamily="34" charset="0"/>
            </a:rPr>
            <a:t>*Attend TC F2F meetings (if/when TC decides to meet)</a:t>
          </a:r>
        </a:p>
      </dsp:txBody>
      <dsp:txXfrm>
        <a:off x="18848" y="2178107"/>
        <a:ext cx="7672282" cy="348404"/>
      </dsp:txXfrm>
    </dsp:sp>
    <dsp:sp modelId="{DE9815B8-2EE4-4A4F-9A94-C330D4E1F2D9}">
      <dsp:nvSpPr>
        <dsp:cNvPr id="0" name=""/>
        <dsp:cNvSpPr/>
      </dsp:nvSpPr>
      <dsp:spPr>
        <a:xfrm>
          <a:off x="0" y="2588559"/>
          <a:ext cx="7709978" cy="386100"/>
        </a:xfrm>
        <a:prstGeom prst="roundRect">
          <a:avLst/>
        </a:prstGeom>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Segoe UI Semilight" panose="020B0402040204020203" pitchFamily="34" charset="0"/>
              <a:cs typeface="Segoe UI Semilight" panose="020B0402040204020203" pitchFamily="34" charset="0"/>
            </a:rPr>
            <a:t>*Serve as a spec editor, lead a Subcommittee…</a:t>
          </a:r>
        </a:p>
      </dsp:txBody>
      <dsp:txXfrm>
        <a:off x="18848" y="2607407"/>
        <a:ext cx="7672282" cy="3484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0092C4-4FFE-C043-AF5E-2AA0D00B4415}" type="datetimeFigureOut">
              <a:rPr lang="en-US" smtClean="0"/>
              <a:t>9/17/2018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7D26CC-703B-5040-8652-3DCA22AC86D8}" type="slidenum">
              <a:rPr lang="en-US" smtClean="0"/>
              <a:t>‹#›</a:t>
            </a:fld>
            <a:endParaRPr lang="en-US"/>
          </a:p>
        </p:txBody>
      </p:sp>
    </p:spTree>
    <p:extLst>
      <p:ext uri="{BB962C8B-B14F-4D97-AF65-F5344CB8AC3E}">
        <p14:creationId xmlns:p14="http://schemas.microsoft.com/office/powerpoint/2010/main" val="31727750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9F2EB7-1F28-0C49-A699-0B23D70FB241}" type="datetimeFigureOut">
              <a:rPr lang="en-US" smtClean="0"/>
              <a:t>9/17/2018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6D0E65-0E3C-084B-A4BD-CB9321956990}" type="slidenum">
              <a:rPr lang="en-US" smtClean="0"/>
              <a:t>‹#›</a:t>
            </a:fld>
            <a:endParaRPr lang="en-US"/>
          </a:p>
        </p:txBody>
      </p:sp>
    </p:spTree>
    <p:extLst>
      <p:ext uri="{BB962C8B-B14F-4D97-AF65-F5344CB8AC3E}">
        <p14:creationId xmlns:p14="http://schemas.microsoft.com/office/powerpoint/2010/main" val="3694268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7C7CD5-5C03-A146-A43F-FE6214436562}"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9D26-1485-7C4C-85B1-628A26625CE0}" type="slidenum">
              <a:rPr lang="en-US" smtClean="0"/>
              <a:t>‹#›</a:t>
            </a:fld>
            <a:endParaRPr lang="en-US"/>
          </a:p>
        </p:txBody>
      </p:sp>
    </p:spTree>
    <p:extLst>
      <p:ext uri="{BB962C8B-B14F-4D97-AF65-F5344CB8AC3E}">
        <p14:creationId xmlns:p14="http://schemas.microsoft.com/office/powerpoint/2010/main" val="116781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9BC02-4E70-1D44-8A40-AD356C2B1794}"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9D26-1485-7C4C-85B1-628A26625CE0}" type="slidenum">
              <a:rPr lang="en-US" smtClean="0"/>
              <a:t>‹#›</a:t>
            </a:fld>
            <a:endParaRPr lang="en-US"/>
          </a:p>
        </p:txBody>
      </p:sp>
    </p:spTree>
    <p:extLst>
      <p:ext uri="{BB962C8B-B14F-4D97-AF65-F5344CB8AC3E}">
        <p14:creationId xmlns:p14="http://schemas.microsoft.com/office/powerpoint/2010/main" val="312527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91557-41EB-384F-9018-8C69CF9A353E}"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9D26-1485-7C4C-85B1-628A26625CE0}" type="slidenum">
              <a:rPr lang="en-US" smtClean="0"/>
              <a:t>‹#›</a:t>
            </a:fld>
            <a:endParaRPr lang="en-US"/>
          </a:p>
        </p:txBody>
      </p:sp>
    </p:spTree>
    <p:extLst>
      <p:ext uri="{BB962C8B-B14F-4D97-AF65-F5344CB8AC3E}">
        <p14:creationId xmlns:p14="http://schemas.microsoft.com/office/powerpoint/2010/main" val="394052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3196" y="129359"/>
            <a:ext cx="8229600" cy="1143000"/>
          </a:xfrm>
        </p:spPr>
        <p:txBody>
          <a:bodyPr/>
          <a:lstStyle>
            <a:lvl1pPr algn="l">
              <a:defRPr>
                <a:solidFill>
                  <a:srgbClr val="009999"/>
                </a:solidFill>
                <a:latin typeface="Cambria"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584383"/>
                </a:solidFill>
                <a:latin typeface="Segoe UI Semilight" panose="020B0402040204020203" pitchFamily="34" charset="0"/>
                <a:cs typeface="Segoe UI Semilight" panose="020B0402040204020203" pitchFamily="34" charset="0"/>
              </a:defRPr>
            </a:lvl1pPr>
            <a:lvl2pPr>
              <a:defRPr>
                <a:solidFill>
                  <a:srgbClr val="584383"/>
                </a:solidFill>
                <a:latin typeface="Segoe UI Semilight" panose="020B0402040204020203" pitchFamily="34" charset="0"/>
                <a:cs typeface="Segoe UI Semilight" panose="020B0402040204020203" pitchFamily="34" charset="0"/>
              </a:defRPr>
            </a:lvl2pPr>
            <a:lvl3pPr>
              <a:defRPr>
                <a:solidFill>
                  <a:srgbClr val="584383"/>
                </a:solidFill>
                <a:latin typeface="Segoe UI Semilight" panose="020B0402040204020203" pitchFamily="34" charset="0"/>
                <a:cs typeface="Segoe UI Semilight" panose="020B0402040204020203" pitchFamily="34" charset="0"/>
              </a:defRPr>
            </a:lvl3pPr>
            <a:lvl4pPr>
              <a:defRPr>
                <a:solidFill>
                  <a:srgbClr val="584383"/>
                </a:solidFill>
                <a:latin typeface="Segoe UI Semilight" panose="020B0402040204020203" pitchFamily="34" charset="0"/>
                <a:cs typeface="Segoe UI Semilight" panose="020B0402040204020203" pitchFamily="34" charset="0"/>
              </a:defRPr>
            </a:lvl4pPr>
            <a:lvl5pPr>
              <a:defRPr>
                <a:solidFill>
                  <a:srgbClr val="584383"/>
                </a:solidFill>
                <a:latin typeface="Segoe UI Semilight" panose="020B0402040204020203" pitchFamily="34" charset="0"/>
                <a:cs typeface="Segoe UI Semilight" panose="020B04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7F0FC3-45CC-9547-9FF4-09D33BBC20A2}" type="datetime1">
              <a:rPr lang="en-US" smtClean="0"/>
              <a:t>9/17/2018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9D26-1485-7C4C-85B1-628A26625CE0}" type="slidenum">
              <a:rPr lang="en-US" smtClean="0"/>
              <a:t>‹#›</a:t>
            </a:fld>
            <a:endParaRPr lang="en-US"/>
          </a:p>
        </p:txBody>
      </p:sp>
    </p:spTree>
    <p:extLst>
      <p:ext uri="{BB962C8B-B14F-4D97-AF65-F5344CB8AC3E}">
        <p14:creationId xmlns:p14="http://schemas.microsoft.com/office/powerpoint/2010/main" val="133776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681B9D-19AB-3749-B791-5C7FBBA4F716}"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9D26-1485-7C4C-85B1-628A26625CE0}" type="slidenum">
              <a:rPr lang="en-US" smtClean="0"/>
              <a:t>‹#›</a:t>
            </a:fld>
            <a:endParaRPr lang="en-US"/>
          </a:p>
        </p:txBody>
      </p:sp>
    </p:spTree>
    <p:extLst>
      <p:ext uri="{BB962C8B-B14F-4D97-AF65-F5344CB8AC3E}">
        <p14:creationId xmlns:p14="http://schemas.microsoft.com/office/powerpoint/2010/main" val="234532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974633-772D-C442-9F6B-507A0903350A}" type="datetime1">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69D26-1485-7C4C-85B1-628A26625CE0}" type="slidenum">
              <a:rPr lang="en-US" smtClean="0"/>
              <a:t>‹#›</a:t>
            </a:fld>
            <a:endParaRPr lang="en-US"/>
          </a:p>
        </p:txBody>
      </p:sp>
    </p:spTree>
    <p:extLst>
      <p:ext uri="{BB962C8B-B14F-4D97-AF65-F5344CB8AC3E}">
        <p14:creationId xmlns:p14="http://schemas.microsoft.com/office/powerpoint/2010/main" val="308335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CAD642-CCD8-A24D-B4E9-FDDACFAB6BDA}" type="datetime1">
              <a:rPr lang="en-US" smtClean="0"/>
              <a:t>9/17/2018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D69D26-1485-7C4C-85B1-628A26625CE0}" type="slidenum">
              <a:rPr lang="en-US" smtClean="0"/>
              <a:t>‹#›</a:t>
            </a:fld>
            <a:endParaRPr lang="en-US"/>
          </a:p>
        </p:txBody>
      </p:sp>
    </p:spTree>
    <p:extLst>
      <p:ext uri="{BB962C8B-B14F-4D97-AF65-F5344CB8AC3E}">
        <p14:creationId xmlns:p14="http://schemas.microsoft.com/office/powerpoint/2010/main" val="38537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B7D2EF-9DEF-4D4E-A886-8A104EFF43F5}" type="datetime1">
              <a:rPr lang="en-US" smtClean="0"/>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D69D26-1485-7C4C-85B1-628A26625CE0}" type="slidenum">
              <a:rPr lang="en-US" smtClean="0"/>
              <a:t>‹#›</a:t>
            </a:fld>
            <a:endParaRPr lang="en-US"/>
          </a:p>
        </p:txBody>
      </p:sp>
    </p:spTree>
    <p:extLst>
      <p:ext uri="{BB962C8B-B14F-4D97-AF65-F5344CB8AC3E}">
        <p14:creationId xmlns:p14="http://schemas.microsoft.com/office/powerpoint/2010/main" val="214115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58395-C1F9-D44D-A446-EA05B1188E77}" type="datetime1">
              <a:rPr lang="en-US" smtClean="0"/>
              <a:t>9/17/2018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D69D26-1485-7C4C-85B1-628A26625CE0}" type="slidenum">
              <a:rPr lang="en-US" smtClean="0"/>
              <a:t>‹#›</a:t>
            </a:fld>
            <a:endParaRPr lang="en-US"/>
          </a:p>
        </p:txBody>
      </p:sp>
    </p:spTree>
    <p:extLst>
      <p:ext uri="{BB962C8B-B14F-4D97-AF65-F5344CB8AC3E}">
        <p14:creationId xmlns:p14="http://schemas.microsoft.com/office/powerpoint/2010/main" val="2858210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AF2721-64EF-AC4D-AD0B-1E328271CB46}" type="datetime1">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69D26-1485-7C4C-85B1-628A26625CE0}" type="slidenum">
              <a:rPr lang="en-US" smtClean="0"/>
              <a:t>‹#›</a:t>
            </a:fld>
            <a:endParaRPr lang="en-US"/>
          </a:p>
        </p:txBody>
      </p:sp>
    </p:spTree>
    <p:extLst>
      <p:ext uri="{BB962C8B-B14F-4D97-AF65-F5344CB8AC3E}">
        <p14:creationId xmlns:p14="http://schemas.microsoft.com/office/powerpoint/2010/main" val="267477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29591A-04BF-9D43-8911-D3A4EBCCBAF2}" type="datetime1">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69D26-1485-7C4C-85B1-628A26625CE0}" type="slidenum">
              <a:rPr lang="en-US" smtClean="0"/>
              <a:t>‹#›</a:t>
            </a:fld>
            <a:endParaRPr lang="en-US"/>
          </a:p>
        </p:txBody>
      </p:sp>
    </p:spTree>
    <p:extLst>
      <p:ext uri="{BB962C8B-B14F-4D97-AF65-F5344CB8AC3E}">
        <p14:creationId xmlns:p14="http://schemas.microsoft.com/office/powerpoint/2010/main" val="297315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E243E-825F-234E-91F1-6957445D88E3}" type="datetime1">
              <a:rPr lang="en-US" smtClean="0"/>
              <a:t>9/17/2018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69D26-1485-7C4C-85B1-628A26625CE0}" type="slidenum">
              <a:rPr lang="en-US" smtClean="0"/>
              <a:t>‹#›</a:t>
            </a:fld>
            <a:endParaRPr lang="en-US"/>
          </a:p>
        </p:txBody>
      </p:sp>
    </p:spTree>
    <p:extLst>
      <p:ext uri="{BB962C8B-B14F-4D97-AF65-F5344CB8AC3E}">
        <p14:creationId xmlns:p14="http://schemas.microsoft.com/office/powerpoint/2010/main" val="22001257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oasis-open.org/committees/sarif" TargetMode="External"/><Relationship Id="rId7" Type="http://schemas.openxmlformats.org/officeDocument/2006/relationships/hyperlink" Target="mailto:carol.geyer@oasis-open.org" TargetMode="Externa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hyperlink" Target="https://www.oasis-open.org/join/categories-dues" TargetMode="External"/><Relationship Id="rId5" Type="http://schemas.openxmlformats.org/officeDocument/2006/relationships/hyperlink" Target="mailto:luke@semmle.com" TargetMode="External"/><Relationship Id="rId4" Type="http://schemas.openxmlformats.org/officeDocument/2006/relationships/hyperlink" Target="mailto:dmk@dm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882C2-A1D6-45AA-B200-687604118D9E}"/>
              </a:ext>
            </a:extLst>
          </p:cNvPr>
          <p:cNvSpPr>
            <a:spLocks noGrp="1"/>
          </p:cNvSpPr>
          <p:nvPr>
            <p:ph type="ctrTitle"/>
          </p:nvPr>
        </p:nvSpPr>
        <p:spPr>
          <a:xfrm>
            <a:off x="5059971" y="1783959"/>
            <a:ext cx="3859440" cy="2889114"/>
          </a:xfrm>
        </p:spPr>
        <p:txBody>
          <a:bodyPr anchor="b">
            <a:normAutofit/>
          </a:bodyPr>
          <a:lstStyle/>
          <a:p>
            <a:pPr algn="l">
              <a:lnSpc>
                <a:spcPct val="90000"/>
              </a:lnSpc>
            </a:pPr>
            <a:r>
              <a:rPr lang="en-US" sz="6000" b="1" dirty="0">
                <a:solidFill>
                  <a:srgbClr val="2CA6DC"/>
                </a:solidFill>
                <a:latin typeface="Bahnschrift" panose="020B0502040204020203" pitchFamily="34" charset="0"/>
              </a:rPr>
              <a:t>SARIF</a:t>
            </a:r>
            <a:br>
              <a:rPr lang="en-US" sz="3400" b="1" dirty="0">
                <a:solidFill>
                  <a:schemeClr val="bg1"/>
                </a:solidFill>
              </a:rPr>
            </a:br>
            <a:r>
              <a:rPr lang="en-US" sz="3400" b="1" dirty="0">
                <a:solidFill>
                  <a:schemeClr val="bg1"/>
                </a:solidFill>
              </a:rPr>
              <a:t>Interoperability standard for </a:t>
            </a:r>
            <a:br>
              <a:rPr lang="en-US" sz="3400" b="1" dirty="0">
                <a:solidFill>
                  <a:schemeClr val="bg1"/>
                </a:solidFill>
              </a:rPr>
            </a:br>
            <a:r>
              <a:rPr lang="en-US" sz="3400" b="1" dirty="0">
                <a:solidFill>
                  <a:schemeClr val="bg1"/>
                </a:solidFill>
              </a:rPr>
              <a:t>static analysis tools</a:t>
            </a:r>
            <a:endParaRPr lang="en-US" sz="3400" dirty="0">
              <a:solidFill>
                <a:schemeClr val="bg1"/>
              </a:solidFill>
            </a:endParaRPr>
          </a:p>
        </p:txBody>
      </p:sp>
      <p:sp>
        <p:nvSpPr>
          <p:cNvPr id="18" name="Freeform: Shape 1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C32837B-2ABB-405C-A9CA-AD84D207B4B9}"/>
              </a:ext>
            </a:extLst>
          </p:cNvPr>
          <p:cNvPicPr>
            <a:picLocks noChangeAspect="1"/>
          </p:cNvPicPr>
          <p:nvPr/>
        </p:nvPicPr>
        <p:blipFill>
          <a:blip r:embed="rId2"/>
          <a:stretch>
            <a:fillRect/>
          </a:stretch>
        </p:blipFill>
        <p:spPr>
          <a:xfrm>
            <a:off x="314536" y="2410967"/>
            <a:ext cx="3035882" cy="667894"/>
          </a:xfrm>
          <a:prstGeom prst="rect">
            <a:avLst/>
          </a:prstGeom>
        </p:spPr>
      </p:pic>
      <p:sp>
        <p:nvSpPr>
          <p:cNvPr id="4" name="Slide Number Placeholder 3">
            <a:extLst>
              <a:ext uri="{FF2B5EF4-FFF2-40B4-BE49-F238E27FC236}">
                <a16:creationId xmlns:a16="http://schemas.microsoft.com/office/drawing/2014/main" id="{8887A44D-8499-4D2B-898D-F698003388F3}"/>
              </a:ext>
            </a:extLst>
          </p:cNvPr>
          <p:cNvSpPr>
            <a:spLocks noGrp="1"/>
          </p:cNvSpPr>
          <p:nvPr>
            <p:ph type="sldNum" sz="quarter" idx="12"/>
          </p:nvPr>
        </p:nvSpPr>
        <p:spPr>
          <a:xfrm>
            <a:off x="8252460" y="603504"/>
            <a:ext cx="411480" cy="548640"/>
          </a:xfrm>
          <a:prstGeom prst="ellipse">
            <a:avLst/>
          </a:prstGeom>
          <a:solidFill>
            <a:srgbClr val="7F7F7F"/>
          </a:solidFill>
        </p:spPr>
        <p:txBody>
          <a:bodyPr anchor="ctr">
            <a:normAutofit/>
          </a:bodyPr>
          <a:lstStyle/>
          <a:p>
            <a:pPr algn="ctr">
              <a:spcAft>
                <a:spcPts val="600"/>
              </a:spcAft>
            </a:pPr>
            <a:fld id="{16D69D26-1485-7C4C-85B1-628A26625CE0}" type="slidenum">
              <a:rPr lang="en-US" sz="1300">
                <a:solidFill>
                  <a:srgbClr val="FFFFFF"/>
                </a:solidFill>
              </a:rPr>
              <a:pPr algn="ctr">
                <a:spcAft>
                  <a:spcPts val="600"/>
                </a:spcAft>
              </a:pPr>
              <a:t>1</a:t>
            </a:fld>
            <a:endParaRPr lang="en-US" sz="1300">
              <a:solidFill>
                <a:srgbClr val="FFFFFF"/>
              </a:solidFill>
            </a:endParaRPr>
          </a:p>
        </p:txBody>
      </p:sp>
      <p:sp>
        <p:nvSpPr>
          <p:cNvPr id="3" name="TextBox 2">
            <a:extLst>
              <a:ext uri="{FF2B5EF4-FFF2-40B4-BE49-F238E27FC236}">
                <a16:creationId xmlns:a16="http://schemas.microsoft.com/office/drawing/2014/main" id="{18BE3AC5-C387-4BF9-9886-92E5BB579875}"/>
              </a:ext>
            </a:extLst>
          </p:cNvPr>
          <p:cNvSpPr txBox="1"/>
          <p:nvPr/>
        </p:nvSpPr>
        <p:spPr>
          <a:xfrm>
            <a:off x="430387" y="3170156"/>
            <a:ext cx="4518114" cy="1200329"/>
          </a:xfrm>
          <a:prstGeom prst="rect">
            <a:avLst/>
          </a:prstGeom>
          <a:noFill/>
        </p:spPr>
        <p:txBody>
          <a:bodyPr wrap="square" rtlCol="0">
            <a:spAutoFit/>
          </a:bodyPr>
          <a:lstStyle/>
          <a:p>
            <a:r>
              <a:rPr lang="en-US" sz="2400" dirty="0">
                <a:solidFill>
                  <a:schemeClr val="tx1">
                    <a:lumMod val="75000"/>
                    <a:lumOff val="25000"/>
                  </a:schemeClr>
                </a:solidFill>
                <a:latin typeface="+mj-lt"/>
              </a:rPr>
              <a:t>Nonprofit, global consortium </a:t>
            </a:r>
            <a:br>
              <a:rPr lang="en-US" sz="2400" dirty="0">
                <a:solidFill>
                  <a:schemeClr val="tx1">
                    <a:lumMod val="75000"/>
                    <a:lumOff val="25000"/>
                  </a:schemeClr>
                </a:solidFill>
                <a:latin typeface="+mj-lt"/>
              </a:rPr>
            </a:br>
            <a:r>
              <a:rPr lang="en-US" sz="2400" dirty="0">
                <a:solidFill>
                  <a:schemeClr val="tx1">
                    <a:lumMod val="75000"/>
                    <a:lumOff val="25000"/>
                  </a:schemeClr>
                </a:solidFill>
                <a:latin typeface="+mj-lt"/>
              </a:rPr>
              <a:t>for standards and </a:t>
            </a:r>
            <a:br>
              <a:rPr lang="en-US" sz="2400" dirty="0">
                <a:solidFill>
                  <a:schemeClr val="tx1">
                    <a:lumMod val="75000"/>
                    <a:lumOff val="25000"/>
                  </a:schemeClr>
                </a:solidFill>
                <a:latin typeface="+mj-lt"/>
              </a:rPr>
            </a:br>
            <a:r>
              <a:rPr lang="en-US" sz="2400" dirty="0">
                <a:solidFill>
                  <a:schemeClr val="tx1">
                    <a:lumMod val="75000"/>
                    <a:lumOff val="25000"/>
                  </a:schemeClr>
                </a:solidFill>
                <a:latin typeface="+mj-lt"/>
              </a:rPr>
              <a:t>open source projects</a:t>
            </a:r>
          </a:p>
        </p:txBody>
      </p:sp>
      <p:sp>
        <p:nvSpPr>
          <p:cNvPr id="5" name="TextBox 4">
            <a:extLst>
              <a:ext uri="{FF2B5EF4-FFF2-40B4-BE49-F238E27FC236}">
                <a16:creationId xmlns:a16="http://schemas.microsoft.com/office/drawing/2014/main" id="{2D83BA64-2CFD-4348-A552-A35BE3C85332}"/>
              </a:ext>
            </a:extLst>
          </p:cNvPr>
          <p:cNvSpPr txBox="1"/>
          <p:nvPr/>
        </p:nvSpPr>
        <p:spPr>
          <a:xfrm>
            <a:off x="3350418" y="5659464"/>
            <a:ext cx="5979968" cy="646331"/>
          </a:xfrm>
          <a:prstGeom prst="rect">
            <a:avLst/>
          </a:prstGeom>
          <a:noFill/>
        </p:spPr>
        <p:txBody>
          <a:bodyPr wrap="square" rtlCol="0">
            <a:spAutoFit/>
          </a:bodyPr>
          <a:lstStyle/>
          <a:p>
            <a:r>
              <a:rPr lang="en-US" dirty="0">
                <a:solidFill>
                  <a:schemeClr val="bg1"/>
                </a:solidFill>
                <a:cs typeface="Segoe UI Light" panose="020B0502040204020203" pitchFamily="34" charset="0"/>
              </a:rPr>
              <a:t>David Keaton, </a:t>
            </a:r>
            <a:r>
              <a:rPr lang="en-US" dirty="0">
                <a:solidFill>
                  <a:srgbClr val="2CA6DC"/>
                </a:solidFill>
                <a:cs typeface="Segoe UI Light" panose="020B0502040204020203" pitchFamily="34" charset="0"/>
              </a:rPr>
              <a:t>OASIS SARIF Technical Committee Co-Chair</a:t>
            </a:r>
          </a:p>
          <a:p>
            <a:r>
              <a:rPr lang="en-US" dirty="0">
                <a:solidFill>
                  <a:schemeClr val="bg1"/>
                </a:solidFill>
                <a:cs typeface="Segoe UI Light" panose="020B0502040204020203" pitchFamily="34" charset="0"/>
              </a:rPr>
              <a:t>Carol Geyer, </a:t>
            </a:r>
            <a:r>
              <a:rPr lang="en-US" dirty="0">
                <a:solidFill>
                  <a:srgbClr val="2CA6DC"/>
                </a:solidFill>
                <a:cs typeface="Segoe UI Light" panose="020B0502040204020203" pitchFamily="34" charset="0"/>
              </a:rPr>
              <a:t>OASIS Chief Development Officer</a:t>
            </a:r>
            <a:endParaRPr lang="en-US" dirty="0">
              <a:solidFill>
                <a:srgbClr val="2CA6DC"/>
              </a:solidFill>
            </a:endParaRPr>
          </a:p>
        </p:txBody>
      </p:sp>
    </p:spTree>
    <p:extLst>
      <p:ext uri="{BB962C8B-B14F-4D97-AF65-F5344CB8AC3E}">
        <p14:creationId xmlns:p14="http://schemas.microsoft.com/office/powerpoint/2010/main" val="2409433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75C8C7F-9184-4DB4-8AEE-0382ED5B21B9}"/>
              </a:ext>
            </a:extLst>
          </p:cNvPr>
          <p:cNvSpPr>
            <a:spLocks noGrp="1"/>
          </p:cNvSpPr>
          <p:nvPr>
            <p:ph type="title"/>
          </p:nvPr>
        </p:nvSpPr>
        <p:spPr>
          <a:xfrm>
            <a:off x="624751" y="365125"/>
            <a:ext cx="7890527" cy="1325563"/>
          </a:xfrm>
        </p:spPr>
        <p:txBody>
          <a:bodyPr>
            <a:normAutofit/>
          </a:bodyPr>
          <a:lstStyle/>
          <a:p>
            <a:r>
              <a:rPr lang="en-US" sz="4000" dirty="0">
                <a:solidFill>
                  <a:schemeClr val="tx1"/>
                </a:solidFill>
                <a:ea typeface="Cambria" panose="02040503050406030204" pitchFamily="18" charset="0"/>
              </a:rPr>
              <a:t>Annual OASIS membership dues</a:t>
            </a:r>
          </a:p>
        </p:txBody>
      </p:sp>
      <p:graphicFrame>
        <p:nvGraphicFramePr>
          <p:cNvPr id="5" name="Content Placeholder 4">
            <a:extLst>
              <a:ext uri="{FF2B5EF4-FFF2-40B4-BE49-F238E27FC236}">
                <a16:creationId xmlns:a16="http://schemas.microsoft.com/office/drawing/2014/main" id="{CB38A8EF-03DD-4812-9C06-A3E30E95B3BD}"/>
              </a:ext>
            </a:extLst>
          </p:cNvPr>
          <p:cNvGraphicFramePr>
            <a:graphicFrameLocks noGrp="1"/>
          </p:cNvGraphicFramePr>
          <p:nvPr>
            <p:ph idx="1"/>
            <p:extLst>
              <p:ext uri="{D42A27DB-BD31-4B8C-83A1-F6EECF244321}">
                <p14:modId xmlns:p14="http://schemas.microsoft.com/office/powerpoint/2010/main" val="2830455676"/>
              </p:ext>
            </p:extLst>
          </p:nvPr>
        </p:nvGraphicFramePr>
        <p:xfrm>
          <a:off x="1034716" y="2055813"/>
          <a:ext cx="6326286" cy="2657044"/>
        </p:xfrm>
        <a:graphic>
          <a:graphicData uri="http://schemas.openxmlformats.org/drawingml/2006/table">
            <a:tbl>
              <a:tblPr firstRow="1" bandRow="1">
                <a:tableStyleId>{3B4B98B0-60AC-42C2-AFA5-B58CD77FA1E5}</a:tableStyleId>
              </a:tblPr>
              <a:tblGrid>
                <a:gridCol w="3736108">
                  <a:extLst>
                    <a:ext uri="{9D8B030D-6E8A-4147-A177-3AD203B41FA5}">
                      <a16:colId xmlns:a16="http://schemas.microsoft.com/office/drawing/2014/main" val="109444684"/>
                    </a:ext>
                  </a:extLst>
                </a:gridCol>
                <a:gridCol w="1295089">
                  <a:extLst>
                    <a:ext uri="{9D8B030D-6E8A-4147-A177-3AD203B41FA5}">
                      <a16:colId xmlns:a16="http://schemas.microsoft.com/office/drawing/2014/main" val="2097990173"/>
                    </a:ext>
                  </a:extLst>
                </a:gridCol>
                <a:gridCol w="1295089">
                  <a:extLst>
                    <a:ext uri="{9D8B030D-6E8A-4147-A177-3AD203B41FA5}">
                      <a16:colId xmlns:a16="http://schemas.microsoft.com/office/drawing/2014/main" val="2102496263"/>
                    </a:ext>
                  </a:extLst>
                </a:gridCol>
              </a:tblGrid>
              <a:tr h="251795">
                <a:tc>
                  <a:txBody>
                    <a:bodyPr/>
                    <a:lstStyle/>
                    <a:p>
                      <a:pPr algn="l" rtl="0" fontAlgn="ctr"/>
                      <a:r>
                        <a:rPr lang="en-US" sz="1400" u="none" strike="noStrike" dirty="0">
                          <a:effectLst/>
                          <a:latin typeface="Segoe UI Semilight" panose="020B0402040204020203" pitchFamily="34" charset="0"/>
                          <a:cs typeface="Segoe UI Semilight" panose="020B0402040204020203" pitchFamily="34" charset="0"/>
                        </a:rPr>
                        <a:t>Organization size / type</a:t>
                      </a:r>
                      <a:endParaRPr lang="en-US" sz="1400" b="0" i="1" u="none" strike="noStrike" dirty="0">
                        <a:solidFill>
                          <a:srgbClr val="7F7F7F"/>
                        </a:solidFill>
                        <a:effectLst/>
                        <a:latin typeface="Segoe UI Semilight" panose="020B0402040204020203" pitchFamily="34" charset="0"/>
                        <a:cs typeface="Segoe UI Semilight" panose="020B0402040204020203" pitchFamily="34" charset="0"/>
                      </a:endParaRPr>
                    </a:p>
                  </a:txBody>
                  <a:tcPr marL="5739" marR="5739" marT="5739" marB="0" anchor="ctr"/>
                </a:tc>
                <a:tc>
                  <a:txBody>
                    <a:bodyPr/>
                    <a:lstStyle/>
                    <a:p>
                      <a:pPr algn="l" rtl="0" fontAlgn="ctr"/>
                      <a:r>
                        <a:rPr lang="en-US" sz="1400" u="none" strike="noStrike" dirty="0">
                          <a:effectLst/>
                          <a:latin typeface="Segoe UI Semilight" panose="020B0402040204020203" pitchFamily="34" charset="0"/>
                          <a:cs typeface="Segoe UI Semilight" panose="020B0402040204020203" pitchFamily="34" charset="0"/>
                        </a:rPr>
                        <a:t>Sponsor</a:t>
                      </a:r>
                      <a:endParaRPr lang="en-US" sz="1400" b="0" i="1" u="none" strike="noStrike" dirty="0">
                        <a:solidFill>
                          <a:srgbClr val="7F7F7F"/>
                        </a:solidFill>
                        <a:effectLst/>
                        <a:latin typeface="Segoe UI Semilight" panose="020B0402040204020203" pitchFamily="34" charset="0"/>
                        <a:cs typeface="Segoe UI Semilight" panose="020B0402040204020203" pitchFamily="34" charset="0"/>
                      </a:endParaRPr>
                    </a:p>
                  </a:txBody>
                  <a:tcPr marL="5739" marR="5739" marT="5739" marB="0" anchor="ctr"/>
                </a:tc>
                <a:tc>
                  <a:txBody>
                    <a:bodyPr/>
                    <a:lstStyle/>
                    <a:p>
                      <a:pPr algn="l" rtl="0" fontAlgn="ctr"/>
                      <a:r>
                        <a:rPr lang="en-US" sz="1400" b="1" i="0" u="none" strike="noStrike" dirty="0">
                          <a:solidFill>
                            <a:schemeClr val="tx1"/>
                          </a:solidFill>
                          <a:effectLst/>
                          <a:latin typeface="Segoe UI Semilight" panose="020B0402040204020203" pitchFamily="34" charset="0"/>
                          <a:cs typeface="Segoe UI Semilight" panose="020B0402040204020203" pitchFamily="34" charset="0"/>
                        </a:rPr>
                        <a:t>Contributor</a:t>
                      </a:r>
                    </a:p>
                  </a:txBody>
                  <a:tcPr marL="5739" marR="5739" marT="5739" marB="0" anchor="ctr"/>
                </a:tc>
                <a:extLst>
                  <a:ext uri="{0D108BD9-81ED-4DB2-BD59-A6C34878D82A}">
                    <a16:rowId xmlns:a16="http://schemas.microsoft.com/office/drawing/2014/main" val="1981057290"/>
                  </a:ext>
                </a:extLst>
              </a:tr>
              <a:tr h="343607">
                <a:tc>
                  <a:txBody>
                    <a:bodyPr/>
                    <a:lstStyle/>
                    <a:p>
                      <a:pPr algn="l" rtl="0" fontAlgn="ctr"/>
                      <a:r>
                        <a:rPr lang="en-US" sz="1400" u="none" strike="noStrike" dirty="0">
                          <a:effectLst/>
                          <a:latin typeface="Segoe UI Semilight" panose="020B0402040204020203" pitchFamily="34" charset="0"/>
                          <a:cs typeface="Segoe UI Semilight" panose="020B0402040204020203" pitchFamily="34" charset="0"/>
                        </a:rPr>
                        <a:t>&gt;500 employees</a:t>
                      </a:r>
                      <a:endParaRPr lang="en-US" sz="14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5739" marR="5739" marT="5739" marB="0" anchor="ctr"/>
                </a:tc>
                <a:tc>
                  <a:txBody>
                    <a:bodyPr/>
                    <a:lstStyle/>
                    <a:p>
                      <a:pPr algn="l" rtl="0" fontAlgn="ctr"/>
                      <a:r>
                        <a:rPr lang="en-US" sz="1400" u="none" strike="noStrike" dirty="0">
                          <a:effectLst/>
                          <a:latin typeface="Segoe UI Semilight" panose="020B0402040204020203" pitchFamily="34" charset="0"/>
                          <a:cs typeface="Segoe UI Semilight" panose="020B0402040204020203" pitchFamily="34" charset="0"/>
                        </a:rPr>
                        <a:t>$19,875 </a:t>
                      </a:r>
                      <a:endParaRPr lang="en-US" sz="14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5739" marR="5739" marT="5739" marB="0" anchor="ctr"/>
                </a:tc>
                <a:tc>
                  <a:txBody>
                    <a:bodyPr/>
                    <a:lstStyle/>
                    <a:p>
                      <a:pPr algn="l" rtl="0" fontAlgn="ctr"/>
                      <a:r>
                        <a:rPr lang="en-US" sz="1400" b="0" i="0" u="none" strike="noStrike" dirty="0">
                          <a:solidFill>
                            <a:schemeClr val="tx1"/>
                          </a:solidFill>
                          <a:effectLst/>
                          <a:latin typeface="Segoe UI Semilight" panose="020B0402040204020203" pitchFamily="34" charset="0"/>
                          <a:cs typeface="Segoe UI Semilight" panose="020B0402040204020203" pitchFamily="34" charset="0"/>
                        </a:rPr>
                        <a:t>$9,950</a:t>
                      </a:r>
                    </a:p>
                  </a:txBody>
                  <a:tcPr marL="5739" marR="5739" marT="5739" marB="0" anchor="ctr"/>
                </a:tc>
                <a:extLst>
                  <a:ext uri="{0D108BD9-81ED-4DB2-BD59-A6C34878D82A}">
                    <a16:rowId xmlns:a16="http://schemas.microsoft.com/office/drawing/2014/main" val="1859882648"/>
                  </a:ext>
                </a:extLst>
              </a:tr>
              <a:tr h="343607">
                <a:tc>
                  <a:txBody>
                    <a:bodyPr/>
                    <a:lstStyle/>
                    <a:p>
                      <a:pPr algn="l" rtl="0" fontAlgn="ctr"/>
                      <a:r>
                        <a:rPr lang="en-US" sz="1400" u="none" strike="noStrike" dirty="0">
                          <a:effectLst/>
                          <a:latin typeface="Segoe UI Semilight" panose="020B0402040204020203" pitchFamily="34" charset="0"/>
                          <a:cs typeface="Segoe UI Semilight" panose="020B0402040204020203" pitchFamily="34" charset="0"/>
                        </a:rPr>
                        <a:t>100-500 employees</a:t>
                      </a:r>
                      <a:endParaRPr lang="en-US" sz="14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5739" marR="5739" marT="5739" marB="0" anchor="ctr"/>
                </a:tc>
                <a:tc>
                  <a:txBody>
                    <a:bodyPr/>
                    <a:lstStyle/>
                    <a:p>
                      <a:pPr algn="l" rtl="0" fontAlgn="ctr"/>
                      <a:r>
                        <a:rPr lang="en-US" sz="1400" u="none" strike="noStrike" dirty="0">
                          <a:effectLst/>
                          <a:latin typeface="Segoe UI Semilight" panose="020B0402040204020203" pitchFamily="34" charset="0"/>
                          <a:cs typeface="Segoe UI Semilight" panose="020B0402040204020203" pitchFamily="34" charset="0"/>
                        </a:rPr>
                        <a:t>$17,275 </a:t>
                      </a:r>
                      <a:endParaRPr lang="en-US" sz="14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5739" marR="5739" marT="5739" marB="0" anchor="ctr"/>
                </a:tc>
                <a:tc>
                  <a:txBody>
                    <a:bodyPr/>
                    <a:lstStyle/>
                    <a:p>
                      <a:pPr algn="l" rtl="0" fontAlgn="ctr"/>
                      <a:r>
                        <a:rPr lang="en-US" sz="1400" b="0" i="0" u="none" strike="noStrike" dirty="0">
                          <a:solidFill>
                            <a:schemeClr val="tx1"/>
                          </a:solidFill>
                          <a:effectLst/>
                          <a:latin typeface="Segoe UI Semilight" panose="020B0402040204020203" pitchFamily="34" charset="0"/>
                          <a:cs typeface="Segoe UI Semilight" panose="020B0402040204020203" pitchFamily="34" charset="0"/>
                        </a:rPr>
                        <a:t>$9,225</a:t>
                      </a:r>
                    </a:p>
                  </a:txBody>
                  <a:tcPr marL="5739" marR="5739" marT="5739" marB="0" anchor="ctr"/>
                </a:tc>
                <a:extLst>
                  <a:ext uri="{0D108BD9-81ED-4DB2-BD59-A6C34878D82A}">
                    <a16:rowId xmlns:a16="http://schemas.microsoft.com/office/drawing/2014/main" val="2012166519"/>
                  </a:ext>
                </a:extLst>
              </a:tr>
              <a:tr h="343607">
                <a:tc>
                  <a:txBody>
                    <a:bodyPr/>
                    <a:lstStyle/>
                    <a:p>
                      <a:pPr algn="l" rtl="0" fontAlgn="ctr"/>
                      <a:r>
                        <a:rPr lang="en-US" sz="1400" u="none" strike="noStrike" dirty="0">
                          <a:effectLst/>
                          <a:latin typeface="Segoe UI Semilight" panose="020B0402040204020203" pitchFamily="34" charset="0"/>
                          <a:cs typeface="Segoe UI Semilight" panose="020B0402040204020203" pitchFamily="34" charset="0"/>
                        </a:rPr>
                        <a:t>10-99 employees</a:t>
                      </a:r>
                      <a:endParaRPr lang="en-US" sz="14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5739" marR="5739" marT="5739" marB="0" anchor="ctr"/>
                </a:tc>
                <a:tc>
                  <a:txBody>
                    <a:bodyPr/>
                    <a:lstStyle/>
                    <a:p>
                      <a:pPr algn="l" rtl="0" fontAlgn="ctr"/>
                      <a:r>
                        <a:rPr lang="en-US" sz="1400" u="none" strike="noStrike" dirty="0">
                          <a:effectLst/>
                          <a:latin typeface="Segoe UI Semilight" panose="020B0402040204020203" pitchFamily="34" charset="0"/>
                          <a:cs typeface="Segoe UI Semilight" panose="020B0402040204020203" pitchFamily="34" charset="0"/>
                        </a:rPr>
                        <a:t>$14,000 </a:t>
                      </a:r>
                      <a:endParaRPr lang="en-US" sz="14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5739" marR="5739" marT="5739" marB="0" anchor="ctr"/>
                </a:tc>
                <a:tc>
                  <a:txBody>
                    <a:bodyPr/>
                    <a:lstStyle/>
                    <a:p>
                      <a:pPr algn="l" rtl="0" fontAlgn="ctr"/>
                      <a:r>
                        <a:rPr lang="en-US" sz="1400" b="0" i="0" u="none" strike="noStrike" dirty="0">
                          <a:solidFill>
                            <a:schemeClr val="tx1"/>
                          </a:solidFill>
                          <a:effectLst/>
                          <a:latin typeface="Segoe UI Semilight" panose="020B0402040204020203" pitchFamily="34" charset="0"/>
                          <a:cs typeface="Segoe UI Semilight" panose="020B0402040204020203" pitchFamily="34" charset="0"/>
                        </a:rPr>
                        <a:t>$8,100</a:t>
                      </a:r>
                    </a:p>
                  </a:txBody>
                  <a:tcPr marL="5739" marR="5739" marT="5739" marB="0" anchor="ctr"/>
                </a:tc>
                <a:extLst>
                  <a:ext uri="{0D108BD9-81ED-4DB2-BD59-A6C34878D82A}">
                    <a16:rowId xmlns:a16="http://schemas.microsoft.com/office/drawing/2014/main" val="898187589"/>
                  </a:ext>
                </a:extLst>
              </a:tr>
              <a:tr h="343607">
                <a:tc>
                  <a:txBody>
                    <a:bodyPr/>
                    <a:lstStyle/>
                    <a:p>
                      <a:pPr algn="l" rtl="0" fontAlgn="ctr"/>
                      <a:r>
                        <a:rPr lang="en-US" sz="1400" u="none" strike="noStrike" dirty="0">
                          <a:effectLst/>
                          <a:latin typeface="Segoe UI Semilight" panose="020B0402040204020203" pitchFamily="34" charset="0"/>
                          <a:cs typeface="Segoe UI Semilight" panose="020B0402040204020203" pitchFamily="34" charset="0"/>
                        </a:rPr>
                        <a:t>&lt;10 employees</a:t>
                      </a:r>
                      <a:endParaRPr lang="en-US" sz="14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5739" marR="5739" marT="5739" marB="0" anchor="ctr"/>
                </a:tc>
                <a:tc>
                  <a:txBody>
                    <a:bodyPr/>
                    <a:lstStyle/>
                    <a:p>
                      <a:pPr algn="l" rtl="0" fontAlgn="ctr"/>
                      <a:r>
                        <a:rPr lang="en-US" sz="1400" u="none" strike="noStrike" dirty="0">
                          <a:effectLst/>
                          <a:latin typeface="Segoe UI Semilight" panose="020B0402040204020203" pitchFamily="34" charset="0"/>
                          <a:cs typeface="Segoe UI Semilight" panose="020B0402040204020203" pitchFamily="34" charset="0"/>
                        </a:rPr>
                        <a:t>$  6,800 </a:t>
                      </a:r>
                      <a:endParaRPr lang="en-US" sz="14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5739" marR="5739" marT="5739" marB="0" anchor="ctr"/>
                </a:tc>
                <a:tc>
                  <a:txBody>
                    <a:bodyPr/>
                    <a:lstStyle/>
                    <a:p>
                      <a:pPr algn="l" rtl="0" fontAlgn="ctr"/>
                      <a:r>
                        <a:rPr lang="en-US" sz="1400" b="0" i="0" u="none" strike="noStrike" dirty="0">
                          <a:solidFill>
                            <a:schemeClr val="tx1"/>
                          </a:solidFill>
                          <a:effectLst/>
                          <a:latin typeface="Segoe UI Semilight" panose="020B0402040204020203" pitchFamily="34" charset="0"/>
                          <a:cs typeface="Segoe UI Semilight" panose="020B0402040204020203" pitchFamily="34" charset="0"/>
                        </a:rPr>
                        <a:t>$3,915</a:t>
                      </a:r>
                    </a:p>
                  </a:txBody>
                  <a:tcPr marL="5739" marR="5739" marT="5739" marB="0" anchor="ctr"/>
                </a:tc>
                <a:extLst>
                  <a:ext uri="{0D108BD9-81ED-4DB2-BD59-A6C34878D82A}">
                    <a16:rowId xmlns:a16="http://schemas.microsoft.com/office/drawing/2014/main" val="691679519"/>
                  </a:ext>
                </a:extLst>
              </a:tr>
              <a:tr h="343607">
                <a:tc>
                  <a:txBody>
                    <a:bodyPr/>
                    <a:lstStyle/>
                    <a:p>
                      <a:pPr algn="l" rtl="0" fontAlgn="ctr"/>
                      <a:r>
                        <a:rPr lang="en-US" sz="1400" u="none" strike="noStrike">
                          <a:effectLst/>
                          <a:latin typeface="Segoe UI Semilight" panose="020B0402040204020203" pitchFamily="34" charset="0"/>
                          <a:cs typeface="Segoe UI Semilight" panose="020B0402040204020203" pitchFamily="34" charset="0"/>
                        </a:rPr>
                        <a:t>University or Association</a:t>
                      </a:r>
                      <a:endParaRPr lang="en-US" sz="14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5739" marR="5739" marT="5739" marB="0" anchor="ctr"/>
                </a:tc>
                <a:tc>
                  <a:txBody>
                    <a:bodyPr/>
                    <a:lstStyle/>
                    <a:p>
                      <a:pPr algn="l" rtl="0" fontAlgn="ctr"/>
                      <a:r>
                        <a:rPr lang="en-US" sz="1400" u="none" strike="noStrike">
                          <a:effectLst/>
                          <a:latin typeface="Segoe UI Semilight" panose="020B0402040204020203" pitchFamily="34" charset="0"/>
                          <a:cs typeface="Segoe UI Semilight" panose="020B0402040204020203" pitchFamily="34" charset="0"/>
                        </a:rPr>
                        <a:t>$12,425 </a:t>
                      </a:r>
                      <a:endParaRPr lang="en-US" sz="1400" b="0" i="0" u="none" strike="noStrike" dirty="0">
                        <a:solidFill>
                          <a:srgbClr val="000000"/>
                        </a:solidFill>
                        <a:effectLst/>
                        <a:latin typeface="Segoe UI Semilight" panose="020B0402040204020203" pitchFamily="34" charset="0"/>
                        <a:cs typeface="Segoe UI Semilight" panose="020B0402040204020203" pitchFamily="34" charset="0"/>
                      </a:endParaRPr>
                    </a:p>
                  </a:txBody>
                  <a:tcPr marL="5739" marR="5739" marT="5739" marB="0" anchor="ctr"/>
                </a:tc>
                <a:tc>
                  <a:txBody>
                    <a:bodyPr/>
                    <a:lstStyle/>
                    <a:p>
                      <a:pPr algn="l" rtl="0" fontAlgn="ctr"/>
                      <a:r>
                        <a:rPr lang="en-US" sz="1400" b="0" i="0" u="none" strike="noStrike" dirty="0">
                          <a:solidFill>
                            <a:schemeClr val="tx1"/>
                          </a:solidFill>
                          <a:effectLst/>
                          <a:latin typeface="Segoe UI Semilight" panose="020B0402040204020203" pitchFamily="34" charset="0"/>
                          <a:cs typeface="Segoe UI Semilight" panose="020B0402040204020203" pitchFamily="34" charset="0"/>
                        </a:rPr>
                        <a:t>$1,350</a:t>
                      </a:r>
                    </a:p>
                  </a:txBody>
                  <a:tcPr marL="5739" marR="5739" marT="5739" marB="0" anchor="ctr"/>
                </a:tc>
                <a:extLst>
                  <a:ext uri="{0D108BD9-81ED-4DB2-BD59-A6C34878D82A}">
                    <a16:rowId xmlns:a16="http://schemas.microsoft.com/office/drawing/2014/main" val="101194520"/>
                  </a:ext>
                </a:extLst>
              </a:tr>
              <a:tr h="34360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National gov agency (OECD country)</a:t>
                      </a:r>
                    </a:p>
                  </a:txBody>
                  <a:tcPr marL="5739" marR="5739" marT="573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$12,425</a:t>
                      </a:r>
                    </a:p>
                  </a:txBody>
                  <a:tcPr marL="5739" marR="5739" marT="573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a:t>
                      </a:r>
                    </a:p>
                  </a:txBody>
                  <a:tcPr marL="5739" marR="5739" marT="5739" marB="0" anchor="ctr"/>
                </a:tc>
                <a:extLst>
                  <a:ext uri="{0D108BD9-81ED-4DB2-BD59-A6C34878D82A}">
                    <a16:rowId xmlns:a16="http://schemas.microsoft.com/office/drawing/2014/main" val="1276076034"/>
                  </a:ext>
                </a:extLst>
              </a:tr>
              <a:tr h="34360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Local gov or national gov (non-OECD)</a:t>
                      </a:r>
                    </a:p>
                  </a:txBody>
                  <a:tcPr marL="5739" marR="5739" marT="573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$12,425</a:t>
                      </a:r>
                    </a:p>
                  </a:txBody>
                  <a:tcPr marL="5739" marR="5739" marT="573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$1,350</a:t>
                      </a:r>
                    </a:p>
                  </a:txBody>
                  <a:tcPr marL="5739" marR="5739" marT="5739" marB="0" anchor="ctr"/>
                </a:tc>
                <a:extLst>
                  <a:ext uri="{0D108BD9-81ED-4DB2-BD59-A6C34878D82A}">
                    <a16:rowId xmlns:a16="http://schemas.microsoft.com/office/drawing/2014/main" val="3078239045"/>
                  </a:ext>
                </a:extLst>
              </a:tr>
            </a:tbl>
          </a:graphicData>
        </a:graphic>
      </p:graphicFrame>
      <p:sp>
        <p:nvSpPr>
          <p:cNvPr id="4" name="Slide Number Placeholder 3">
            <a:extLst>
              <a:ext uri="{FF2B5EF4-FFF2-40B4-BE49-F238E27FC236}">
                <a16:creationId xmlns:a16="http://schemas.microsoft.com/office/drawing/2014/main" id="{B87A90C3-6EB5-4BD1-9AE0-7F1116072198}"/>
              </a:ext>
            </a:extLst>
          </p:cNvPr>
          <p:cNvSpPr>
            <a:spLocks noGrp="1"/>
          </p:cNvSpPr>
          <p:nvPr>
            <p:ph type="sldNum" sz="quarter" idx="12"/>
          </p:nvPr>
        </p:nvSpPr>
        <p:spPr>
          <a:xfrm>
            <a:off x="6457950" y="6356350"/>
            <a:ext cx="2057400" cy="365125"/>
          </a:xfrm>
        </p:spPr>
        <p:txBody>
          <a:bodyPr anchor="ctr">
            <a:normAutofit/>
          </a:bodyPr>
          <a:lstStyle/>
          <a:p>
            <a:pPr>
              <a:spcAft>
                <a:spcPts val="600"/>
              </a:spcAft>
            </a:pPr>
            <a:fld id="{16D69D26-1485-7C4C-85B1-628A26625CE0}" type="slidenum">
              <a:rPr lang="en-US">
                <a:solidFill>
                  <a:schemeClr val="tx1">
                    <a:alpha val="80000"/>
                  </a:schemeClr>
                </a:solidFill>
              </a:rPr>
              <a:pPr>
                <a:spcAft>
                  <a:spcPts val="600"/>
                </a:spcAft>
              </a:pPr>
              <a:t>10</a:t>
            </a:fld>
            <a:endParaRPr lang="en-US">
              <a:solidFill>
                <a:schemeClr val="tx1">
                  <a:alpha val="80000"/>
                </a:schemeClr>
              </a:solidFill>
            </a:endParaRPr>
          </a:p>
        </p:txBody>
      </p:sp>
      <p:sp>
        <p:nvSpPr>
          <p:cNvPr id="11" name="TextBox 10">
            <a:extLst>
              <a:ext uri="{FF2B5EF4-FFF2-40B4-BE49-F238E27FC236}">
                <a16:creationId xmlns:a16="http://schemas.microsoft.com/office/drawing/2014/main" id="{53070582-3821-49A1-BCAB-5E454D950AC3}"/>
              </a:ext>
            </a:extLst>
          </p:cNvPr>
          <p:cNvSpPr txBox="1"/>
          <p:nvPr/>
        </p:nvSpPr>
        <p:spPr>
          <a:xfrm>
            <a:off x="1035400" y="5149947"/>
            <a:ext cx="6448242" cy="984885"/>
          </a:xfrm>
          <a:prstGeom prst="rect">
            <a:avLst/>
          </a:prstGeom>
          <a:noFill/>
        </p:spPr>
        <p:txBody>
          <a:bodyPr wrap="square" rtlCol="0">
            <a:spAutoFit/>
          </a:bodyPr>
          <a:lstStyle/>
          <a:p>
            <a:endParaRPr lang="en-US" sz="1200" dirty="0">
              <a:solidFill>
                <a:schemeClr val="accent1">
                  <a:lumMod val="60000"/>
                  <a:lumOff val="40000"/>
                </a:schemeClr>
              </a:solidFill>
              <a:latin typeface="Segoe UI Semilight" panose="020B0402040204020203" pitchFamily="34" charset="0"/>
              <a:cs typeface="Segoe UI Semilight" panose="020B0402040204020203" pitchFamily="34" charset="0"/>
            </a:endParaRPr>
          </a:p>
          <a:p>
            <a:r>
              <a:rPr lang="en-US" sz="1400" dirty="0">
                <a:solidFill>
                  <a:schemeClr val="accent1">
                    <a:lumMod val="60000"/>
                    <a:lumOff val="40000"/>
                  </a:schemeClr>
                </a:solidFill>
                <a:latin typeface="Segoe UI Semilight" panose="020B0402040204020203" pitchFamily="34" charset="0"/>
                <a:cs typeface="Segoe UI Semilight" panose="020B0402040204020203" pitchFamily="34" charset="0"/>
              </a:rPr>
              <a:t>Individual (employee)				$1,485				</a:t>
            </a:r>
          </a:p>
          <a:p>
            <a:r>
              <a:rPr lang="en-US" sz="1400" dirty="0">
                <a:solidFill>
                  <a:schemeClr val="accent1">
                    <a:lumMod val="60000"/>
                    <a:lumOff val="40000"/>
                  </a:schemeClr>
                </a:solidFill>
                <a:latin typeface="Segoe UI Semilight" panose="020B0402040204020203" pitchFamily="34" charset="0"/>
                <a:cs typeface="Segoe UI Semilight" panose="020B0402040204020203" pitchFamily="34" charset="0"/>
              </a:rPr>
              <a:t>Individual (self-employed, unemployed)	$  360</a:t>
            </a:r>
          </a:p>
          <a:p>
            <a:endParaRPr lang="en-US" dirty="0"/>
          </a:p>
        </p:txBody>
      </p:sp>
    </p:spTree>
    <p:extLst>
      <p:ext uri="{BB962C8B-B14F-4D97-AF65-F5344CB8AC3E}">
        <p14:creationId xmlns:p14="http://schemas.microsoft.com/office/powerpoint/2010/main" val="276183995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4CCD75-2469-421E-91DE-6CB29729AD76}"/>
              </a:ext>
            </a:extLst>
          </p:cNvPr>
          <p:cNvSpPr/>
          <p:nvPr/>
        </p:nvSpPr>
        <p:spPr>
          <a:xfrm>
            <a:off x="0" y="3312028"/>
            <a:ext cx="9144000" cy="3545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6140BC4-FCA9-4765-A46D-360C31AD0938}"/>
              </a:ext>
            </a:extLst>
          </p:cNvPr>
          <p:cNvSpPr>
            <a:spLocks noGrp="1"/>
          </p:cNvSpPr>
          <p:nvPr>
            <p:ph type="sldNum" sz="quarter" idx="12"/>
          </p:nvPr>
        </p:nvSpPr>
        <p:spPr/>
        <p:txBody>
          <a:bodyPr/>
          <a:lstStyle/>
          <a:p>
            <a:fld id="{16D69D26-1485-7C4C-85B1-628A26625CE0}" type="slidenum">
              <a:rPr lang="en-US" smtClean="0"/>
              <a:t>11</a:t>
            </a:fld>
            <a:endParaRPr lang="en-US"/>
          </a:p>
        </p:txBody>
      </p:sp>
      <p:pic>
        <p:nvPicPr>
          <p:cNvPr id="3" name="Picture 2" descr="Chris Rommel">
            <a:extLst>
              <a:ext uri="{FF2B5EF4-FFF2-40B4-BE49-F238E27FC236}">
                <a16:creationId xmlns:a16="http://schemas.microsoft.com/office/drawing/2014/main" id="{ADDAE1C2-4488-4C7F-857C-E9AE937EDA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88" r="18536" b="-2"/>
          <a:stretch/>
        </p:blipFill>
        <p:spPr bwMode="auto">
          <a:xfrm flipH="1">
            <a:off x="0" y="3320104"/>
            <a:ext cx="2553440" cy="3537896"/>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FECD912-4A77-43BF-A8F0-311CC711C472}"/>
              </a:ext>
            </a:extLst>
          </p:cNvPr>
          <p:cNvSpPr/>
          <p:nvPr/>
        </p:nvSpPr>
        <p:spPr>
          <a:xfrm>
            <a:off x="2852305" y="3501503"/>
            <a:ext cx="5396345" cy="3167021"/>
          </a:xfrm>
          <a:prstGeom prst="rect">
            <a:avLst/>
          </a:prstGeom>
        </p:spPr>
        <p:txBody>
          <a:bodyPr wrap="square">
            <a:spAutoFit/>
          </a:bodyPr>
          <a:lstStyle/>
          <a:p>
            <a:pPr>
              <a:lnSpc>
                <a:spcPct val="90000"/>
              </a:lnSpc>
            </a:pPr>
            <a:r>
              <a:rPr lang="en-US" sz="2000" dirty="0">
                <a:solidFill>
                  <a:schemeClr val="bg1"/>
                </a:solidFill>
              </a:rPr>
              <a:t>"At a time when more corporate value – and liability – is being driven by software,</a:t>
            </a:r>
            <a:r>
              <a:rPr lang="en-US" sz="2000" dirty="0"/>
              <a:t>, </a:t>
            </a:r>
            <a:br>
              <a:rPr lang="en-US" sz="2000" dirty="0"/>
            </a:br>
            <a:r>
              <a:rPr lang="en-US" sz="2000" dirty="0">
                <a:solidFill>
                  <a:schemeClr val="bg1"/>
                </a:solidFill>
              </a:rPr>
              <a:t>organizations need new ways to efficiently improve the quality and security of their systems. With SARIF, they will be able to do just that and better leverage the combined, unique insights available from the range of static analysis solutions available today.”</a:t>
            </a:r>
            <a:br>
              <a:rPr lang="en-US" sz="2000" dirty="0">
                <a:solidFill>
                  <a:schemeClr val="bg1"/>
                </a:solidFill>
              </a:rPr>
            </a:br>
            <a:endParaRPr lang="en-US" sz="2000" dirty="0">
              <a:solidFill>
                <a:schemeClr val="bg1"/>
              </a:solidFill>
            </a:endParaRPr>
          </a:p>
          <a:p>
            <a:pPr lvl="1">
              <a:lnSpc>
                <a:spcPct val="90000"/>
              </a:lnSpc>
            </a:pPr>
            <a:r>
              <a:rPr lang="en-US" sz="1400" dirty="0">
                <a:solidFill>
                  <a:schemeClr val="accent5"/>
                </a:solidFill>
              </a:rPr>
              <a:t>Chris Rommel, </a:t>
            </a:r>
            <a:br>
              <a:rPr lang="en-US" sz="1400" dirty="0">
                <a:solidFill>
                  <a:schemeClr val="accent5"/>
                </a:solidFill>
              </a:rPr>
            </a:br>
            <a:r>
              <a:rPr lang="en-US" sz="1400" dirty="0">
                <a:solidFill>
                  <a:schemeClr val="accent5"/>
                </a:solidFill>
              </a:rPr>
              <a:t>Executive Vice President </a:t>
            </a:r>
            <a:br>
              <a:rPr lang="en-US" sz="1400" dirty="0">
                <a:solidFill>
                  <a:schemeClr val="accent5"/>
                </a:solidFill>
              </a:rPr>
            </a:br>
            <a:r>
              <a:rPr lang="en-US" sz="1400" dirty="0">
                <a:solidFill>
                  <a:schemeClr val="accent5"/>
                </a:solidFill>
              </a:rPr>
              <a:t>VDC Research</a:t>
            </a:r>
          </a:p>
        </p:txBody>
      </p:sp>
      <p:sp>
        <p:nvSpPr>
          <p:cNvPr id="5" name="Rectangle 4">
            <a:extLst>
              <a:ext uri="{FF2B5EF4-FFF2-40B4-BE49-F238E27FC236}">
                <a16:creationId xmlns:a16="http://schemas.microsoft.com/office/drawing/2014/main" id="{9A7B7D76-C09E-4FF5-BA77-56A1D68441DF}"/>
              </a:ext>
            </a:extLst>
          </p:cNvPr>
          <p:cNvSpPr/>
          <p:nvPr/>
        </p:nvSpPr>
        <p:spPr>
          <a:xfrm>
            <a:off x="1881830" y="1228782"/>
            <a:ext cx="8406472" cy="769441"/>
          </a:xfrm>
          <a:prstGeom prst="rect">
            <a:avLst/>
          </a:prstGeom>
        </p:spPr>
        <p:txBody>
          <a:bodyPr wrap="square">
            <a:spAutoFit/>
          </a:bodyPr>
          <a:lstStyle/>
          <a:p>
            <a:r>
              <a:rPr lang="en-US" sz="4400" dirty="0">
                <a:solidFill>
                  <a:srgbClr val="2CA6DC"/>
                </a:solidFill>
              </a:rPr>
              <a:t>Questions, comments</a:t>
            </a:r>
            <a:endParaRPr lang="en-US" sz="4400" dirty="0"/>
          </a:p>
        </p:txBody>
      </p:sp>
    </p:spTree>
    <p:extLst>
      <p:ext uri="{BB962C8B-B14F-4D97-AF65-F5344CB8AC3E}">
        <p14:creationId xmlns:p14="http://schemas.microsoft.com/office/powerpoint/2010/main" val="412896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F943B44-B76B-478B-8BDB-A1348507BC80}"/>
              </a:ext>
            </a:extLst>
          </p:cNvPr>
          <p:cNvSpPr>
            <a:spLocks noGrp="1"/>
          </p:cNvSpPr>
          <p:nvPr>
            <p:ph type="title"/>
          </p:nvPr>
        </p:nvSpPr>
        <p:spPr>
          <a:xfrm>
            <a:off x="480059" y="2053641"/>
            <a:ext cx="2751871" cy="2760098"/>
          </a:xfrm>
        </p:spPr>
        <p:txBody>
          <a:bodyPr>
            <a:normAutofit/>
          </a:bodyPr>
          <a:lstStyle/>
          <a:p>
            <a:r>
              <a:rPr lang="en-US" dirty="0">
                <a:solidFill>
                  <a:srgbClr val="FFFFFF"/>
                </a:solidFill>
              </a:rPr>
              <a:t>More info</a:t>
            </a:r>
          </a:p>
        </p:txBody>
      </p:sp>
      <p:sp>
        <p:nvSpPr>
          <p:cNvPr id="3" name="Content Placeholder 2">
            <a:extLst>
              <a:ext uri="{FF2B5EF4-FFF2-40B4-BE49-F238E27FC236}">
                <a16:creationId xmlns:a16="http://schemas.microsoft.com/office/drawing/2014/main" id="{36C0DD68-CCDC-4F9C-A018-306ABA6B7BE2}"/>
              </a:ext>
            </a:extLst>
          </p:cNvPr>
          <p:cNvSpPr>
            <a:spLocks noGrp="1"/>
          </p:cNvSpPr>
          <p:nvPr>
            <p:ph idx="1"/>
          </p:nvPr>
        </p:nvSpPr>
        <p:spPr>
          <a:xfrm>
            <a:off x="4395537" y="801866"/>
            <a:ext cx="4371473" cy="5230634"/>
          </a:xfrm>
        </p:spPr>
        <p:txBody>
          <a:bodyPr anchor="ctr">
            <a:normAutofit/>
          </a:bodyPr>
          <a:lstStyle/>
          <a:p>
            <a:pPr marL="0" indent="0">
              <a:lnSpc>
                <a:spcPct val="90000"/>
              </a:lnSpc>
              <a:buNone/>
            </a:pPr>
            <a:r>
              <a:rPr lang="en-US" sz="1600" b="1" dirty="0">
                <a:solidFill>
                  <a:srgbClr val="000000"/>
                </a:solidFill>
                <a:latin typeface="+mn-lt"/>
                <a:cs typeface="Segoe UI Light" panose="020B0502040204020203" pitchFamily="34" charset="0"/>
              </a:rPr>
              <a:t>SARIF TC</a:t>
            </a:r>
          </a:p>
          <a:p>
            <a:pPr marL="0" indent="0">
              <a:lnSpc>
                <a:spcPct val="90000"/>
              </a:lnSpc>
              <a:buNone/>
            </a:pPr>
            <a:r>
              <a:rPr lang="en-US" sz="1600" dirty="0">
                <a:solidFill>
                  <a:srgbClr val="000000"/>
                </a:solidFill>
                <a:latin typeface="+mn-lt"/>
                <a:cs typeface="Segoe UI Light" panose="020B0502040204020203" pitchFamily="34" charset="0"/>
                <a:hlinkClick r:id="rId3"/>
              </a:rPr>
              <a:t>https://www.oasis-open.org/committees/sarif</a:t>
            </a:r>
            <a:endParaRPr lang="en-US" sz="1600" dirty="0">
              <a:solidFill>
                <a:srgbClr val="000000"/>
              </a:solidFill>
              <a:latin typeface="+mn-lt"/>
              <a:cs typeface="Segoe UI Light" panose="020B0502040204020203" pitchFamily="34" charset="0"/>
            </a:endParaRPr>
          </a:p>
          <a:p>
            <a:pPr marL="0" indent="0">
              <a:lnSpc>
                <a:spcPct val="90000"/>
              </a:lnSpc>
              <a:buNone/>
            </a:pPr>
            <a:endParaRPr lang="en-US" sz="1600" b="1" dirty="0">
              <a:solidFill>
                <a:srgbClr val="000000"/>
              </a:solidFill>
              <a:latin typeface="+mn-lt"/>
              <a:cs typeface="Segoe UI Light" panose="020B0502040204020203" pitchFamily="34" charset="0"/>
            </a:endParaRPr>
          </a:p>
          <a:p>
            <a:pPr marL="0" indent="0">
              <a:lnSpc>
                <a:spcPct val="90000"/>
              </a:lnSpc>
              <a:buNone/>
            </a:pPr>
            <a:r>
              <a:rPr lang="en-US" sz="1600" i="1" dirty="0">
                <a:solidFill>
                  <a:srgbClr val="000000"/>
                </a:solidFill>
                <a:latin typeface="+mn-lt"/>
                <a:cs typeface="Segoe UI Light" panose="020B0502040204020203" pitchFamily="34" charset="0"/>
              </a:rPr>
              <a:t>Co-Chairs:</a:t>
            </a:r>
          </a:p>
          <a:p>
            <a:pPr marL="0" indent="0">
              <a:lnSpc>
                <a:spcPct val="90000"/>
              </a:lnSpc>
              <a:buNone/>
            </a:pPr>
            <a:r>
              <a:rPr lang="en-US" sz="1600" dirty="0">
                <a:solidFill>
                  <a:srgbClr val="000000"/>
                </a:solidFill>
                <a:latin typeface="+mn-lt"/>
                <a:cs typeface="Segoe UI Light" panose="020B0502040204020203" pitchFamily="34" charset="0"/>
              </a:rPr>
              <a:t>David Keaton, </a:t>
            </a:r>
            <a:r>
              <a:rPr lang="en-US" sz="1600" dirty="0">
                <a:solidFill>
                  <a:srgbClr val="000000"/>
                </a:solidFill>
                <a:latin typeface="+mn-lt"/>
                <a:cs typeface="Segoe UI Light" panose="020B0502040204020203" pitchFamily="34" charset="0"/>
                <a:hlinkClick r:id="rId4"/>
              </a:rPr>
              <a:t>dmk@dmk.com</a:t>
            </a:r>
            <a:br>
              <a:rPr lang="en-US" sz="1600" dirty="0">
                <a:solidFill>
                  <a:srgbClr val="000000"/>
                </a:solidFill>
                <a:latin typeface="+mn-lt"/>
                <a:cs typeface="Segoe UI Light" panose="020B0502040204020203" pitchFamily="34" charset="0"/>
              </a:rPr>
            </a:br>
            <a:r>
              <a:rPr lang="en-US" sz="1600" dirty="0">
                <a:solidFill>
                  <a:srgbClr val="000000"/>
                </a:solidFill>
                <a:latin typeface="+mn-lt"/>
                <a:cs typeface="Segoe UI Light" panose="020B0502040204020203" pitchFamily="34" charset="0"/>
              </a:rPr>
              <a:t>Luke </a:t>
            </a:r>
            <a:r>
              <a:rPr lang="en-US" sz="1600" dirty="0" err="1">
                <a:solidFill>
                  <a:srgbClr val="000000"/>
                </a:solidFill>
                <a:latin typeface="+mn-lt"/>
                <a:cs typeface="Segoe UI Light" panose="020B0502040204020203" pitchFamily="34" charset="0"/>
              </a:rPr>
              <a:t>Cartey</a:t>
            </a:r>
            <a:r>
              <a:rPr lang="en-US" sz="1600" dirty="0">
                <a:solidFill>
                  <a:srgbClr val="000000"/>
                </a:solidFill>
                <a:latin typeface="+mn-lt"/>
                <a:cs typeface="Segoe UI Light" panose="020B0502040204020203" pitchFamily="34" charset="0"/>
              </a:rPr>
              <a:t>, </a:t>
            </a:r>
            <a:r>
              <a:rPr lang="en-US" sz="1600" dirty="0">
                <a:solidFill>
                  <a:srgbClr val="000000"/>
                </a:solidFill>
                <a:latin typeface="+mn-lt"/>
                <a:cs typeface="Segoe UI Light" panose="020B0502040204020203" pitchFamily="34" charset="0"/>
                <a:hlinkClick r:id="rId5"/>
              </a:rPr>
              <a:t>luke@semmle.com</a:t>
            </a:r>
            <a:endParaRPr lang="en-US" sz="1600" dirty="0">
              <a:solidFill>
                <a:srgbClr val="000000"/>
              </a:solidFill>
              <a:latin typeface="+mn-lt"/>
              <a:cs typeface="Segoe UI Light" panose="020B0502040204020203" pitchFamily="34" charset="0"/>
            </a:endParaRPr>
          </a:p>
          <a:p>
            <a:pPr marL="0" indent="0">
              <a:lnSpc>
                <a:spcPct val="90000"/>
              </a:lnSpc>
              <a:buNone/>
            </a:pPr>
            <a:endParaRPr lang="en-US" sz="1600" dirty="0">
              <a:solidFill>
                <a:srgbClr val="000000"/>
              </a:solidFill>
              <a:latin typeface="+mn-lt"/>
              <a:cs typeface="Segoe UI Light" panose="020B0502040204020203" pitchFamily="34" charset="0"/>
            </a:endParaRPr>
          </a:p>
          <a:p>
            <a:pPr marL="0" indent="0">
              <a:lnSpc>
                <a:spcPct val="90000"/>
              </a:lnSpc>
              <a:buNone/>
            </a:pPr>
            <a:endParaRPr lang="en-US" sz="1600" dirty="0">
              <a:solidFill>
                <a:srgbClr val="000000"/>
              </a:solidFill>
              <a:latin typeface="+mn-lt"/>
              <a:cs typeface="Segoe UI Light" panose="020B0502040204020203" pitchFamily="34" charset="0"/>
            </a:endParaRPr>
          </a:p>
          <a:p>
            <a:pPr marL="0" indent="0">
              <a:lnSpc>
                <a:spcPct val="90000"/>
              </a:lnSpc>
              <a:buNone/>
            </a:pPr>
            <a:r>
              <a:rPr lang="en-US" sz="1600" b="1" dirty="0">
                <a:solidFill>
                  <a:srgbClr val="000000"/>
                </a:solidFill>
                <a:latin typeface="+mn-lt"/>
                <a:cs typeface="Segoe UI Light" panose="020B0502040204020203" pitchFamily="34" charset="0"/>
              </a:rPr>
              <a:t>OASIS Membership</a:t>
            </a:r>
            <a:br>
              <a:rPr lang="en-US" sz="1600" b="1" dirty="0">
                <a:solidFill>
                  <a:srgbClr val="000000"/>
                </a:solidFill>
                <a:latin typeface="+mn-lt"/>
                <a:cs typeface="Segoe UI Light" panose="020B0502040204020203" pitchFamily="34" charset="0"/>
              </a:rPr>
            </a:br>
            <a:r>
              <a:rPr lang="en-US" sz="1600" dirty="0">
                <a:solidFill>
                  <a:srgbClr val="000000"/>
                </a:solidFill>
                <a:latin typeface="+mn-lt"/>
                <a:cs typeface="Segoe UI Light" panose="020B0502040204020203" pitchFamily="34" charset="0"/>
                <a:hlinkClick r:id="rId6"/>
              </a:rPr>
              <a:t>https://www.oasis-open.org/join/categories-dues</a:t>
            </a:r>
            <a:endParaRPr lang="en-US" sz="1600" dirty="0">
              <a:solidFill>
                <a:srgbClr val="000000"/>
              </a:solidFill>
              <a:latin typeface="+mn-lt"/>
              <a:cs typeface="Segoe UI Light" panose="020B0502040204020203" pitchFamily="34" charset="0"/>
            </a:endParaRPr>
          </a:p>
          <a:p>
            <a:pPr marL="0" indent="0">
              <a:lnSpc>
                <a:spcPct val="90000"/>
              </a:lnSpc>
              <a:buNone/>
            </a:pPr>
            <a:endParaRPr lang="en-US" sz="1600" b="1" dirty="0">
              <a:solidFill>
                <a:srgbClr val="000000"/>
              </a:solidFill>
              <a:latin typeface="+mn-lt"/>
              <a:cs typeface="Segoe UI Light" panose="020B0502040204020203" pitchFamily="34" charset="0"/>
            </a:endParaRPr>
          </a:p>
          <a:p>
            <a:pPr marL="0" indent="0">
              <a:lnSpc>
                <a:spcPct val="90000"/>
              </a:lnSpc>
              <a:buNone/>
            </a:pPr>
            <a:r>
              <a:rPr lang="en-US" sz="1600" dirty="0">
                <a:solidFill>
                  <a:srgbClr val="000000"/>
                </a:solidFill>
                <a:latin typeface="+mn-lt"/>
                <a:cs typeface="Segoe UI Light" panose="020B0502040204020203" pitchFamily="34" charset="0"/>
              </a:rPr>
              <a:t>Carol Geyer, </a:t>
            </a:r>
            <a:r>
              <a:rPr lang="en-US" sz="1600" dirty="0">
                <a:solidFill>
                  <a:srgbClr val="000000"/>
                </a:solidFill>
                <a:latin typeface="+mn-lt"/>
                <a:cs typeface="Segoe UI Light" panose="020B0502040204020203" pitchFamily="34" charset="0"/>
                <a:hlinkClick r:id="rId7"/>
              </a:rPr>
              <a:t>carol.geyer@oasis-open.org</a:t>
            </a:r>
            <a:endParaRPr lang="en-US" sz="1600" dirty="0">
              <a:solidFill>
                <a:srgbClr val="000000"/>
              </a:solidFill>
              <a:latin typeface="+mn-lt"/>
              <a:cs typeface="Segoe UI Light" panose="020B0502040204020203" pitchFamily="34" charset="0"/>
            </a:endParaRPr>
          </a:p>
          <a:p>
            <a:pPr>
              <a:lnSpc>
                <a:spcPct val="90000"/>
              </a:lnSpc>
            </a:pPr>
            <a:endParaRPr lang="en-US" sz="2100" dirty="0">
              <a:solidFill>
                <a:srgbClr val="000000"/>
              </a:solidFill>
            </a:endParaRPr>
          </a:p>
        </p:txBody>
      </p:sp>
      <p:sp>
        <p:nvSpPr>
          <p:cNvPr id="4" name="Slide Number Placeholder 3">
            <a:extLst>
              <a:ext uri="{FF2B5EF4-FFF2-40B4-BE49-F238E27FC236}">
                <a16:creationId xmlns:a16="http://schemas.microsoft.com/office/drawing/2014/main" id="{E803156F-1CEB-4B5F-ABAD-E8E58F468D74}"/>
              </a:ext>
            </a:extLst>
          </p:cNvPr>
          <p:cNvSpPr>
            <a:spLocks noGrp="1"/>
          </p:cNvSpPr>
          <p:nvPr>
            <p:ph type="sldNum" sz="quarter" idx="12"/>
          </p:nvPr>
        </p:nvSpPr>
        <p:spPr>
          <a:xfrm>
            <a:off x="8119447" y="6223702"/>
            <a:ext cx="428046" cy="314067"/>
          </a:xfrm>
        </p:spPr>
        <p:txBody>
          <a:bodyPr>
            <a:normAutofit/>
          </a:bodyPr>
          <a:lstStyle/>
          <a:p>
            <a:pPr>
              <a:spcAft>
                <a:spcPts val="600"/>
              </a:spcAft>
            </a:pPr>
            <a:fld id="{16D69D26-1485-7C4C-85B1-628A26625CE0}" type="slidenum">
              <a:rPr lang="en-US" sz="900">
                <a:solidFill>
                  <a:srgbClr val="898989"/>
                </a:solidFill>
              </a:rPr>
              <a:pPr>
                <a:spcAft>
                  <a:spcPts val="600"/>
                </a:spcAft>
              </a:pPr>
              <a:t>12</a:t>
            </a:fld>
            <a:endParaRPr lang="en-US" sz="900">
              <a:solidFill>
                <a:srgbClr val="898989"/>
              </a:solidFill>
            </a:endParaRPr>
          </a:p>
        </p:txBody>
      </p:sp>
    </p:spTree>
    <p:extLst>
      <p:ext uri="{BB962C8B-B14F-4D97-AF65-F5344CB8AC3E}">
        <p14:creationId xmlns:p14="http://schemas.microsoft.com/office/powerpoint/2010/main" val="127384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D26E68-6711-4DE4-AFAD-BCD87AAFC383}"/>
              </a:ext>
            </a:extLst>
          </p:cNvPr>
          <p:cNvSpPr>
            <a:spLocks noGrp="1"/>
          </p:cNvSpPr>
          <p:nvPr>
            <p:ph type="title"/>
          </p:nvPr>
        </p:nvSpPr>
        <p:spPr>
          <a:xfrm>
            <a:off x="1451812" y="365125"/>
            <a:ext cx="7682274" cy="1325563"/>
          </a:xfrm>
        </p:spPr>
        <p:txBody>
          <a:bodyPr>
            <a:normAutofit fontScale="90000"/>
          </a:bodyPr>
          <a:lstStyle/>
          <a:p>
            <a:r>
              <a:rPr lang="en-US" sz="3600" dirty="0">
                <a:solidFill>
                  <a:schemeClr val="bg2">
                    <a:lumMod val="40000"/>
                    <a:lumOff val="60000"/>
                  </a:schemeClr>
                </a:solidFill>
              </a:rPr>
              <a:t>Static Analysis Results Interchange Format</a:t>
            </a:r>
            <a:br>
              <a:rPr lang="en-US" dirty="0">
                <a:solidFill>
                  <a:schemeClr val="tx1"/>
                </a:solidFill>
              </a:rPr>
            </a:br>
            <a:endParaRPr lang="en-US" dirty="0"/>
          </a:p>
        </p:txBody>
      </p:sp>
      <p:pic>
        <p:nvPicPr>
          <p:cNvPr id="20" name="Graphic 7" descr="Checkmark">
            <a:extLst>
              <a:ext uri="{FF2B5EF4-FFF2-40B4-BE49-F238E27FC236}">
                <a16:creationId xmlns:a16="http://schemas.microsoft.com/office/drawing/2014/main" id="{10486F04-07DD-426B-8C8A-7F035C9183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45" y="2144026"/>
            <a:ext cx="2569467" cy="2569467"/>
          </a:xfrm>
          <a:prstGeom prst="rect">
            <a:avLst/>
          </a:prstGeom>
        </p:spPr>
      </p:pic>
      <p:sp>
        <p:nvSpPr>
          <p:cNvPr id="3" name="Content Placeholder 2">
            <a:extLst>
              <a:ext uri="{FF2B5EF4-FFF2-40B4-BE49-F238E27FC236}">
                <a16:creationId xmlns:a16="http://schemas.microsoft.com/office/drawing/2014/main" id="{0F404A60-39F0-409F-8E0C-7CF725B6E191}"/>
              </a:ext>
            </a:extLst>
          </p:cNvPr>
          <p:cNvSpPr>
            <a:spLocks noGrp="1"/>
          </p:cNvSpPr>
          <p:nvPr>
            <p:ph idx="1"/>
          </p:nvPr>
        </p:nvSpPr>
        <p:spPr>
          <a:xfrm>
            <a:off x="3290636" y="2022601"/>
            <a:ext cx="5493319" cy="4154361"/>
          </a:xfrm>
        </p:spPr>
        <p:txBody>
          <a:bodyPr>
            <a:normAutofit/>
          </a:bodyPr>
          <a:lstStyle/>
          <a:p>
            <a:pPr lvl="0"/>
            <a:r>
              <a:rPr lang="en-US" sz="1800" dirty="0">
                <a:solidFill>
                  <a:schemeClr val="tx1"/>
                </a:solidFill>
              </a:rPr>
              <a:t>Defines a common output format for static analysis tools </a:t>
            </a:r>
          </a:p>
          <a:p>
            <a:r>
              <a:rPr lang="en-US" sz="1800">
                <a:solidFill>
                  <a:schemeClr val="tx1"/>
                </a:solidFill>
              </a:rPr>
              <a:t>Facilitates tools </a:t>
            </a:r>
            <a:r>
              <a:rPr lang="en-US" sz="1800" dirty="0">
                <a:solidFill>
                  <a:schemeClr val="tx1"/>
                </a:solidFill>
              </a:rPr>
              <a:t>that detect and report code issues and vulnerabilities </a:t>
            </a:r>
          </a:p>
          <a:p>
            <a:pPr lvl="0"/>
            <a:r>
              <a:rPr lang="en-US" sz="1800" dirty="0">
                <a:solidFill>
                  <a:schemeClr val="tx1"/>
                </a:solidFill>
              </a:rPr>
              <a:t>Enables developers to aggregate results produced by multiple tools</a:t>
            </a:r>
          </a:p>
          <a:p>
            <a:pPr lvl="0"/>
            <a:r>
              <a:rPr lang="en-US" sz="1800" dirty="0">
                <a:solidFill>
                  <a:schemeClr val="tx1"/>
                </a:solidFill>
              </a:rPr>
              <a:t>Supports development of products with code that spans languages and operating systems</a:t>
            </a:r>
          </a:p>
          <a:p>
            <a:pPr lvl="0"/>
            <a:r>
              <a:rPr lang="en-US" sz="1800" dirty="0">
                <a:solidFill>
                  <a:schemeClr val="tx1"/>
                </a:solidFill>
              </a:rPr>
              <a:t>Allows access to a broader range of potential defects and vulnerabilities</a:t>
            </a:r>
          </a:p>
          <a:p>
            <a:endParaRPr lang="en-US" sz="1700" dirty="0"/>
          </a:p>
        </p:txBody>
      </p:sp>
      <p:sp>
        <p:nvSpPr>
          <p:cNvPr id="4" name="Slide Number Placeholder 3">
            <a:extLst>
              <a:ext uri="{FF2B5EF4-FFF2-40B4-BE49-F238E27FC236}">
                <a16:creationId xmlns:a16="http://schemas.microsoft.com/office/drawing/2014/main" id="{33325755-1C99-40E2-B8CE-40BF8BEF9CED}"/>
              </a:ext>
            </a:extLst>
          </p:cNvPr>
          <p:cNvSpPr>
            <a:spLocks noGrp="1"/>
          </p:cNvSpPr>
          <p:nvPr>
            <p:ph type="sldNum" sz="quarter" idx="12"/>
          </p:nvPr>
        </p:nvSpPr>
        <p:spPr>
          <a:xfrm>
            <a:off x="6457950" y="6356350"/>
            <a:ext cx="2057400" cy="365125"/>
          </a:xfrm>
        </p:spPr>
        <p:txBody>
          <a:bodyPr anchor="ctr">
            <a:normAutofit/>
          </a:bodyPr>
          <a:lstStyle/>
          <a:p>
            <a:pPr>
              <a:spcAft>
                <a:spcPts val="600"/>
              </a:spcAft>
            </a:pPr>
            <a:fld id="{16D69D26-1485-7C4C-85B1-628A26625CE0}" type="slidenum">
              <a:rPr lang="en-US">
                <a:solidFill>
                  <a:schemeClr val="tx1">
                    <a:alpha val="80000"/>
                  </a:schemeClr>
                </a:solidFill>
              </a:rPr>
              <a:pPr>
                <a:spcAft>
                  <a:spcPts val="600"/>
                </a:spcAft>
              </a:pPr>
              <a:t>2</a:t>
            </a:fld>
            <a:endParaRPr lang="en-US" dirty="0">
              <a:solidFill>
                <a:schemeClr val="tx1">
                  <a:alpha val="80000"/>
                </a:schemeClr>
              </a:solidFill>
            </a:endParaRPr>
          </a:p>
        </p:txBody>
      </p:sp>
    </p:spTree>
    <p:extLst>
      <p:ext uri="{BB962C8B-B14F-4D97-AF65-F5344CB8AC3E}">
        <p14:creationId xmlns:p14="http://schemas.microsoft.com/office/powerpoint/2010/main" val="32728982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09074" y="811161"/>
            <a:ext cx="2967789" cy="5403370"/>
          </a:xfrm>
        </p:spPr>
        <p:txBody>
          <a:bodyPr>
            <a:normAutofit/>
          </a:bodyPr>
          <a:lstStyle/>
          <a:p>
            <a:r>
              <a:rPr lang="en-US" sz="3100">
                <a:solidFill>
                  <a:srgbClr val="FFFFFF"/>
                </a:solidFill>
              </a:rPr>
              <a:t>SARIF Details</a:t>
            </a:r>
            <a:endParaRPr lang="en-US" sz="3100" dirty="0">
              <a:solidFill>
                <a:srgbClr val="FFFFFF"/>
              </a:solidFill>
            </a:endParaRPr>
          </a:p>
        </p:txBody>
      </p:sp>
      <p:graphicFrame>
        <p:nvGraphicFramePr>
          <p:cNvPr id="6" name="Content Placeholder 2">
            <a:extLst>
              <a:ext uri="{FF2B5EF4-FFF2-40B4-BE49-F238E27FC236}">
                <a16:creationId xmlns:a16="http://schemas.microsoft.com/office/drawing/2014/main" id="{3EBE0589-3CFC-4843-A0E4-BB9D56D557F6}"/>
              </a:ext>
            </a:extLst>
          </p:cNvPr>
          <p:cNvGraphicFramePr>
            <a:graphicFrameLocks noGrp="1"/>
          </p:cNvGraphicFramePr>
          <p:nvPr>
            <p:ph idx="1"/>
            <p:extLst>
              <p:ext uri="{D42A27DB-BD31-4B8C-83A1-F6EECF244321}">
                <p14:modId xmlns:p14="http://schemas.microsoft.com/office/powerpoint/2010/main" val="1826091221"/>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250174" y="6108192"/>
            <a:ext cx="411480" cy="548640"/>
          </a:xfrm>
          <a:prstGeom prst="ellipse">
            <a:avLst/>
          </a:prstGeom>
          <a:solidFill>
            <a:srgbClr val="898989"/>
          </a:solidFill>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16D69D26-1485-7C4C-85B1-628A26625CE0}" type="slidenum">
              <a:rPr kumimoji="0" lang="en-US" sz="1300" b="0" i="0" u="none" strike="noStrike" kern="1200" cap="none" spc="0" normalizeH="0" baseline="0" noProof="0" smtClean="0">
                <a:ln>
                  <a:noFill/>
                </a:ln>
                <a:solidFill>
                  <a:srgbClr val="FFFFFF">
                    <a:alpha val="80000"/>
                  </a:srgb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a:t>
            </a:fld>
            <a:endParaRPr kumimoji="0" lang="en-US" sz="1300" b="0" i="0" u="none" strike="noStrike" kern="1200" cap="none" spc="0" normalizeH="0" baseline="0" noProof="0">
              <a:ln>
                <a:noFill/>
              </a:ln>
              <a:solidFill>
                <a:srgbClr val="FFFFFF">
                  <a:alpha val="80000"/>
                </a:srgb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3F5690D-5149-4A8F-9C8B-21315548F3E3}"/>
              </a:ext>
            </a:extLst>
          </p:cNvPr>
          <p:cNvPicPr>
            <a:picLocks noChangeAspect="1"/>
          </p:cNvPicPr>
          <p:nvPr/>
        </p:nvPicPr>
        <p:blipFill>
          <a:blip r:embed="rId7"/>
          <a:stretch>
            <a:fillRect/>
          </a:stretch>
        </p:blipFill>
        <p:spPr>
          <a:xfrm>
            <a:off x="7135248" y="6301602"/>
            <a:ext cx="1114926" cy="244593"/>
          </a:xfrm>
          <a:prstGeom prst="rect">
            <a:avLst/>
          </a:prstGeom>
        </p:spPr>
      </p:pic>
    </p:spTree>
    <p:extLst>
      <p:ext uri="{BB962C8B-B14F-4D97-AF65-F5344CB8AC3E}">
        <p14:creationId xmlns:p14="http://schemas.microsoft.com/office/powerpoint/2010/main" val="419135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F5690D-5149-4A8F-9C8B-21315548F3E3}"/>
              </a:ext>
            </a:extLst>
          </p:cNvPr>
          <p:cNvPicPr>
            <a:picLocks noChangeAspect="1"/>
          </p:cNvPicPr>
          <p:nvPr/>
        </p:nvPicPr>
        <p:blipFill rotWithShape="1">
          <a:blip r:embed="rId2">
            <a:duotone>
              <a:prstClr val="black"/>
              <a:schemeClr val="tx2">
                <a:tint val="45000"/>
                <a:satMod val="400000"/>
              </a:schemeClr>
            </a:duotone>
            <a:extLst/>
          </a:blip>
          <a:srcRect l="26406" r="44261"/>
          <a:stretch/>
        </p:blipFill>
        <p:spPr>
          <a:xfrm>
            <a:off x="20" y="10"/>
            <a:ext cx="9143980" cy="6857990"/>
          </a:xfrm>
          <a:prstGeom prst="rect">
            <a:avLst/>
          </a:prstGeom>
        </p:spPr>
      </p:pic>
      <p:sp>
        <p:nvSpPr>
          <p:cNvPr id="28" name="Rectangle 24">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9610" y="0"/>
            <a:ext cx="578859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p:cNvSpPr>
            <a:spLocks noGrp="1"/>
          </p:cNvSpPr>
          <p:nvPr>
            <p:ph type="title"/>
          </p:nvPr>
        </p:nvSpPr>
        <p:spPr>
          <a:xfrm>
            <a:off x="2752416" y="365758"/>
            <a:ext cx="5088195" cy="1828800"/>
          </a:xfrm>
        </p:spPr>
        <p:txBody>
          <a:bodyPr>
            <a:normAutofit/>
          </a:bodyPr>
          <a:lstStyle/>
          <a:p>
            <a:r>
              <a:rPr lang="en-US" sz="4200" dirty="0">
                <a:solidFill>
                  <a:schemeClr val="tx1">
                    <a:lumMod val="85000"/>
                    <a:lumOff val="15000"/>
                  </a:schemeClr>
                </a:solidFill>
              </a:rPr>
              <a:t>What’s next </a:t>
            </a:r>
            <a:br>
              <a:rPr lang="en-US" sz="4200" dirty="0">
                <a:solidFill>
                  <a:schemeClr val="tx1">
                    <a:lumMod val="85000"/>
                    <a:lumOff val="15000"/>
                  </a:schemeClr>
                </a:solidFill>
              </a:rPr>
            </a:br>
            <a:r>
              <a:rPr lang="en-US" sz="4200" dirty="0">
                <a:solidFill>
                  <a:schemeClr val="tx1">
                    <a:lumMod val="85000"/>
                    <a:lumOff val="15000"/>
                  </a:schemeClr>
                </a:solidFill>
              </a:rPr>
              <a:t>for SARIF</a:t>
            </a:r>
          </a:p>
        </p:txBody>
      </p:sp>
      <p:sp>
        <p:nvSpPr>
          <p:cNvPr id="4" name="Slide Number Placeholder 3"/>
          <p:cNvSpPr>
            <a:spLocks noGrp="1"/>
          </p:cNvSpPr>
          <p:nvPr>
            <p:ph type="sldNum" sz="quarter" idx="12"/>
          </p:nvPr>
        </p:nvSpPr>
        <p:spPr>
          <a:xfrm>
            <a:off x="7961516" y="6356350"/>
            <a:ext cx="388989" cy="365125"/>
          </a:xfrm>
          <a:prstGeom prst="ellipse">
            <a:avLst/>
          </a:prstGeom>
        </p:spPr>
        <p:txBody>
          <a:bodyPr>
            <a:normAutofit/>
          </a:bodyPr>
          <a:lstStyle/>
          <a:p>
            <a:pPr marL="0" marR="0" lvl="0" indent="0" defTabSz="457200" rtl="0" eaLnBrk="1" fontAlgn="auto" latinLnBrk="0" hangingPunct="1">
              <a:spcBef>
                <a:spcPts val="0"/>
              </a:spcBef>
              <a:spcAft>
                <a:spcPts val="600"/>
              </a:spcAft>
              <a:buClrTx/>
              <a:buSzTx/>
              <a:buFontTx/>
              <a:buNone/>
              <a:tabLst/>
              <a:defRPr/>
            </a:pPr>
            <a:fld id="{16D69D26-1485-7C4C-85B1-628A26625CE0}" type="slidenum">
              <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rPr>
              <a:pPr marL="0" marR="0" lvl="0" indent="0" defTabSz="457200" rtl="0" eaLnBrk="1" fontAlgn="auto" latinLnBrk="0" hangingPunct="1">
                <a:spcBef>
                  <a:spcPts val="0"/>
                </a:spcBef>
                <a:spcAft>
                  <a:spcPts val="600"/>
                </a:spcAft>
                <a:buClrTx/>
                <a:buSzTx/>
                <a:buFontTx/>
                <a:buNone/>
                <a:tabLst/>
                <a:defRPr/>
              </a:pPr>
              <a:t>4</a:t>
            </a:fld>
            <a:endPar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200" y="0"/>
            <a:ext cx="6858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a:extLst>
              <a:ext uri="{FF2B5EF4-FFF2-40B4-BE49-F238E27FC236}">
                <a16:creationId xmlns:a16="http://schemas.microsoft.com/office/drawing/2014/main" id="{3EBE0589-3CFC-4843-A0E4-BB9D56D557F6}"/>
              </a:ext>
            </a:extLst>
          </p:cNvPr>
          <p:cNvGraphicFramePr>
            <a:graphicFrameLocks noGrp="1"/>
          </p:cNvGraphicFramePr>
          <p:nvPr>
            <p:ph idx="1"/>
            <p:extLst>
              <p:ext uri="{D42A27DB-BD31-4B8C-83A1-F6EECF244321}">
                <p14:modId xmlns:p14="http://schemas.microsoft.com/office/powerpoint/2010/main" val="55902271"/>
              </p:ext>
            </p:extLst>
          </p:nvPr>
        </p:nvGraphicFramePr>
        <p:xfrm>
          <a:off x="2669610" y="2057400"/>
          <a:ext cx="5456751" cy="4141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534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6870771"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E9DA5B-FA01-4BA8-A44A-9CEB08152732}"/>
              </a:ext>
            </a:extLst>
          </p:cNvPr>
          <p:cNvSpPr>
            <a:spLocks noGrp="1"/>
          </p:cNvSpPr>
          <p:nvPr>
            <p:ph type="title"/>
          </p:nvPr>
        </p:nvSpPr>
        <p:spPr>
          <a:xfrm>
            <a:off x="135857" y="5553206"/>
            <a:ext cx="6870771" cy="1096331"/>
          </a:xfrm>
        </p:spPr>
        <p:txBody>
          <a:bodyPr>
            <a:normAutofit/>
          </a:bodyPr>
          <a:lstStyle/>
          <a:p>
            <a:pPr>
              <a:lnSpc>
                <a:spcPct val="90000"/>
              </a:lnSpc>
            </a:pPr>
            <a:r>
              <a:rPr lang="en-US" sz="3200" b="1" dirty="0">
                <a:solidFill>
                  <a:srgbClr val="2CA6DC"/>
                </a:solidFill>
                <a:latin typeface="+mj-lt"/>
              </a:rPr>
              <a:t>SARIF Technical Committee Members</a:t>
            </a:r>
          </a:p>
        </p:txBody>
      </p:sp>
      <p:sp>
        <p:nvSpPr>
          <p:cNvPr id="18" name="Freeform: Shape 17">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77" y="5367908"/>
            <a:ext cx="257172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70B0F6CF-1BDF-4305-97CB-2024F9234A65}"/>
              </a:ext>
            </a:extLst>
          </p:cNvPr>
          <p:cNvSpPr>
            <a:spLocks noGrp="1"/>
          </p:cNvSpPr>
          <p:nvPr>
            <p:ph type="sldNum" sz="quarter" idx="12"/>
          </p:nvPr>
        </p:nvSpPr>
        <p:spPr>
          <a:xfrm>
            <a:off x="7648709" y="6261090"/>
            <a:ext cx="1008358" cy="365125"/>
          </a:xfrm>
        </p:spPr>
        <p:txBody>
          <a:bodyPr>
            <a:normAutofit/>
          </a:bodyPr>
          <a:lstStyle/>
          <a:p>
            <a:pPr>
              <a:spcAft>
                <a:spcPts val="600"/>
              </a:spcAft>
            </a:pPr>
            <a:fld id="{16D69D26-1485-7C4C-85B1-628A26625CE0}" type="slidenum">
              <a:rPr lang="en-US">
                <a:solidFill>
                  <a:schemeClr val="bg1">
                    <a:alpha val="80000"/>
                  </a:schemeClr>
                </a:solidFill>
              </a:rPr>
              <a:pPr>
                <a:spcAft>
                  <a:spcPts val="600"/>
                </a:spcAft>
              </a:pPr>
              <a:t>5</a:t>
            </a:fld>
            <a:endParaRPr lang="en-US">
              <a:solidFill>
                <a:schemeClr val="bg1">
                  <a:alpha val="80000"/>
                </a:schemeClr>
              </a:solidFill>
            </a:endParaRPr>
          </a:p>
        </p:txBody>
      </p:sp>
      <p:sp>
        <p:nvSpPr>
          <p:cNvPr id="8" name="Rectangle 7">
            <a:extLst>
              <a:ext uri="{FF2B5EF4-FFF2-40B4-BE49-F238E27FC236}">
                <a16:creationId xmlns:a16="http://schemas.microsoft.com/office/drawing/2014/main" id="{CBBE23B7-DF61-4937-B3E5-1F0AC6504171}"/>
              </a:ext>
            </a:extLst>
          </p:cNvPr>
          <p:cNvSpPr/>
          <p:nvPr/>
        </p:nvSpPr>
        <p:spPr>
          <a:xfrm>
            <a:off x="1562100" y="4423265"/>
            <a:ext cx="6248400" cy="638844"/>
          </a:xfrm>
          <a:prstGeom prst="rect">
            <a:avLst/>
          </a:prstGeom>
          <a:solidFill>
            <a:srgbClr val="2C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Related image">
            <a:extLst>
              <a:ext uri="{FF2B5EF4-FFF2-40B4-BE49-F238E27FC236}">
                <a16:creationId xmlns:a16="http://schemas.microsoft.com/office/drawing/2014/main" id="{5E8F4EAE-9A36-491F-BA50-C4BFFF61E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112" y="2961676"/>
            <a:ext cx="1726607" cy="7580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360ä¼ä¸å®å¨éå¢">
            <a:extLst>
              <a:ext uri="{FF2B5EF4-FFF2-40B4-BE49-F238E27FC236}">
                <a16:creationId xmlns:a16="http://schemas.microsoft.com/office/drawing/2014/main" id="{912AAD0B-AB0C-4CC6-B53B-D046458CC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847" y="938887"/>
            <a:ext cx="1608186" cy="2786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lated image">
            <a:extLst>
              <a:ext uri="{FF2B5EF4-FFF2-40B4-BE49-F238E27FC236}">
                <a16:creationId xmlns:a16="http://schemas.microsoft.com/office/drawing/2014/main" id="{909C7EC6-AA91-4061-B3F5-DC27420FA4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387" y="775066"/>
            <a:ext cx="1026278" cy="7845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cryptsoft logo">
            <a:extLst>
              <a:ext uri="{FF2B5EF4-FFF2-40B4-BE49-F238E27FC236}">
                <a16:creationId xmlns:a16="http://schemas.microsoft.com/office/drawing/2014/main" id="{9F5C9272-60FF-49C7-AD4B-DEC219917F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365" t="38669" r="18290" b="38124"/>
          <a:stretch/>
        </p:blipFill>
        <p:spPr bwMode="auto">
          <a:xfrm>
            <a:off x="5648843" y="956455"/>
            <a:ext cx="1752601" cy="3681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Image result for fireeye logo">
            <a:extLst>
              <a:ext uri="{FF2B5EF4-FFF2-40B4-BE49-F238E27FC236}">
                <a16:creationId xmlns:a16="http://schemas.microsoft.com/office/drawing/2014/main" id="{0727BC8D-A3E5-4C7F-8E10-93F618CDA2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9287" y="1973648"/>
            <a:ext cx="1608186" cy="4673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Image result for grammatech logo">
            <a:extLst>
              <a:ext uri="{FF2B5EF4-FFF2-40B4-BE49-F238E27FC236}">
                <a16:creationId xmlns:a16="http://schemas.microsoft.com/office/drawing/2014/main" id="{3673BAFB-17ED-4A66-AEA0-D73DA369EF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3012" y="1874942"/>
            <a:ext cx="1924050" cy="6996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micro focus logo">
            <a:extLst>
              <a:ext uri="{FF2B5EF4-FFF2-40B4-BE49-F238E27FC236}">
                <a16:creationId xmlns:a16="http://schemas.microsoft.com/office/drawing/2014/main" id="{96AA1BF0-59C3-4B3A-942B-8E5980C08A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8055" y="2013512"/>
            <a:ext cx="1433389" cy="3548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 result for new context logo">
            <a:extLst>
              <a:ext uri="{FF2B5EF4-FFF2-40B4-BE49-F238E27FC236}">
                <a16:creationId xmlns:a16="http://schemas.microsoft.com/office/drawing/2014/main" id="{7AAF4717-1D1C-46BD-9487-7949D024CC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5480" y="2877488"/>
            <a:ext cx="1052531" cy="8367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Image result for rips tech logo">
            <a:extLst>
              <a:ext uri="{FF2B5EF4-FFF2-40B4-BE49-F238E27FC236}">
                <a16:creationId xmlns:a16="http://schemas.microsoft.com/office/drawing/2014/main" id="{9361A621-195E-4442-92E1-361AE26A00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8708" y="2943591"/>
            <a:ext cx="1989808" cy="90445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A3C5FD5-6673-4ED8-AA0D-7C42DAF9612E}"/>
              </a:ext>
            </a:extLst>
          </p:cNvPr>
          <p:cNvSpPr txBox="1"/>
          <p:nvPr/>
        </p:nvSpPr>
        <p:spPr>
          <a:xfrm>
            <a:off x="1088875" y="4138779"/>
            <a:ext cx="7154779" cy="923330"/>
          </a:xfrm>
          <a:prstGeom prst="rect">
            <a:avLst/>
          </a:prstGeom>
          <a:noFill/>
        </p:spPr>
        <p:txBody>
          <a:bodyPr wrap="square" rtlCol="0">
            <a:spAutoFit/>
          </a:bodyPr>
          <a:lstStyle/>
          <a:p>
            <a:pPr algn="ctr"/>
            <a:br>
              <a:rPr lang="en-US" dirty="0"/>
            </a:br>
            <a:r>
              <a:rPr lang="en-US" dirty="0"/>
              <a:t>Code Dx     Kestrel      MITRE     Northrop Grumman      </a:t>
            </a:r>
            <a:br>
              <a:rPr lang="en-US" dirty="0"/>
            </a:br>
            <a:r>
              <a:rPr lang="en-US" dirty="0"/>
              <a:t>Security Compass     </a:t>
            </a:r>
            <a:r>
              <a:rPr lang="en-US" dirty="0" err="1"/>
              <a:t>Semmle</a:t>
            </a:r>
            <a:r>
              <a:rPr lang="en-US" dirty="0"/>
              <a:t>     Splunk     SWAMP    and others…</a:t>
            </a:r>
          </a:p>
        </p:txBody>
      </p:sp>
    </p:spTree>
    <p:extLst>
      <p:ext uri="{BB962C8B-B14F-4D97-AF65-F5344CB8AC3E}">
        <p14:creationId xmlns:p14="http://schemas.microsoft.com/office/powerpoint/2010/main" val="343353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6870771"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E9DA5B-FA01-4BA8-A44A-9CEB08152732}"/>
              </a:ext>
            </a:extLst>
          </p:cNvPr>
          <p:cNvSpPr>
            <a:spLocks noGrp="1"/>
          </p:cNvSpPr>
          <p:nvPr>
            <p:ph type="title"/>
          </p:nvPr>
        </p:nvSpPr>
        <p:spPr>
          <a:xfrm>
            <a:off x="240632" y="5529884"/>
            <a:ext cx="6177553" cy="1096331"/>
          </a:xfrm>
        </p:spPr>
        <p:txBody>
          <a:bodyPr>
            <a:normAutofit/>
          </a:bodyPr>
          <a:lstStyle/>
          <a:p>
            <a:pPr>
              <a:lnSpc>
                <a:spcPct val="90000"/>
              </a:lnSpc>
            </a:pPr>
            <a:r>
              <a:rPr lang="en-US" sz="3200" b="1" dirty="0">
                <a:solidFill>
                  <a:srgbClr val="2CA6DC"/>
                </a:solidFill>
                <a:latin typeface="+mj-lt"/>
              </a:rPr>
              <a:t>Who should participate in SARIF?</a:t>
            </a:r>
          </a:p>
        </p:txBody>
      </p:sp>
      <p:sp>
        <p:nvSpPr>
          <p:cNvPr id="18" name="Freeform: Shape 17">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77" y="5367908"/>
            <a:ext cx="257172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70B0F6CF-1BDF-4305-97CB-2024F9234A65}"/>
              </a:ext>
            </a:extLst>
          </p:cNvPr>
          <p:cNvSpPr>
            <a:spLocks noGrp="1"/>
          </p:cNvSpPr>
          <p:nvPr>
            <p:ph type="sldNum" sz="quarter" idx="12"/>
          </p:nvPr>
        </p:nvSpPr>
        <p:spPr>
          <a:xfrm>
            <a:off x="7648709" y="6261090"/>
            <a:ext cx="1008358" cy="365125"/>
          </a:xfrm>
        </p:spPr>
        <p:txBody>
          <a:bodyPr>
            <a:normAutofit/>
          </a:bodyPr>
          <a:lstStyle/>
          <a:p>
            <a:pPr>
              <a:spcAft>
                <a:spcPts val="600"/>
              </a:spcAft>
            </a:pPr>
            <a:fld id="{16D69D26-1485-7C4C-85B1-628A26625CE0}" type="slidenum">
              <a:rPr lang="en-US">
                <a:solidFill>
                  <a:schemeClr val="bg1">
                    <a:alpha val="80000"/>
                  </a:schemeClr>
                </a:solidFill>
              </a:rPr>
              <a:pPr>
                <a:spcAft>
                  <a:spcPts val="600"/>
                </a:spcAft>
              </a:pPr>
              <a:t>6</a:t>
            </a:fld>
            <a:endParaRPr lang="en-US">
              <a:solidFill>
                <a:schemeClr val="bg1">
                  <a:alpha val="80000"/>
                </a:schemeClr>
              </a:solidFill>
            </a:endParaRPr>
          </a:p>
        </p:txBody>
      </p:sp>
      <p:graphicFrame>
        <p:nvGraphicFramePr>
          <p:cNvPr id="6" name="Content Placeholder 2">
            <a:extLst>
              <a:ext uri="{FF2B5EF4-FFF2-40B4-BE49-F238E27FC236}">
                <a16:creationId xmlns:a16="http://schemas.microsoft.com/office/drawing/2014/main" id="{9F24EA52-B076-46E6-9D99-B2C70B6260AA}"/>
              </a:ext>
            </a:extLst>
          </p:cNvPr>
          <p:cNvGraphicFramePr>
            <a:graphicFrameLocks noGrp="1"/>
          </p:cNvGraphicFramePr>
          <p:nvPr>
            <p:ph idx="1"/>
            <p:extLst/>
          </p:nvPr>
        </p:nvGraphicFramePr>
        <p:xfrm>
          <a:off x="628650" y="643467"/>
          <a:ext cx="78867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8143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288029" y="365125"/>
            <a:ext cx="5373370" cy="1325563"/>
          </a:xfrm>
        </p:spPr>
        <p:txBody>
          <a:bodyPr>
            <a:normAutofit/>
          </a:bodyPr>
          <a:lstStyle/>
          <a:p>
            <a:pPr>
              <a:lnSpc>
                <a:spcPct val="90000"/>
              </a:lnSpc>
            </a:pPr>
            <a:r>
              <a:rPr lang="en-US" sz="3100" dirty="0">
                <a:solidFill>
                  <a:schemeClr val="accent5"/>
                </a:solidFill>
              </a:rPr>
              <a:t>What will </a:t>
            </a:r>
            <a:r>
              <a:rPr lang="en-US" sz="3100" b="1" dirty="0">
                <a:solidFill>
                  <a:schemeClr val="accent5">
                    <a:lumMod val="40000"/>
                    <a:lumOff val="60000"/>
                  </a:schemeClr>
                </a:solidFill>
              </a:rPr>
              <a:t>your company </a:t>
            </a:r>
            <a:r>
              <a:rPr lang="en-US" sz="3100" dirty="0">
                <a:solidFill>
                  <a:schemeClr val="accent5"/>
                </a:solidFill>
              </a:rPr>
              <a:t>gain by being part of SARIF?</a:t>
            </a:r>
          </a:p>
        </p:txBody>
      </p:sp>
      <p:pic>
        <p:nvPicPr>
          <p:cNvPr id="7" name="Picture 6">
            <a:extLst>
              <a:ext uri="{FF2B5EF4-FFF2-40B4-BE49-F238E27FC236}">
                <a16:creationId xmlns:a16="http://schemas.microsoft.com/office/drawing/2014/main" id="{8228EF67-95A1-4886-AC8D-7BD2858C1909}"/>
              </a:ext>
            </a:extLst>
          </p:cNvPr>
          <p:cNvPicPr>
            <a:picLocks noChangeAspect="1"/>
          </p:cNvPicPr>
          <p:nvPr/>
        </p:nvPicPr>
        <p:blipFill>
          <a:blip r:embed="rId2"/>
          <a:stretch>
            <a:fillRect/>
          </a:stretch>
        </p:blipFill>
        <p:spPr>
          <a:xfrm>
            <a:off x="95125" y="5538941"/>
            <a:ext cx="2569467" cy="565282"/>
          </a:xfrm>
          <a:prstGeom prst="rect">
            <a:avLst/>
          </a:prstGeom>
        </p:spPr>
      </p:pic>
      <p:sp>
        <p:nvSpPr>
          <p:cNvPr id="4" name="Slide Number Placeholder 3"/>
          <p:cNvSpPr>
            <a:spLocks noGrp="1"/>
          </p:cNvSpPr>
          <p:nvPr>
            <p:ph type="sldNum" sz="quarter" idx="12"/>
          </p:nvPr>
        </p:nvSpPr>
        <p:spPr>
          <a:xfrm>
            <a:off x="6457950" y="6356350"/>
            <a:ext cx="2057400" cy="365125"/>
          </a:xfrm>
          <a:prstGeom prst="ellipse">
            <a:avLst/>
          </a:prstGeom>
        </p:spPr>
        <p:txBody>
          <a:bodyPr anchor="ctr">
            <a:normAutofit/>
          </a:bodyPr>
          <a:lstStyle/>
          <a:p>
            <a:pPr>
              <a:lnSpc>
                <a:spcPct val="90000"/>
              </a:lnSpc>
              <a:spcAft>
                <a:spcPts val="600"/>
              </a:spcAft>
            </a:pPr>
            <a:fld id="{16D69D26-1485-7C4C-85B1-628A26625CE0}" type="slidenum">
              <a:rPr lang="en-US">
                <a:solidFill>
                  <a:schemeClr val="tx1">
                    <a:alpha val="80000"/>
                  </a:schemeClr>
                </a:solidFill>
              </a:rPr>
              <a:pPr>
                <a:lnSpc>
                  <a:spcPct val="90000"/>
                </a:lnSpc>
                <a:spcAft>
                  <a:spcPts val="600"/>
                </a:spcAft>
              </a:pPr>
              <a:t>7</a:t>
            </a:fld>
            <a:endParaRPr lang="en-US">
              <a:solidFill>
                <a:schemeClr val="tx1">
                  <a:alpha val="80000"/>
                </a:schemeClr>
              </a:solidFill>
            </a:endParaRPr>
          </a:p>
        </p:txBody>
      </p:sp>
      <p:graphicFrame>
        <p:nvGraphicFramePr>
          <p:cNvPr id="6" name="Content Placeholder 2">
            <a:extLst>
              <a:ext uri="{FF2B5EF4-FFF2-40B4-BE49-F238E27FC236}">
                <a16:creationId xmlns:a16="http://schemas.microsoft.com/office/drawing/2014/main" id="{3EBE0589-3CFC-4843-A0E4-BB9D56D557F6}"/>
              </a:ext>
            </a:extLst>
          </p:cNvPr>
          <p:cNvGraphicFramePr>
            <a:graphicFrameLocks noGrp="1"/>
          </p:cNvGraphicFramePr>
          <p:nvPr>
            <p:ph idx="1"/>
            <p:extLst>
              <p:ext uri="{D42A27DB-BD31-4B8C-83A1-F6EECF244321}">
                <p14:modId xmlns:p14="http://schemas.microsoft.com/office/powerpoint/2010/main" val="2664476057"/>
              </p:ext>
            </p:extLst>
          </p:nvPr>
        </p:nvGraphicFramePr>
        <p:xfrm>
          <a:off x="3290636" y="2022601"/>
          <a:ext cx="5370763" cy="4154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926969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288029" y="365125"/>
            <a:ext cx="5373370" cy="1325563"/>
          </a:xfrm>
        </p:spPr>
        <p:txBody>
          <a:bodyPr>
            <a:normAutofit/>
          </a:bodyPr>
          <a:lstStyle/>
          <a:p>
            <a:pPr>
              <a:lnSpc>
                <a:spcPct val="90000"/>
              </a:lnSpc>
            </a:pPr>
            <a:r>
              <a:rPr lang="en-US" sz="3100" dirty="0">
                <a:solidFill>
                  <a:schemeClr val="accent5"/>
                </a:solidFill>
              </a:rPr>
              <a:t>What will </a:t>
            </a:r>
            <a:r>
              <a:rPr lang="en-US" sz="3100" b="1" dirty="0">
                <a:solidFill>
                  <a:schemeClr val="accent5">
                    <a:lumMod val="40000"/>
                    <a:lumOff val="60000"/>
                  </a:schemeClr>
                </a:solidFill>
              </a:rPr>
              <a:t>you</a:t>
            </a:r>
            <a:r>
              <a:rPr lang="en-US" sz="3100" dirty="0">
                <a:solidFill>
                  <a:schemeClr val="accent5"/>
                </a:solidFill>
              </a:rPr>
              <a:t> gain </a:t>
            </a:r>
            <a:br>
              <a:rPr lang="en-US" sz="3100" dirty="0">
                <a:solidFill>
                  <a:schemeClr val="accent5"/>
                </a:solidFill>
              </a:rPr>
            </a:br>
            <a:r>
              <a:rPr lang="en-US" sz="3100" dirty="0">
                <a:solidFill>
                  <a:schemeClr val="accent5"/>
                </a:solidFill>
              </a:rPr>
              <a:t>by being part of SARIF?</a:t>
            </a:r>
          </a:p>
        </p:txBody>
      </p:sp>
      <p:pic>
        <p:nvPicPr>
          <p:cNvPr id="7" name="Picture 6">
            <a:extLst>
              <a:ext uri="{FF2B5EF4-FFF2-40B4-BE49-F238E27FC236}">
                <a16:creationId xmlns:a16="http://schemas.microsoft.com/office/drawing/2014/main" id="{8228EF67-95A1-4886-AC8D-7BD2858C1909}"/>
              </a:ext>
            </a:extLst>
          </p:cNvPr>
          <p:cNvPicPr>
            <a:picLocks noChangeAspect="1"/>
          </p:cNvPicPr>
          <p:nvPr/>
        </p:nvPicPr>
        <p:blipFill>
          <a:blip r:embed="rId2"/>
          <a:stretch>
            <a:fillRect/>
          </a:stretch>
        </p:blipFill>
        <p:spPr>
          <a:xfrm>
            <a:off x="95125" y="5538941"/>
            <a:ext cx="2569467" cy="565282"/>
          </a:xfrm>
          <a:prstGeom prst="rect">
            <a:avLst/>
          </a:prstGeom>
        </p:spPr>
      </p:pic>
      <p:sp>
        <p:nvSpPr>
          <p:cNvPr id="4" name="Slide Number Placeholder 3"/>
          <p:cNvSpPr>
            <a:spLocks noGrp="1"/>
          </p:cNvSpPr>
          <p:nvPr>
            <p:ph type="sldNum" sz="quarter" idx="12"/>
          </p:nvPr>
        </p:nvSpPr>
        <p:spPr>
          <a:xfrm>
            <a:off x="6457950" y="6356350"/>
            <a:ext cx="2057400" cy="365125"/>
          </a:xfrm>
          <a:prstGeom prst="ellipse">
            <a:avLst/>
          </a:prstGeom>
        </p:spPr>
        <p:txBody>
          <a:bodyPr anchor="ctr">
            <a:normAutofit/>
          </a:bodyPr>
          <a:lstStyle/>
          <a:p>
            <a:pPr>
              <a:lnSpc>
                <a:spcPct val="90000"/>
              </a:lnSpc>
              <a:spcAft>
                <a:spcPts val="600"/>
              </a:spcAft>
            </a:pPr>
            <a:fld id="{16D69D26-1485-7C4C-85B1-628A26625CE0}" type="slidenum">
              <a:rPr lang="en-US">
                <a:solidFill>
                  <a:schemeClr val="tx1">
                    <a:alpha val="80000"/>
                  </a:schemeClr>
                </a:solidFill>
              </a:rPr>
              <a:pPr>
                <a:lnSpc>
                  <a:spcPct val="90000"/>
                </a:lnSpc>
                <a:spcAft>
                  <a:spcPts val="600"/>
                </a:spcAft>
              </a:pPr>
              <a:t>8</a:t>
            </a:fld>
            <a:endParaRPr lang="en-US">
              <a:solidFill>
                <a:schemeClr val="tx1">
                  <a:alpha val="80000"/>
                </a:schemeClr>
              </a:solidFill>
            </a:endParaRPr>
          </a:p>
        </p:txBody>
      </p:sp>
      <p:graphicFrame>
        <p:nvGraphicFramePr>
          <p:cNvPr id="6" name="Content Placeholder 2">
            <a:extLst>
              <a:ext uri="{FF2B5EF4-FFF2-40B4-BE49-F238E27FC236}">
                <a16:creationId xmlns:a16="http://schemas.microsoft.com/office/drawing/2014/main" id="{3EBE0589-3CFC-4843-A0E4-BB9D56D557F6}"/>
              </a:ext>
            </a:extLst>
          </p:cNvPr>
          <p:cNvGraphicFramePr>
            <a:graphicFrameLocks noGrp="1"/>
          </p:cNvGraphicFramePr>
          <p:nvPr>
            <p:ph idx="1"/>
            <p:extLst>
              <p:ext uri="{D42A27DB-BD31-4B8C-83A1-F6EECF244321}">
                <p14:modId xmlns:p14="http://schemas.microsoft.com/office/powerpoint/2010/main" val="1356027321"/>
              </p:ext>
            </p:extLst>
          </p:nvPr>
        </p:nvGraphicFramePr>
        <p:xfrm>
          <a:off x="3290636" y="2022601"/>
          <a:ext cx="4946985" cy="4154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412132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4">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6">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A47020BD-3785-4628-8C5E-A4011B43E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39694"/>
            <a:ext cx="9144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0090" y="434101"/>
            <a:ext cx="7709978" cy="1362042"/>
          </a:xfrm>
        </p:spPr>
        <p:txBody>
          <a:bodyPr anchor="b">
            <a:normAutofit/>
          </a:bodyPr>
          <a:lstStyle/>
          <a:p>
            <a:r>
              <a:rPr lang="en-US" sz="4200" dirty="0">
                <a:solidFill>
                  <a:srgbClr val="2CA6DC"/>
                </a:solidFill>
              </a:rPr>
              <a:t>What’s involved?</a:t>
            </a:r>
          </a:p>
        </p:txBody>
      </p:sp>
      <p:graphicFrame>
        <p:nvGraphicFramePr>
          <p:cNvPr id="6" name="Content Placeholder 2">
            <a:extLst>
              <a:ext uri="{FF2B5EF4-FFF2-40B4-BE49-F238E27FC236}">
                <a16:creationId xmlns:a16="http://schemas.microsoft.com/office/drawing/2014/main" id="{3EBE0589-3CFC-4843-A0E4-BB9D56D557F6}"/>
              </a:ext>
            </a:extLst>
          </p:cNvPr>
          <p:cNvGraphicFramePr>
            <a:graphicFrameLocks noGrp="1"/>
          </p:cNvGraphicFramePr>
          <p:nvPr>
            <p:ph idx="1"/>
            <p:extLst>
              <p:ext uri="{D42A27DB-BD31-4B8C-83A1-F6EECF244321}">
                <p14:modId xmlns:p14="http://schemas.microsoft.com/office/powerpoint/2010/main" val="485489158"/>
              </p:ext>
            </p:extLst>
          </p:nvPr>
        </p:nvGraphicFramePr>
        <p:xfrm>
          <a:off x="720090" y="2917149"/>
          <a:ext cx="7709978" cy="2987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250174" y="6108192"/>
            <a:ext cx="411480" cy="548640"/>
          </a:xfrm>
          <a:prstGeom prst="ellipse">
            <a:avLst/>
          </a:prstGeom>
          <a:solidFill>
            <a:srgbClr val="898989"/>
          </a:solidFill>
        </p:spPr>
        <p:txBody>
          <a:bodyPr>
            <a:normAutofit/>
          </a:bodyPr>
          <a:lstStyle/>
          <a:p>
            <a:pPr>
              <a:spcAft>
                <a:spcPts val="600"/>
              </a:spcAft>
            </a:pPr>
            <a:fld id="{16D69D26-1485-7C4C-85B1-628A26625CE0}" type="slidenum">
              <a:rPr lang="en-US" sz="1300">
                <a:solidFill>
                  <a:srgbClr val="FFFFFF"/>
                </a:solidFill>
              </a:rPr>
              <a:pPr>
                <a:spcAft>
                  <a:spcPts val="600"/>
                </a:spcAft>
              </a:pPr>
              <a:t>9</a:t>
            </a:fld>
            <a:endParaRPr lang="en-US" sz="1300">
              <a:solidFill>
                <a:srgbClr val="FFFFFF"/>
              </a:solidFill>
            </a:endParaRPr>
          </a:p>
        </p:txBody>
      </p:sp>
      <p:sp>
        <p:nvSpPr>
          <p:cNvPr id="3" name="TextBox 2">
            <a:extLst>
              <a:ext uri="{FF2B5EF4-FFF2-40B4-BE49-F238E27FC236}">
                <a16:creationId xmlns:a16="http://schemas.microsoft.com/office/drawing/2014/main" id="{35508C21-C08C-4CFA-8AE3-B00D11337EF5}"/>
              </a:ext>
            </a:extLst>
          </p:cNvPr>
          <p:cNvSpPr txBox="1"/>
          <p:nvPr/>
        </p:nvSpPr>
        <p:spPr>
          <a:xfrm>
            <a:off x="720090" y="6088412"/>
            <a:ext cx="819455" cy="276999"/>
          </a:xfrm>
          <a:prstGeom prst="rect">
            <a:avLst/>
          </a:prstGeom>
          <a:noFill/>
        </p:spPr>
        <p:txBody>
          <a:bodyPr wrap="none" rtlCol="0">
            <a:spAutoFit/>
          </a:bodyPr>
          <a:lstStyle/>
          <a:p>
            <a:r>
              <a:rPr lang="en-US" sz="1200" dirty="0">
                <a:latin typeface="Segoe UI Semilight" panose="020B0402040204020203" pitchFamily="34" charset="0"/>
                <a:cs typeface="Segoe UI Semilight" panose="020B0402040204020203" pitchFamily="34" charset="0"/>
              </a:rPr>
              <a:t>*Optional</a:t>
            </a:r>
          </a:p>
        </p:txBody>
      </p:sp>
      <p:pic>
        <p:nvPicPr>
          <p:cNvPr id="7" name="Picture 6">
            <a:extLst>
              <a:ext uri="{FF2B5EF4-FFF2-40B4-BE49-F238E27FC236}">
                <a16:creationId xmlns:a16="http://schemas.microsoft.com/office/drawing/2014/main" id="{1B23D51D-2A24-4E22-A80B-79DCBB85C5E2}"/>
              </a:ext>
            </a:extLst>
          </p:cNvPr>
          <p:cNvPicPr>
            <a:picLocks noChangeAspect="1"/>
          </p:cNvPicPr>
          <p:nvPr/>
        </p:nvPicPr>
        <p:blipFill>
          <a:blip r:embed="rId7"/>
          <a:stretch>
            <a:fillRect/>
          </a:stretch>
        </p:blipFill>
        <p:spPr>
          <a:xfrm>
            <a:off x="7135248" y="6301602"/>
            <a:ext cx="1114926" cy="244593"/>
          </a:xfrm>
          <a:prstGeom prst="rect">
            <a:avLst/>
          </a:prstGeom>
        </p:spPr>
      </p:pic>
    </p:spTree>
    <p:extLst>
      <p:ext uri="{BB962C8B-B14F-4D97-AF65-F5344CB8AC3E}">
        <p14:creationId xmlns:p14="http://schemas.microsoft.com/office/powerpoint/2010/main" val="1538961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TotalTime>
  <Words>490</Words>
  <Application>Microsoft Office PowerPoint</Application>
  <PresentationFormat>On-screen Show (4:3)</PresentationFormat>
  <Paragraphs>102</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Cambria</vt:lpstr>
      <vt:lpstr>Calibri</vt:lpstr>
      <vt:lpstr>Bahnschrift</vt:lpstr>
      <vt:lpstr>Century Schoolbook</vt:lpstr>
      <vt:lpstr>Segoe UI Semilight</vt:lpstr>
      <vt:lpstr>Segoe UI Light</vt:lpstr>
      <vt:lpstr>Arial</vt:lpstr>
      <vt:lpstr>Office Theme</vt:lpstr>
      <vt:lpstr>SARIF Interoperability standard for  static analysis tools</vt:lpstr>
      <vt:lpstr>Static Analysis Results Interchange Format </vt:lpstr>
      <vt:lpstr>SARIF Details</vt:lpstr>
      <vt:lpstr>What’s next  for SARIF</vt:lpstr>
      <vt:lpstr>SARIF Technical Committee Members</vt:lpstr>
      <vt:lpstr>Who should participate in SARIF?</vt:lpstr>
      <vt:lpstr>What will your company gain by being part of SARIF?</vt:lpstr>
      <vt:lpstr>What will you gain  by being part of SARIF?</vt:lpstr>
      <vt:lpstr>What’s involved?</vt:lpstr>
      <vt:lpstr>Annual OASIS membership dues</vt:lpstr>
      <vt:lpstr>PowerPoint Presentation</vt:lpstr>
      <vt:lpstr>More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SARIF Interoperability standard for  static analysis tools</dc:title>
  <dc:creator>Carol Geyer</dc:creator>
  <cp:lastModifiedBy>Carol Geyer</cp:lastModifiedBy>
  <cp:revision>2</cp:revision>
  <dcterms:created xsi:type="dcterms:W3CDTF">2018-09-17T16:35:00Z</dcterms:created>
  <dcterms:modified xsi:type="dcterms:W3CDTF">2018-09-17T18:44:39Z</dcterms:modified>
</cp:coreProperties>
</file>