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2" r:id="rId1"/>
  </p:sldMasterIdLst>
  <p:notesMasterIdLst>
    <p:notesMasterId r:id="rId8"/>
  </p:notesMasterIdLst>
  <p:handoutMasterIdLst>
    <p:handoutMasterId r:id="rId9"/>
  </p:handoutMasterIdLst>
  <p:sldIdLst>
    <p:sldId id="327" r:id="rId2"/>
    <p:sldId id="333" r:id="rId3"/>
    <p:sldId id="337" r:id="rId4"/>
    <p:sldId id="342" r:id="rId5"/>
    <p:sldId id="302" r:id="rId6"/>
    <p:sldId id="338" r:id="rId7"/>
  </p:sldIdLst>
  <p:sldSz cx="9144000" cy="6858000" type="screen4x3"/>
  <p:notesSz cx="6858000" cy="9144000"/>
  <p:embeddedFontLst>
    <p:embeddedFont>
      <p:font typeface="Segoe UI Semilight" panose="020B0402040204020203" pitchFamily="34" charset="0"/>
      <p:regular r:id="rId10"/>
      <p:italic r:id="rId11"/>
    </p:embeddedFont>
    <p:embeddedFont>
      <p:font typeface="Segoe UI Light" panose="020B0502040204020203" pitchFamily="34" charset="0"/>
      <p:regular r:id="rId12"/>
      <p: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ahnschrift" panose="020B0502040204020203" pitchFamily="34" charset="0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6DC"/>
    <a:srgbClr val="009999"/>
    <a:srgbClr val="58438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73BB4-3D12-4E0C-9CAC-B0E90555E570}" v="11" dt="2018-09-17T17:32:04.547"/>
    <p1510:client id="{AABDADCB-D65A-4EC7-84B3-0D0F6F6B90CF}" v="12" dt="2018-09-17T18:44:32.714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 autoAdjust="0"/>
    <p:restoredTop sz="94647"/>
  </p:normalViewPr>
  <p:slideViewPr>
    <p:cSldViewPr snapToGrid="0" snapToObjects="1">
      <p:cViewPr varScale="1">
        <p:scale>
          <a:sx n="116" d="100"/>
          <a:sy n="116" d="100"/>
        </p:scale>
        <p:origin x="146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Geyer" userId="b6d44d7f01e5e6c2" providerId="LiveId" clId="{AABDADCB-D65A-4EC7-84B3-0D0F6F6B90CF}"/>
    <pc:docChg chg="modSld">
      <pc:chgData name="Carol Geyer" userId="b6d44d7f01e5e6c2" providerId="LiveId" clId="{AABDADCB-D65A-4EC7-84B3-0D0F6F6B90CF}" dt="2018-09-17T18:44:32.714" v="11" actId="20577"/>
      <pc:docMkLst>
        <pc:docMk/>
      </pc:docMkLst>
      <pc:sldChg chg="modSp">
        <pc:chgData name="Carol Geyer" userId="b6d44d7f01e5e6c2" providerId="LiveId" clId="{AABDADCB-D65A-4EC7-84B3-0D0F6F6B90CF}" dt="2018-09-17T18:44:32.714" v="11" actId="20577"/>
        <pc:sldMkLst>
          <pc:docMk/>
          <pc:sldMk cId="3272898235" sldId="337"/>
        </pc:sldMkLst>
        <pc:spChg chg="mod">
          <ac:chgData name="Carol Geyer" userId="b6d44d7f01e5e6c2" providerId="LiveId" clId="{AABDADCB-D65A-4EC7-84B3-0D0F6F6B90CF}" dt="2018-09-17T18:44:32.714" v="11" actId="20577"/>
          <ac:spMkLst>
            <pc:docMk/>
            <pc:sldMk cId="3272898235" sldId="337"/>
            <ac:spMk id="3" creationId="{0F404A60-39F0-409F-8E0C-7CF725B6E191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3.png"/><Relationship Id="rId6" Type="http://schemas.openxmlformats.org/officeDocument/2006/relationships/image" Target="../media/image1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3.png"/><Relationship Id="rId6" Type="http://schemas.openxmlformats.org/officeDocument/2006/relationships/image" Target="../media/image1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00781FB-6564-462B-860F-9F8828730F16}">
      <dgm:prSet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COEL is a business-to-business technology specification that provides machine-readable access to data describing what we do as humans.</a:t>
          </a:r>
          <a:endParaRPr lang="en-US" b="0" i="0" dirty="0"/>
        </a:p>
      </dgm:t>
    </dgm:pt>
    <dgm:pt modelId="{54C5B8BC-2DF7-441F-A78B-3C14CC6C8860}" type="parTrans" cxnId="{BB84551D-1707-40F2-8D0E-D0BA33314013}">
      <dgm:prSet/>
      <dgm:spPr/>
      <dgm:t>
        <a:bodyPr/>
        <a:lstStyle/>
        <a:p>
          <a:endParaRPr lang="en-US"/>
        </a:p>
      </dgm:t>
    </dgm:pt>
    <dgm:pt modelId="{35B00559-DDA1-4AA4-8BF5-3ACEBB845B5F}" type="sibTrans" cxnId="{BB84551D-1707-40F2-8D0E-D0BA33314013}">
      <dgm:prSet/>
      <dgm:spPr/>
      <dgm:t>
        <a:bodyPr/>
        <a:lstStyle/>
        <a:p>
          <a:endParaRPr lang="en-US"/>
        </a:p>
      </dgm:t>
    </dgm:pt>
    <dgm:pt modelId="{9312426A-C91A-481A-AB95-221DE5A9C28F}">
      <dgm:prSet/>
      <dgm:spPr/>
      <dgm:t>
        <a:bodyPr/>
        <a:lstStyle/>
        <a:p>
          <a:r>
            <a:rPr lang="en-GB" dirty="0" smtClean="0"/>
            <a:t>The specification allows portability for behavioural data to reduce costs and maximise the value.</a:t>
          </a:r>
          <a:endParaRPr lang="en-US" b="0" i="0" dirty="0"/>
        </a:p>
      </dgm:t>
    </dgm:pt>
    <dgm:pt modelId="{C6B3987C-EB8E-4C09-A99F-85CC75813E1B}" type="parTrans" cxnId="{8239FF51-6E3D-4722-9910-64D1690C7760}">
      <dgm:prSet/>
      <dgm:spPr/>
      <dgm:t>
        <a:bodyPr/>
        <a:lstStyle/>
        <a:p>
          <a:endParaRPr lang="en-US"/>
        </a:p>
      </dgm:t>
    </dgm:pt>
    <dgm:pt modelId="{EBFA9DF1-B478-4E07-B9EE-9167B3552A59}" type="sibTrans" cxnId="{8239FF51-6E3D-4722-9910-64D1690C7760}">
      <dgm:prSet/>
      <dgm:spPr/>
      <dgm:t>
        <a:bodyPr/>
        <a:lstStyle/>
        <a:p>
          <a:endParaRPr lang="en-US"/>
        </a:p>
      </dgm:t>
    </dgm:pt>
    <dgm:pt modelId="{AA91414D-857F-41CB-8AB0-18B6581DD927}">
      <dgm:prSet/>
      <dgm:spPr/>
      <dgm:t>
        <a:bodyPr/>
        <a:lstStyle/>
        <a:p>
          <a:r>
            <a:rPr lang="en-GB" dirty="0" smtClean="0"/>
            <a:t>The COEL framework is transparent, open, and international by design, thus promoting trust from individuals, business partners, and data privacy regulators in a wide range of jurisdictions around the world.</a:t>
          </a:r>
          <a:endParaRPr lang="en-US" b="0" i="0" dirty="0"/>
        </a:p>
      </dgm:t>
    </dgm:pt>
    <dgm:pt modelId="{01F8806A-BCA7-4787-B013-EEB700C999ED}" type="parTrans" cxnId="{C259F7CC-86FA-44E7-8BE7-2EE910CE0E31}">
      <dgm:prSet/>
      <dgm:spPr/>
      <dgm:t>
        <a:bodyPr/>
        <a:lstStyle/>
        <a:p>
          <a:endParaRPr lang="en-US"/>
        </a:p>
      </dgm:t>
    </dgm:pt>
    <dgm:pt modelId="{F2FBCF94-4FC6-43E5-B32A-9A687C31205C}" type="sibTrans" cxnId="{C259F7CC-86FA-44E7-8BE7-2EE910CE0E31}">
      <dgm:prSet/>
      <dgm:spPr/>
      <dgm:t>
        <a:bodyPr/>
        <a:lstStyle/>
        <a:p>
          <a:endParaRPr lang="en-US"/>
        </a:p>
      </dgm:t>
    </dgm:pt>
    <dgm:pt modelId="{5CEAFE17-42A0-4D35-8BB5-2DD6CB435613}">
      <dgm:prSet/>
      <dgm:spPr/>
      <dgm:t>
        <a:bodyPr/>
        <a:lstStyle/>
        <a:p>
          <a:r>
            <a:rPr lang="en-GB" dirty="0" smtClean="0"/>
            <a:t>The COEL specification is person-centric and will be highly relevant to any organisation that wants to collect and/or analyse data about individuals.</a:t>
          </a:r>
          <a:endParaRPr lang="en-US" b="0" i="0" dirty="0"/>
        </a:p>
      </dgm:t>
    </dgm:pt>
    <dgm:pt modelId="{B6F9C68A-D406-4B14-AC98-3FA2FA431548}" type="parTrans" cxnId="{6AC4F98B-A304-464D-992B-6B31B0FD3324}">
      <dgm:prSet/>
      <dgm:spPr/>
      <dgm:t>
        <a:bodyPr/>
        <a:lstStyle/>
        <a:p>
          <a:endParaRPr lang="en-US"/>
        </a:p>
      </dgm:t>
    </dgm:pt>
    <dgm:pt modelId="{00E866E5-2966-469B-AF42-4A8F01BF8B1F}" type="sibTrans" cxnId="{6AC4F98B-A304-464D-992B-6B31B0FD3324}">
      <dgm:prSet/>
      <dgm:spPr/>
      <dgm:t>
        <a:bodyPr/>
        <a:lstStyle/>
        <a:p>
          <a:endParaRPr lang="en-US"/>
        </a:p>
      </dgm:t>
    </dgm:pt>
    <dgm:pt modelId="{C71487EF-9AB1-45FD-9A22-3E9C78CCA8F1}" type="pres">
      <dgm:prSet presAssocID="{991F9328-2C72-4C7C-9123-AC0A4A140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7C3A12-4D33-4F26-BE83-5E121E4C3497}" type="pres">
      <dgm:prSet presAssocID="{100781FB-6564-462B-860F-9F8828730F1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B7153-FEEA-4FBF-AC6C-422983F45B98}" type="pres">
      <dgm:prSet presAssocID="{35B00559-DDA1-4AA4-8BF5-3ACEBB845B5F}" presName="spacer" presStyleCnt="0"/>
      <dgm:spPr/>
    </dgm:pt>
    <dgm:pt modelId="{DA8F089E-9B6B-4E61-8764-1774A36D025F}" type="pres">
      <dgm:prSet presAssocID="{9312426A-C91A-481A-AB95-221DE5A9C28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94A10-B2F6-4A16-A60B-70208C4D84FE}" type="pres">
      <dgm:prSet presAssocID="{EBFA9DF1-B478-4E07-B9EE-9167B3552A59}" presName="spacer" presStyleCnt="0"/>
      <dgm:spPr/>
    </dgm:pt>
    <dgm:pt modelId="{B2D760FA-6AB6-474C-B046-DD8953FEA838}" type="pres">
      <dgm:prSet presAssocID="{AA91414D-857F-41CB-8AB0-18B6581DD92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452EC-8617-4B37-9E4C-17016E2B4329}" type="pres">
      <dgm:prSet presAssocID="{F2FBCF94-4FC6-43E5-B32A-9A687C31205C}" presName="spacer" presStyleCnt="0"/>
      <dgm:spPr/>
    </dgm:pt>
    <dgm:pt modelId="{DAE18FAB-B14A-4281-8498-2AF2989B4603}" type="pres">
      <dgm:prSet presAssocID="{5CEAFE17-42A0-4D35-8BB5-2DD6CB4356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EF7BC9-F975-404D-A3A1-65255DBAF700}" type="presOf" srcId="{5CEAFE17-42A0-4D35-8BB5-2DD6CB435613}" destId="{DAE18FAB-B14A-4281-8498-2AF2989B4603}" srcOrd="0" destOrd="0" presId="urn:microsoft.com/office/officeart/2005/8/layout/vList2"/>
    <dgm:cxn modelId="{191FA294-B317-45ED-8153-CCF22B758076}" type="presOf" srcId="{9312426A-C91A-481A-AB95-221DE5A9C28F}" destId="{DA8F089E-9B6B-4E61-8764-1774A36D025F}" srcOrd="0" destOrd="0" presId="urn:microsoft.com/office/officeart/2005/8/layout/vList2"/>
    <dgm:cxn modelId="{8239FF51-6E3D-4722-9910-64D1690C7760}" srcId="{991F9328-2C72-4C7C-9123-AC0A4A140312}" destId="{9312426A-C91A-481A-AB95-221DE5A9C28F}" srcOrd="1" destOrd="0" parTransId="{C6B3987C-EB8E-4C09-A99F-85CC75813E1B}" sibTransId="{EBFA9DF1-B478-4E07-B9EE-9167B3552A59}"/>
    <dgm:cxn modelId="{6AC4F98B-A304-464D-992B-6B31B0FD3324}" srcId="{991F9328-2C72-4C7C-9123-AC0A4A140312}" destId="{5CEAFE17-42A0-4D35-8BB5-2DD6CB435613}" srcOrd="3" destOrd="0" parTransId="{B6F9C68A-D406-4B14-AC98-3FA2FA431548}" sibTransId="{00E866E5-2966-469B-AF42-4A8F01BF8B1F}"/>
    <dgm:cxn modelId="{BB84551D-1707-40F2-8D0E-D0BA33314013}" srcId="{991F9328-2C72-4C7C-9123-AC0A4A140312}" destId="{100781FB-6564-462B-860F-9F8828730F16}" srcOrd="0" destOrd="0" parTransId="{54C5B8BC-2DF7-441F-A78B-3C14CC6C8860}" sibTransId="{35B00559-DDA1-4AA4-8BF5-3ACEBB845B5F}"/>
    <dgm:cxn modelId="{9D095A7B-A158-49A9-AED4-AD4572AA87CE}" type="presOf" srcId="{AA91414D-857F-41CB-8AB0-18B6581DD927}" destId="{B2D760FA-6AB6-474C-B046-DD8953FEA838}" srcOrd="0" destOrd="0" presId="urn:microsoft.com/office/officeart/2005/8/layout/vList2"/>
    <dgm:cxn modelId="{C259F7CC-86FA-44E7-8BE7-2EE910CE0E31}" srcId="{991F9328-2C72-4C7C-9123-AC0A4A140312}" destId="{AA91414D-857F-41CB-8AB0-18B6581DD927}" srcOrd="2" destOrd="0" parTransId="{01F8806A-BCA7-4787-B013-EEB700C999ED}" sibTransId="{F2FBCF94-4FC6-43E5-B32A-9A687C31205C}"/>
    <dgm:cxn modelId="{2D2B94F7-BAD4-4C33-BC72-6C85C8892F1E}" type="presOf" srcId="{991F9328-2C72-4C7C-9123-AC0A4A140312}" destId="{C71487EF-9AB1-45FD-9A22-3E9C78CCA8F1}" srcOrd="0" destOrd="0" presId="urn:microsoft.com/office/officeart/2005/8/layout/vList2"/>
    <dgm:cxn modelId="{A364154A-DB1B-4728-9702-9B98906E127E}" type="presOf" srcId="{100781FB-6564-462B-860F-9F8828730F16}" destId="{237C3A12-4D33-4F26-BE83-5E121E4C3497}" srcOrd="0" destOrd="0" presId="urn:microsoft.com/office/officeart/2005/8/layout/vList2"/>
    <dgm:cxn modelId="{0961472A-EED5-42F5-8DA8-166BC1FF604A}" type="presParOf" srcId="{C71487EF-9AB1-45FD-9A22-3E9C78CCA8F1}" destId="{237C3A12-4D33-4F26-BE83-5E121E4C3497}" srcOrd="0" destOrd="0" presId="urn:microsoft.com/office/officeart/2005/8/layout/vList2"/>
    <dgm:cxn modelId="{5C3715F7-4393-41B3-A10F-35BFB8046E3C}" type="presParOf" srcId="{C71487EF-9AB1-45FD-9A22-3E9C78CCA8F1}" destId="{50DB7153-FEEA-4FBF-AC6C-422983F45B98}" srcOrd="1" destOrd="0" presId="urn:microsoft.com/office/officeart/2005/8/layout/vList2"/>
    <dgm:cxn modelId="{2A012713-914B-4222-A910-141ED82AF8BD}" type="presParOf" srcId="{C71487EF-9AB1-45FD-9A22-3E9C78CCA8F1}" destId="{DA8F089E-9B6B-4E61-8764-1774A36D025F}" srcOrd="2" destOrd="0" presId="urn:microsoft.com/office/officeart/2005/8/layout/vList2"/>
    <dgm:cxn modelId="{0BF701C8-3CF2-4B8D-AD0B-D25ABF44A36A}" type="presParOf" srcId="{C71487EF-9AB1-45FD-9A22-3E9C78CCA8F1}" destId="{3D894A10-B2F6-4A16-A60B-70208C4D84FE}" srcOrd="3" destOrd="0" presId="urn:microsoft.com/office/officeart/2005/8/layout/vList2"/>
    <dgm:cxn modelId="{E8F7233E-D618-4D96-9D27-0E856D59801D}" type="presParOf" srcId="{C71487EF-9AB1-45FD-9A22-3E9C78CCA8F1}" destId="{B2D760FA-6AB6-474C-B046-DD8953FEA838}" srcOrd="4" destOrd="0" presId="urn:microsoft.com/office/officeart/2005/8/layout/vList2"/>
    <dgm:cxn modelId="{45FA0815-3972-416D-937B-904C8DC7DE99}" type="presParOf" srcId="{C71487EF-9AB1-45FD-9A22-3E9C78CCA8F1}" destId="{D72452EC-8617-4B37-9E4C-17016E2B4329}" srcOrd="5" destOrd="0" presId="urn:microsoft.com/office/officeart/2005/8/layout/vList2"/>
    <dgm:cxn modelId="{0B0F9F49-ECE4-4777-8369-4727EB3AC31C}" type="presParOf" srcId="{C71487EF-9AB1-45FD-9A22-3E9C78CCA8F1}" destId="{DAE18FAB-B14A-4281-8498-2AF2989B46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00781FB-6564-462B-860F-9F8828730F16}">
      <dgm:prSet/>
      <dgm:spPr/>
      <dgm:t>
        <a:bodyPr/>
        <a:lstStyle/>
        <a:p>
          <a:r>
            <a:rPr lang="en-US" b="0" i="0" dirty="0" smtClean="0"/>
            <a:t>Part 1</a:t>
          </a:r>
          <a:endParaRPr lang="en-US" b="0" i="0" dirty="0"/>
        </a:p>
      </dgm:t>
    </dgm:pt>
    <dgm:pt modelId="{54C5B8BC-2DF7-441F-A78B-3C14CC6C8860}" type="parTrans" cxnId="{BB84551D-1707-40F2-8D0E-D0BA33314013}">
      <dgm:prSet/>
      <dgm:spPr/>
      <dgm:t>
        <a:bodyPr/>
        <a:lstStyle/>
        <a:p>
          <a:endParaRPr lang="en-US"/>
        </a:p>
      </dgm:t>
    </dgm:pt>
    <dgm:pt modelId="{35B00559-DDA1-4AA4-8BF5-3ACEBB845B5F}" type="sibTrans" cxnId="{BB84551D-1707-40F2-8D0E-D0BA33314013}">
      <dgm:prSet/>
      <dgm:spPr/>
      <dgm:t>
        <a:bodyPr/>
        <a:lstStyle/>
        <a:p>
          <a:endParaRPr lang="en-US"/>
        </a:p>
      </dgm:t>
    </dgm:pt>
    <dgm:pt modelId="{9312426A-C91A-481A-AB95-221DE5A9C28F}">
      <dgm:prSet/>
      <dgm:spPr/>
      <dgm:t>
        <a:bodyPr/>
        <a:lstStyle/>
        <a:p>
          <a:r>
            <a:rPr lang="en-GB" dirty="0" smtClean="0"/>
            <a:t>Part 2</a:t>
          </a:r>
          <a:endParaRPr lang="en-US" b="0" i="0" dirty="0"/>
        </a:p>
      </dgm:t>
    </dgm:pt>
    <dgm:pt modelId="{C6B3987C-EB8E-4C09-A99F-85CC75813E1B}" type="parTrans" cxnId="{8239FF51-6E3D-4722-9910-64D1690C7760}">
      <dgm:prSet/>
      <dgm:spPr/>
      <dgm:t>
        <a:bodyPr/>
        <a:lstStyle/>
        <a:p>
          <a:endParaRPr lang="en-US"/>
        </a:p>
      </dgm:t>
    </dgm:pt>
    <dgm:pt modelId="{EBFA9DF1-B478-4E07-B9EE-9167B3552A59}" type="sibTrans" cxnId="{8239FF51-6E3D-4722-9910-64D1690C7760}">
      <dgm:prSet/>
      <dgm:spPr/>
      <dgm:t>
        <a:bodyPr/>
        <a:lstStyle/>
        <a:p>
          <a:endParaRPr lang="en-US"/>
        </a:p>
      </dgm:t>
    </dgm:pt>
    <dgm:pt modelId="{AA91414D-857F-41CB-8AB0-18B6581DD927}">
      <dgm:prSet/>
      <dgm:spPr/>
      <dgm:t>
        <a:bodyPr/>
        <a:lstStyle/>
        <a:p>
          <a:r>
            <a:rPr lang="en-GB" dirty="0" smtClean="0"/>
            <a:t>Part 3</a:t>
          </a:r>
          <a:endParaRPr lang="en-US" b="0" i="0" dirty="0"/>
        </a:p>
      </dgm:t>
    </dgm:pt>
    <dgm:pt modelId="{01F8806A-BCA7-4787-B013-EEB700C999ED}" type="parTrans" cxnId="{C259F7CC-86FA-44E7-8BE7-2EE910CE0E31}">
      <dgm:prSet/>
      <dgm:spPr/>
      <dgm:t>
        <a:bodyPr/>
        <a:lstStyle/>
        <a:p>
          <a:endParaRPr lang="en-US"/>
        </a:p>
      </dgm:t>
    </dgm:pt>
    <dgm:pt modelId="{F2FBCF94-4FC6-43E5-B32A-9A687C31205C}" type="sibTrans" cxnId="{C259F7CC-86FA-44E7-8BE7-2EE910CE0E31}">
      <dgm:prSet/>
      <dgm:spPr/>
      <dgm:t>
        <a:bodyPr/>
        <a:lstStyle/>
        <a:p>
          <a:endParaRPr lang="en-US"/>
        </a:p>
      </dgm:t>
    </dgm:pt>
    <dgm:pt modelId="{5CEAFE17-42A0-4D35-8BB5-2DD6CB435613}">
      <dgm:prSet/>
      <dgm:spPr/>
      <dgm:t>
        <a:bodyPr/>
        <a:lstStyle/>
        <a:p>
          <a:r>
            <a:rPr lang="en-GB" dirty="0" smtClean="0"/>
            <a:t>Part 4</a:t>
          </a:r>
          <a:endParaRPr lang="en-US" b="0" i="0" dirty="0"/>
        </a:p>
      </dgm:t>
    </dgm:pt>
    <dgm:pt modelId="{B6F9C68A-D406-4B14-AC98-3FA2FA431548}" type="parTrans" cxnId="{6AC4F98B-A304-464D-992B-6B31B0FD3324}">
      <dgm:prSet/>
      <dgm:spPr/>
      <dgm:t>
        <a:bodyPr/>
        <a:lstStyle/>
        <a:p>
          <a:endParaRPr lang="en-US"/>
        </a:p>
      </dgm:t>
    </dgm:pt>
    <dgm:pt modelId="{00E866E5-2966-469B-AF42-4A8F01BF8B1F}" type="sibTrans" cxnId="{6AC4F98B-A304-464D-992B-6B31B0FD3324}">
      <dgm:prSet/>
      <dgm:spPr/>
      <dgm:t>
        <a:bodyPr/>
        <a:lstStyle/>
        <a:p>
          <a:endParaRPr lang="en-US"/>
        </a:p>
      </dgm:t>
    </dgm:pt>
    <dgm:pt modelId="{C71487EF-9AB1-45FD-9A22-3E9C78CCA8F1}" type="pres">
      <dgm:prSet presAssocID="{991F9328-2C72-4C7C-9123-AC0A4A140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7C3A12-4D33-4F26-BE83-5E121E4C3497}" type="pres">
      <dgm:prSet presAssocID="{100781FB-6564-462B-860F-9F8828730F1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B7153-FEEA-4FBF-AC6C-422983F45B98}" type="pres">
      <dgm:prSet presAssocID="{35B00559-DDA1-4AA4-8BF5-3ACEBB845B5F}" presName="spacer" presStyleCnt="0"/>
      <dgm:spPr/>
    </dgm:pt>
    <dgm:pt modelId="{DA8F089E-9B6B-4E61-8764-1774A36D025F}" type="pres">
      <dgm:prSet presAssocID="{9312426A-C91A-481A-AB95-221DE5A9C28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94A10-B2F6-4A16-A60B-70208C4D84FE}" type="pres">
      <dgm:prSet presAssocID="{EBFA9DF1-B478-4E07-B9EE-9167B3552A59}" presName="spacer" presStyleCnt="0"/>
      <dgm:spPr/>
    </dgm:pt>
    <dgm:pt modelId="{B2D760FA-6AB6-474C-B046-DD8953FEA838}" type="pres">
      <dgm:prSet presAssocID="{AA91414D-857F-41CB-8AB0-18B6581DD92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452EC-8617-4B37-9E4C-17016E2B4329}" type="pres">
      <dgm:prSet presAssocID="{F2FBCF94-4FC6-43E5-B32A-9A687C31205C}" presName="spacer" presStyleCnt="0"/>
      <dgm:spPr/>
    </dgm:pt>
    <dgm:pt modelId="{DAE18FAB-B14A-4281-8498-2AF2989B4603}" type="pres">
      <dgm:prSet presAssocID="{5CEAFE17-42A0-4D35-8BB5-2DD6CB4356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EF7BC9-F975-404D-A3A1-65255DBAF700}" type="presOf" srcId="{5CEAFE17-42A0-4D35-8BB5-2DD6CB435613}" destId="{DAE18FAB-B14A-4281-8498-2AF2989B4603}" srcOrd="0" destOrd="0" presId="urn:microsoft.com/office/officeart/2005/8/layout/vList2"/>
    <dgm:cxn modelId="{191FA294-B317-45ED-8153-CCF22B758076}" type="presOf" srcId="{9312426A-C91A-481A-AB95-221DE5A9C28F}" destId="{DA8F089E-9B6B-4E61-8764-1774A36D025F}" srcOrd="0" destOrd="0" presId="urn:microsoft.com/office/officeart/2005/8/layout/vList2"/>
    <dgm:cxn modelId="{8239FF51-6E3D-4722-9910-64D1690C7760}" srcId="{991F9328-2C72-4C7C-9123-AC0A4A140312}" destId="{9312426A-C91A-481A-AB95-221DE5A9C28F}" srcOrd="1" destOrd="0" parTransId="{C6B3987C-EB8E-4C09-A99F-85CC75813E1B}" sibTransId="{EBFA9DF1-B478-4E07-B9EE-9167B3552A59}"/>
    <dgm:cxn modelId="{6AC4F98B-A304-464D-992B-6B31B0FD3324}" srcId="{991F9328-2C72-4C7C-9123-AC0A4A140312}" destId="{5CEAFE17-42A0-4D35-8BB5-2DD6CB435613}" srcOrd="3" destOrd="0" parTransId="{B6F9C68A-D406-4B14-AC98-3FA2FA431548}" sibTransId="{00E866E5-2966-469B-AF42-4A8F01BF8B1F}"/>
    <dgm:cxn modelId="{BB84551D-1707-40F2-8D0E-D0BA33314013}" srcId="{991F9328-2C72-4C7C-9123-AC0A4A140312}" destId="{100781FB-6564-462B-860F-9F8828730F16}" srcOrd="0" destOrd="0" parTransId="{54C5B8BC-2DF7-441F-A78B-3C14CC6C8860}" sibTransId="{35B00559-DDA1-4AA4-8BF5-3ACEBB845B5F}"/>
    <dgm:cxn modelId="{9D095A7B-A158-49A9-AED4-AD4572AA87CE}" type="presOf" srcId="{AA91414D-857F-41CB-8AB0-18B6581DD927}" destId="{B2D760FA-6AB6-474C-B046-DD8953FEA838}" srcOrd="0" destOrd="0" presId="urn:microsoft.com/office/officeart/2005/8/layout/vList2"/>
    <dgm:cxn modelId="{C259F7CC-86FA-44E7-8BE7-2EE910CE0E31}" srcId="{991F9328-2C72-4C7C-9123-AC0A4A140312}" destId="{AA91414D-857F-41CB-8AB0-18B6581DD927}" srcOrd="2" destOrd="0" parTransId="{01F8806A-BCA7-4787-B013-EEB700C999ED}" sibTransId="{F2FBCF94-4FC6-43E5-B32A-9A687C31205C}"/>
    <dgm:cxn modelId="{2D2B94F7-BAD4-4C33-BC72-6C85C8892F1E}" type="presOf" srcId="{991F9328-2C72-4C7C-9123-AC0A4A140312}" destId="{C71487EF-9AB1-45FD-9A22-3E9C78CCA8F1}" srcOrd="0" destOrd="0" presId="urn:microsoft.com/office/officeart/2005/8/layout/vList2"/>
    <dgm:cxn modelId="{A364154A-DB1B-4728-9702-9B98906E127E}" type="presOf" srcId="{100781FB-6564-462B-860F-9F8828730F16}" destId="{237C3A12-4D33-4F26-BE83-5E121E4C3497}" srcOrd="0" destOrd="0" presId="urn:microsoft.com/office/officeart/2005/8/layout/vList2"/>
    <dgm:cxn modelId="{0961472A-EED5-42F5-8DA8-166BC1FF604A}" type="presParOf" srcId="{C71487EF-9AB1-45FD-9A22-3E9C78CCA8F1}" destId="{237C3A12-4D33-4F26-BE83-5E121E4C3497}" srcOrd="0" destOrd="0" presId="urn:microsoft.com/office/officeart/2005/8/layout/vList2"/>
    <dgm:cxn modelId="{5C3715F7-4393-41B3-A10F-35BFB8046E3C}" type="presParOf" srcId="{C71487EF-9AB1-45FD-9A22-3E9C78CCA8F1}" destId="{50DB7153-FEEA-4FBF-AC6C-422983F45B98}" srcOrd="1" destOrd="0" presId="urn:microsoft.com/office/officeart/2005/8/layout/vList2"/>
    <dgm:cxn modelId="{2A012713-914B-4222-A910-141ED82AF8BD}" type="presParOf" srcId="{C71487EF-9AB1-45FD-9A22-3E9C78CCA8F1}" destId="{DA8F089E-9B6B-4E61-8764-1774A36D025F}" srcOrd="2" destOrd="0" presId="urn:microsoft.com/office/officeart/2005/8/layout/vList2"/>
    <dgm:cxn modelId="{0BF701C8-3CF2-4B8D-AD0B-D25ABF44A36A}" type="presParOf" srcId="{C71487EF-9AB1-45FD-9A22-3E9C78CCA8F1}" destId="{3D894A10-B2F6-4A16-A60B-70208C4D84FE}" srcOrd="3" destOrd="0" presId="urn:microsoft.com/office/officeart/2005/8/layout/vList2"/>
    <dgm:cxn modelId="{E8F7233E-D618-4D96-9D27-0E856D59801D}" type="presParOf" srcId="{C71487EF-9AB1-45FD-9A22-3E9C78CCA8F1}" destId="{B2D760FA-6AB6-474C-B046-DD8953FEA838}" srcOrd="4" destOrd="0" presId="urn:microsoft.com/office/officeart/2005/8/layout/vList2"/>
    <dgm:cxn modelId="{45FA0815-3972-416D-937B-904C8DC7DE99}" type="presParOf" srcId="{C71487EF-9AB1-45FD-9A22-3E9C78CCA8F1}" destId="{D72452EC-8617-4B37-9E4C-17016E2B4329}" srcOrd="5" destOrd="0" presId="urn:microsoft.com/office/officeart/2005/8/layout/vList2"/>
    <dgm:cxn modelId="{0B0F9F49-ECE4-4777-8369-4727EB3AC31C}" type="presParOf" srcId="{C71487EF-9AB1-45FD-9A22-3E9C78CCA8F1}" destId="{DAE18FAB-B14A-4281-8498-2AF2989B46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F9328-2C72-4C7C-9123-AC0A4A140312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29797CD0-5706-48AD-B143-E764467A4A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TBD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9D9C0B0-5003-4194-B252-5CC2C035B921}" type="parTrans" cxnId="{74AC7672-4D0D-4BDC-B12B-59D81FA2F2A4}">
      <dgm:prSet/>
      <dgm:spPr/>
      <dgm:t>
        <a:bodyPr/>
        <a:lstStyle/>
        <a:p>
          <a:endParaRPr lang="en-US"/>
        </a:p>
      </dgm:t>
    </dgm:pt>
    <dgm:pt modelId="{CCC24581-46A0-4251-8BB3-6C909E1FD81A}" type="sibTrans" cxnId="{74AC7672-4D0D-4BDC-B12B-59D81FA2F2A4}">
      <dgm:prSet/>
      <dgm:spPr/>
      <dgm:t>
        <a:bodyPr/>
        <a:lstStyle/>
        <a:p>
          <a:endParaRPr lang="en-US"/>
        </a:p>
      </dgm:t>
    </dgm:pt>
    <dgm:pt modelId="{47AD14A0-BF01-46C3-8144-4D40FC1FB3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TBD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AF3A296-B553-43C9-A10A-61F7D7F71A2C}" type="parTrans" cxnId="{D7820CFC-DBE8-44D4-BA10-4605156529C5}">
      <dgm:prSet/>
      <dgm:spPr/>
      <dgm:t>
        <a:bodyPr/>
        <a:lstStyle/>
        <a:p>
          <a:endParaRPr lang="en-US"/>
        </a:p>
      </dgm:t>
    </dgm:pt>
    <dgm:pt modelId="{049422B9-FB32-4D81-B4D9-041E9150F8E1}" type="sibTrans" cxnId="{D7820CFC-DBE8-44D4-BA10-4605156529C5}">
      <dgm:prSet/>
      <dgm:spPr/>
      <dgm:t>
        <a:bodyPr/>
        <a:lstStyle/>
        <a:p>
          <a:endParaRPr lang="en-US"/>
        </a:p>
      </dgm:t>
    </dgm:pt>
    <dgm:pt modelId="{C7E16C99-5119-4510-935D-614D285A03B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TBD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17118AD-84DD-4B5C-9DB5-24E8A11F3EAA}" type="parTrans" cxnId="{46A7FD4A-1C68-484F-A686-4A27BE6134F5}">
      <dgm:prSet/>
      <dgm:spPr/>
      <dgm:t>
        <a:bodyPr/>
        <a:lstStyle/>
        <a:p>
          <a:endParaRPr lang="en-US"/>
        </a:p>
      </dgm:t>
    </dgm:pt>
    <dgm:pt modelId="{F10C6481-93AD-43DB-83F2-A11B3D184D3F}" type="sibTrans" cxnId="{46A7FD4A-1C68-484F-A686-4A27BE6134F5}">
      <dgm:prSet/>
      <dgm:spPr/>
      <dgm:t>
        <a:bodyPr/>
        <a:lstStyle/>
        <a:p>
          <a:endParaRPr lang="en-US"/>
        </a:p>
      </dgm:t>
    </dgm:pt>
    <dgm:pt modelId="{A69380E3-B5F5-4303-B312-2963B4EC54C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TBD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B4CBB79-6DDC-4A1A-9F9B-F1933074D7A5}" type="parTrans" cxnId="{760E4EB8-2E68-446E-9F93-FA8D5BDD9FD8}">
      <dgm:prSet/>
      <dgm:spPr/>
      <dgm:t>
        <a:bodyPr/>
        <a:lstStyle/>
        <a:p>
          <a:endParaRPr lang="en-US"/>
        </a:p>
      </dgm:t>
    </dgm:pt>
    <dgm:pt modelId="{B3F0E7AB-D592-4B7F-B330-526470F8DB13}" type="sibTrans" cxnId="{760E4EB8-2E68-446E-9F93-FA8D5BDD9FD8}">
      <dgm:prSet/>
      <dgm:spPr/>
      <dgm:t>
        <a:bodyPr/>
        <a:lstStyle/>
        <a:p>
          <a:endParaRPr lang="en-US"/>
        </a:p>
      </dgm:t>
    </dgm:pt>
    <dgm:pt modelId="{6214205B-9F6E-4F40-B930-137CEBD35F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TBD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8327252-BADF-4DB0-9D33-97BB4B39212A}" type="parTrans" cxnId="{7AE3EA60-917F-44AC-818A-DE472040F482}">
      <dgm:prSet/>
      <dgm:spPr/>
      <dgm:t>
        <a:bodyPr/>
        <a:lstStyle/>
        <a:p>
          <a:endParaRPr lang="en-US"/>
        </a:p>
      </dgm:t>
    </dgm:pt>
    <dgm:pt modelId="{65357397-85DA-49FD-A447-BEA5807C5F31}" type="sibTrans" cxnId="{7AE3EA60-917F-44AC-818A-DE472040F482}">
      <dgm:prSet/>
      <dgm:spPr/>
      <dgm:t>
        <a:bodyPr/>
        <a:lstStyle/>
        <a:p>
          <a:endParaRPr lang="en-US"/>
        </a:p>
      </dgm:t>
    </dgm:pt>
    <dgm:pt modelId="{3EE77134-7533-4447-8461-681BD0F6076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TBD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43938A9-A029-4B42-804F-D8EBA60E431C}" type="parTrans" cxnId="{C7937DB2-A4B2-4751-9F74-7DE7A0E02896}">
      <dgm:prSet/>
      <dgm:spPr/>
      <dgm:t>
        <a:bodyPr/>
        <a:lstStyle/>
        <a:p>
          <a:endParaRPr lang="en-US"/>
        </a:p>
      </dgm:t>
    </dgm:pt>
    <dgm:pt modelId="{8666C90C-A3EE-4C2C-8971-B0B9B70F45D0}" type="sibTrans" cxnId="{C7937DB2-A4B2-4751-9F74-7DE7A0E02896}">
      <dgm:prSet/>
      <dgm:spPr/>
      <dgm:t>
        <a:bodyPr/>
        <a:lstStyle/>
        <a:p>
          <a:endParaRPr lang="en-US"/>
        </a:p>
      </dgm:t>
    </dgm:pt>
    <dgm:pt modelId="{C5494B9F-F22A-4BBF-BE0E-90EB8B04DE38}" type="pres">
      <dgm:prSet presAssocID="{991F9328-2C72-4C7C-9123-AC0A4A14031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0BA6D8-242D-4F0B-B168-29AB030A5A41}" type="pres">
      <dgm:prSet presAssocID="{29797CD0-5706-48AD-B143-E764467A4A74}" presName="compNode" presStyleCnt="0"/>
      <dgm:spPr/>
    </dgm:pt>
    <dgm:pt modelId="{4D1F00DE-CA2F-423D-9432-EE8972D6FBAE}" type="pres">
      <dgm:prSet presAssocID="{29797CD0-5706-48AD-B143-E764467A4A74}" presName="iconBgRect" presStyleLbl="bgShp" presStyleIdx="0" presStyleCnt="6"/>
      <dgm:spPr/>
    </dgm:pt>
    <dgm:pt modelId="{8A6F9515-C041-4FD7-AE0E-6E04AEB157E4}" type="pres">
      <dgm:prSet presAssocID="{29797CD0-5706-48AD-B143-E764467A4A7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B50EEC28-0AED-4CC0-BBB3-18F988E16BC6}" type="pres">
      <dgm:prSet presAssocID="{29797CD0-5706-48AD-B143-E764467A4A74}" presName="spaceRect" presStyleCnt="0"/>
      <dgm:spPr/>
    </dgm:pt>
    <dgm:pt modelId="{888B8D68-F95B-4B51-B69A-C2565A086F27}" type="pres">
      <dgm:prSet presAssocID="{29797CD0-5706-48AD-B143-E764467A4A74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354D187-0877-4AFA-9599-BC5B13A37B72}" type="pres">
      <dgm:prSet presAssocID="{CCC24581-46A0-4251-8BB3-6C909E1FD81A}" presName="sibTrans" presStyleCnt="0"/>
      <dgm:spPr/>
    </dgm:pt>
    <dgm:pt modelId="{691025BE-D531-4ADE-B9E2-9EB1F76E3ED4}" type="pres">
      <dgm:prSet presAssocID="{47AD14A0-BF01-46C3-8144-4D40FC1FB331}" presName="compNode" presStyleCnt="0"/>
      <dgm:spPr/>
    </dgm:pt>
    <dgm:pt modelId="{63E5302D-BB26-4739-9E73-A53937E96F33}" type="pres">
      <dgm:prSet presAssocID="{47AD14A0-BF01-46C3-8144-4D40FC1FB331}" presName="iconBgRect" presStyleLbl="bgShp" presStyleIdx="1" presStyleCnt="6"/>
      <dgm:spPr/>
    </dgm:pt>
    <dgm:pt modelId="{8909C845-C2F9-4D64-9183-FBE96CC3AB6E}" type="pres">
      <dgm:prSet presAssocID="{47AD14A0-BF01-46C3-8144-4D40FC1FB33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9EE4AB4A-93B0-4677-BBD6-5425815C4505}" type="pres">
      <dgm:prSet presAssocID="{47AD14A0-BF01-46C3-8144-4D40FC1FB331}" presName="spaceRect" presStyleCnt="0"/>
      <dgm:spPr/>
    </dgm:pt>
    <dgm:pt modelId="{3DEEB28E-0386-4417-83A5-4D0C8DFC86CF}" type="pres">
      <dgm:prSet presAssocID="{47AD14A0-BF01-46C3-8144-4D40FC1FB331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064954C-4871-4CD9-B166-987D8E728E8D}" type="pres">
      <dgm:prSet presAssocID="{049422B9-FB32-4D81-B4D9-041E9150F8E1}" presName="sibTrans" presStyleCnt="0"/>
      <dgm:spPr/>
    </dgm:pt>
    <dgm:pt modelId="{DA19F332-8F92-47D7-B45A-F1E38B48AD2A}" type="pres">
      <dgm:prSet presAssocID="{C7E16C99-5119-4510-935D-614D285A03BF}" presName="compNode" presStyleCnt="0"/>
      <dgm:spPr/>
    </dgm:pt>
    <dgm:pt modelId="{D71FD32D-A891-4F37-B0D0-543E30AC9E40}" type="pres">
      <dgm:prSet presAssocID="{C7E16C99-5119-4510-935D-614D285A03BF}" presName="iconBgRect" presStyleLbl="bgShp" presStyleIdx="2" presStyleCnt="6"/>
      <dgm:spPr/>
    </dgm:pt>
    <dgm:pt modelId="{28CD7A03-E316-42EF-80A6-364200FE1EBF}" type="pres">
      <dgm:prSet presAssocID="{C7E16C99-5119-4510-935D-614D285A03B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F7E4115B-C227-4956-9DC2-F3206DAC8F1B}" type="pres">
      <dgm:prSet presAssocID="{C7E16C99-5119-4510-935D-614D285A03BF}" presName="spaceRect" presStyleCnt="0"/>
      <dgm:spPr/>
    </dgm:pt>
    <dgm:pt modelId="{FED974D6-AF74-40C3-A303-6468BC88C895}" type="pres">
      <dgm:prSet presAssocID="{C7E16C99-5119-4510-935D-614D285A03BF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70420E2-2E5A-4C69-A722-F53D19FC7B12}" type="pres">
      <dgm:prSet presAssocID="{F10C6481-93AD-43DB-83F2-A11B3D184D3F}" presName="sibTrans" presStyleCnt="0"/>
      <dgm:spPr/>
    </dgm:pt>
    <dgm:pt modelId="{CA25A4B7-F009-45AC-8542-184536BA64CB}" type="pres">
      <dgm:prSet presAssocID="{6214205B-9F6E-4F40-B930-137CEBD35FF2}" presName="compNode" presStyleCnt="0"/>
      <dgm:spPr/>
    </dgm:pt>
    <dgm:pt modelId="{C4E135EF-D479-46DE-98E2-34782DD61B44}" type="pres">
      <dgm:prSet presAssocID="{6214205B-9F6E-4F40-B930-137CEBD35FF2}" presName="iconBgRect" presStyleLbl="bgShp" presStyleIdx="3" presStyleCnt="6"/>
      <dgm:spPr/>
    </dgm:pt>
    <dgm:pt modelId="{BCB89ABD-56E9-4F48-A5C4-05D0D242BC0E}" type="pres">
      <dgm:prSet presAssocID="{6214205B-9F6E-4F40-B930-137CEBD35FF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3AF7E27-0BC4-417D-B204-C11A790FF72D}" type="pres">
      <dgm:prSet presAssocID="{6214205B-9F6E-4F40-B930-137CEBD35FF2}" presName="spaceRect" presStyleCnt="0"/>
      <dgm:spPr/>
    </dgm:pt>
    <dgm:pt modelId="{7FAD9B77-A538-4A05-B5BB-9D328B4C2E98}" type="pres">
      <dgm:prSet presAssocID="{6214205B-9F6E-4F40-B930-137CEBD35FF2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CDB7C04-D742-4D70-94E2-4CEED53C136C}" type="pres">
      <dgm:prSet presAssocID="{65357397-85DA-49FD-A447-BEA5807C5F31}" presName="sibTrans" presStyleCnt="0"/>
      <dgm:spPr/>
    </dgm:pt>
    <dgm:pt modelId="{95DCDC5B-4112-459C-B288-1595B0AFB79C}" type="pres">
      <dgm:prSet presAssocID="{3EE77134-7533-4447-8461-681BD0F60763}" presName="compNode" presStyleCnt="0"/>
      <dgm:spPr/>
    </dgm:pt>
    <dgm:pt modelId="{A20F5632-4605-432B-9CFC-D726631EB0FA}" type="pres">
      <dgm:prSet presAssocID="{3EE77134-7533-4447-8461-681BD0F60763}" presName="iconBgRect" presStyleLbl="bgShp" presStyleIdx="4" presStyleCnt="6"/>
      <dgm:spPr/>
    </dgm:pt>
    <dgm:pt modelId="{CEC30C50-2F55-407A-ACF3-F8872E081794}" type="pres">
      <dgm:prSet presAssocID="{3EE77134-7533-4447-8461-681BD0F6076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E78B4474-D663-4151-88DD-5EDB768E7DE9}" type="pres">
      <dgm:prSet presAssocID="{3EE77134-7533-4447-8461-681BD0F60763}" presName="spaceRect" presStyleCnt="0"/>
      <dgm:spPr/>
    </dgm:pt>
    <dgm:pt modelId="{C1503AB9-F485-4225-B008-419BE4429B11}" type="pres">
      <dgm:prSet presAssocID="{3EE77134-7533-4447-8461-681BD0F60763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7217A8A-CB59-4B23-8CF6-728E190469EB}" type="pres">
      <dgm:prSet presAssocID="{8666C90C-A3EE-4C2C-8971-B0B9B70F45D0}" presName="sibTrans" presStyleCnt="0"/>
      <dgm:spPr/>
    </dgm:pt>
    <dgm:pt modelId="{405FD5FF-95DF-4CB4-8B1C-B8EB3CEDDF19}" type="pres">
      <dgm:prSet presAssocID="{A69380E3-B5F5-4303-B312-2963B4EC54C2}" presName="compNode" presStyleCnt="0"/>
      <dgm:spPr/>
    </dgm:pt>
    <dgm:pt modelId="{43563DDE-4364-4D49-A7C0-A1528F06D03B}" type="pres">
      <dgm:prSet presAssocID="{A69380E3-B5F5-4303-B312-2963B4EC54C2}" presName="iconBgRect" presStyleLbl="bgShp" presStyleIdx="5" presStyleCnt="6"/>
      <dgm:spPr/>
    </dgm:pt>
    <dgm:pt modelId="{7A5A27F9-DB93-4E98-B75C-EF500FBD36D6}" type="pres">
      <dgm:prSet presAssocID="{A69380E3-B5F5-4303-B312-2963B4EC54C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3BF0AEC-8297-438D-B5FC-9C63EDAF06BF}" type="pres">
      <dgm:prSet presAssocID="{A69380E3-B5F5-4303-B312-2963B4EC54C2}" presName="spaceRect" presStyleCnt="0"/>
      <dgm:spPr/>
    </dgm:pt>
    <dgm:pt modelId="{42C856FE-AC9D-4F27-90E0-2E1353BD5DDC}" type="pres">
      <dgm:prSet presAssocID="{A69380E3-B5F5-4303-B312-2963B4EC54C2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E4EB8-2E68-446E-9F93-FA8D5BDD9FD8}" srcId="{991F9328-2C72-4C7C-9123-AC0A4A140312}" destId="{A69380E3-B5F5-4303-B312-2963B4EC54C2}" srcOrd="5" destOrd="0" parTransId="{7B4CBB79-6DDC-4A1A-9F9B-F1933074D7A5}" sibTransId="{B3F0E7AB-D592-4B7F-B330-526470F8DB13}"/>
    <dgm:cxn modelId="{E6E5DF52-4749-46C1-A3F0-C900A8B291C3}" type="presOf" srcId="{6214205B-9F6E-4F40-B930-137CEBD35FF2}" destId="{7FAD9B77-A538-4A05-B5BB-9D328B4C2E98}" srcOrd="0" destOrd="0" presId="urn:microsoft.com/office/officeart/2018/5/layout/IconCircleLabelList"/>
    <dgm:cxn modelId="{9B1D5690-8406-48F7-9897-5B47583204ED}" type="presOf" srcId="{29797CD0-5706-48AD-B143-E764467A4A74}" destId="{888B8D68-F95B-4B51-B69A-C2565A086F27}" srcOrd="0" destOrd="0" presId="urn:microsoft.com/office/officeart/2018/5/layout/IconCircleLabelList"/>
    <dgm:cxn modelId="{7C35EABB-5DAE-42AB-80D9-725FC51E733B}" type="presOf" srcId="{47AD14A0-BF01-46C3-8144-4D40FC1FB331}" destId="{3DEEB28E-0386-4417-83A5-4D0C8DFC86CF}" srcOrd="0" destOrd="0" presId="urn:microsoft.com/office/officeart/2018/5/layout/IconCircleLabelList"/>
    <dgm:cxn modelId="{67E811CC-154D-4408-9C53-572C98A8BB7A}" type="presOf" srcId="{991F9328-2C72-4C7C-9123-AC0A4A140312}" destId="{C5494B9F-F22A-4BBF-BE0E-90EB8B04DE38}" srcOrd="0" destOrd="0" presId="urn:microsoft.com/office/officeart/2018/5/layout/IconCircleLabelList"/>
    <dgm:cxn modelId="{12129B0C-AE32-4DAD-87F2-528B44EFB0F5}" type="presOf" srcId="{3EE77134-7533-4447-8461-681BD0F60763}" destId="{C1503AB9-F485-4225-B008-419BE4429B11}" srcOrd="0" destOrd="0" presId="urn:microsoft.com/office/officeart/2018/5/layout/IconCircleLabelList"/>
    <dgm:cxn modelId="{D7820CFC-DBE8-44D4-BA10-4605156529C5}" srcId="{991F9328-2C72-4C7C-9123-AC0A4A140312}" destId="{47AD14A0-BF01-46C3-8144-4D40FC1FB331}" srcOrd="1" destOrd="0" parTransId="{0AF3A296-B553-43C9-A10A-61F7D7F71A2C}" sibTransId="{049422B9-FB32-4D81-B4D9-041E9150F8E1}"/>
    <dgm:cxn modelId="{46A7FD4A-1C68-484F-A686-4A27BE6134F5}" srcId="{991F9328-2C72-4C7C-9123-AC0A4A140312}" destId="{C7E16C99-5119-4510-935D-614D285A03BF}" srcOrd="2" destOrd="0" parTransId="{717118AD-84DD-4B5C-9DB5-24E8A11F3EAA}" sibTransId="{F10C6481-93AD-43DB-83F2-A11B3D184D3F}"/>
    <dgm:cxn modelId="{74AC7672-4D0D-4BDC-B12B-59D81FA2F2A4}" srcId="{991F9328-2C72-4C7C-9123-AC0A4A140312}" destId="{29797CD0-5706-48AD-B143-E764467A4A74}" srcOrd="0" destOrd="0" parTransId="{B9D9C0B0-5003-4194-B252-5CC2C035B921}" sibTransId="{CCC24581-46A0-4251-8BB3-6C909E1FD81A}"/>
    <dgm:cxn modelId="{7AE3EA60-917F-44AC-818A-DE472040F482}" srcId="{991F9328-2C72-4C7C-9123-AC0A4A140312}" destId="{6214205B-9F6E-4F40-B930-137CEBD35FF2}" srcOrd="3" destOrd="0" parTransId="{28327252-BADF-4DB0-9D33-97BB4B39212A}" sibTransId="{65357397-85DA-49FD-A447-BEA5807C5F31}"/>
    <dgm:cxn modelId="{E7FBA736-8F66-4DE4-88B5-640C855F5B04}" type="presOf" srcId="{A69380E3-B5F5-4303-B312-2963B4EC54C2}" destId="{42C856FE-AC9D-4F27-90E0-2E1353BD5DDC}" srcOrd="0" destOrd="0" presId="urn:microsoft.com/office/officeart/2018/5/layout/IconCircleLabelList"/>
    <dgm:cxn modelId="{73336DF3-EF4C-4262-9210-3D177D8F11C9}" type="presOf" srcId="{C7E16C99-5119-4510-935D-614D285A03BF}" destId="{FED974D6-AF74-40C3-A303-6468BC88C895}" srcOrd="0" destOrd="0" presId="urn:microsoft.com/office/officeart/2018/5/layout/IconCircleLabelList"/>
    <dgm:cxn modelId="{C7937DB2-A4B2-4751-9F74-7DE7A0E02896}" srcId="{991F9328-2C72-4C7C-9123-AC0A4A140312}" destId="{3EE77134-7533-4447-8461-681BD0F60763}" srcOrd="4" destOrd="0" parTransId="{A43938A9-A029-4B42-804F-D8EBA60E431C}" sibTransId="{8666C90C-A3EE-4C2C-8971-B0B9B70F45D0}"/>
    <dgm:cxn modelId="{B98AFBCD-EFCF-453F-9CD4-A4D5227A81D4}" type="presParOf" srcId="{C5494B9F-F22A-4BBF-BE0E-90EB8B04DE38}" destId="{000BA6D8-242D-4F0B-B168-29AB030A5A41}" srcOrd="0" destOrd="0" presId="urn:microsoft.com/office/officeart/2018/5/layout/IconCircleLabelList"/>
    <dgm:cxn modelId="{C9C2FA9F-E476-4D82-89D9-B48D33281A07}" type="presParOf" srcId="{000BA6D8-242D-4F0B-B168-29AB030A5A41}" destId="{4D1F00DE-CA2F-423D-9432-EE8972D6FBAE}" srcOrd="0" destOrd="0" presId="urn:microsoft.com/office/officeart/2018/5/layout/IconCircleLabelList"/>
    <dgm:cxn modelId="{002A1CDD-C098-405C-B23F-8D92D48B754C}" type="presParOf" srcId="{000BA6D8-242D-4F0B-B168-29AB030A5A41}" destId="{8A6F9515-C041-4FD7-AE0E-6E04AEB157E4}" srcOrd="1" destOrd="0" presId="urn:microsoft.com/office/officeart/2018/5/layout/IconCircleLabelList"/>
    <dgm:cxn modelId="{8F6F5793-4D3A-4FC4-8101-D4F0F3895977}" type="presParOf" srcId="{000BA6D8-242D-4F0B-B168-29AB030A5A41}" destId="{B50EEC28-0AED-4CC0-BBB3-18F988E16BC6}" srcOrd="2" destOrd="0" presId="urn:microsoft.com/office/officeart/2018/5/layout/IconCircleLabelList"/>
    <dgm:cxn modelId="{EB13D675-546A-4EC4-8F4F-1F5D7A94B467}" type="presParOf" srcId="{000BA6D8-242D-4F0B-B168-29AB030A5A41}" destId="{888B8D68-F95B-4B51-B69A-C2565A086F27}" srcOrd="3" destOrd="0" presId="urn:microsoft.com/office/officeart/2018/5/layout/IconCircleLabelList"/>
    <dgm:cxn modelId="{252AD888-D7AF-4CF1-B23E-327D407F77BA}" type="presParOf" srcId="{C5494B9F-F22A-4BBF-BE0E-90EB8B04DE38}" destId="{7354D187-0877-4AFA-9599-BC5B13A37B72}" srcOrd="1" destOrd="0" presId="urn:microsoft.com/office/officeart/2018/5/layout/IconCircleLabelList"/>
    <dgm:cxn modelId="{A411A21E-6813-4A45-8296-84AB76839D7C}" type="presParOf" srcId="{C5494B9F-F22A-4BBF-BE0E-90EB8B04DE38}" destId="{691025BE-D531-4ADE-B9E2-9EB1F76E3ED4}" srcOrd="2" destOrd="0" presId="urn:microsoft.com/office/officeart/2018/5/layout/IconCircleLabelList"/>
    <dgm:cxn modelId="{6821E618-7872-47B1-855D-8B0B89BB4621}" type="presParOf" srcId="{691025BE-D531-4ADE-B9E2-9EB1F76E3ED4}" destId="{63E5302D-BB26-4739-9E73-A53937E96F33}" srcOrd="0" destOrd="0" presId="urn:microsoft.com/office/officeart/2018/5/layout/IconCircleLabelList"/>
    <dgm:cxn modelId="{B31CEA55-A97B-4D35-869B-551EA54BBA7F}" type="presParOf" srcId="{691025BE-D531-4ADE-B9E2-9EB1F76E3ED4}" destId="{8909C845-C2F9-4D64-9183-FBE96CC3AB6E}" srcOrd="1" destOrd="0" presId="urn:microsoft.com/office/officeart/2018/5/layout/IconCircleLabelList"/>
    <dgm:cxn modelId="{54A8BBEC-AFE3-438C-9B07-E1AC7927343D}" type="presParOf" srcId="{691025BE-D531-4ADE-B9E2-9EB1F76E3ED4}" destId="{9EE4AB4A-93B0-4677-BBD6-5425815C4505}" srcOrd="2" destOrd="0" presId="urn:microsoft.com/office/officeart/2018/5/layout/IconCircleLabelList"/>
    <dgm:cxn modelId="{5AD3CEA0-D89F-4E75-B841-8F0303785481}" type="presParOf" srcId="{691025BE-D531-4ADE-B9E2-9EB1F76E3ED4}" destId="{3DEEB28E-0386-4417-83A5-4D0C8DFC86CF}" srcOrd="3" destOrd="0" presId="urn:microsoft.com/office/officeart/2018/5/layout/IconCircleLabelList"/>
    <dgm:cxn modelId="{43A16102-25E1-4D0B-B1D2-B433D7DF3995}" type="presParOf" srcId="{C5494B9F-F22A-4BBF-BE0E-90EB8B04DE38}" destId="{9064954C-4871-4CD9-B166-987D8E728E8D}" srcOrd="3" destOrd="0" presId="urn:microsoft.com/office/officeart/2018/5/layout/IconCircleLabelList"/>
    <dgm:cxn modelId="{89E6CB64-D078-4A2F-9C37-2AA5F3D0D12D}" type="presParOf" srcId="{C5494B9F-F22A-4BBF-BE0E-90EB8B04DE38}" destId="{DA19F332-8F92-47D7-B45A-F1E38B48AD2A}" srcOrd="4" destOrd="0" presId="urn:microsoft.com/office/officeart/2018/5/layout/IconCircleLabelList"/>
    <dgm:cxn modelId="{6D6FA615-8127-459E-9E5C-B1BC3D936FAA}" type="presParOf" srcId="{DA19F332-8F92-47D7-B45A-F1E38B48AD2A}" destId="{D71FD32D-A891-4F37-B0D0-543E30AC9E40}" srcOrd="0" destOrd="0" presId="urn:microsoft.com/office/officeart/2018/5/layout/IconCircleLabelList"/>
    <dgm:cxn modelId="{92BDAEB0-D246-49D6-A458-7DB3857D8C27}" type="presParOf" srcId="{DA19F332-8F92-47D7-B45A-F1E38B48AD2A}" destId="{28CD7A03-E316-42EF-80A6-364200FE1EBF}" srcOrd="1" destOrd="0" presId="urn:microsoft.com/office/officeart/2018/5/layout/IconCircleLabelList"/>
    <dgm:cxn modelId="{182A9079-EEC7-4884-BA34-D3EFB7AC3D2E}" type="presParOf" srcId="{DA19F332-8F92-47D7-B45A-F1E38B48AD2A}" destId="{F7E4115B-C227-4956-9DC2-F3206DAC8F1B}" srcOrd="2" destOrd="0" presId="urn:microsoft.com/office/officeart/2018/5/layout/IconCircleLabelList"/>
    <dgm:cxn modelId="{482059B6-F2AA-43ED-A6D2-2450F73E51E4}" type="presParOf" srcId="{DA19F332-8F92-47D7-B45A-F1E38B48AD2A}" destId="{FED974D6-AF74-40C3-A303-6468BC88C895}" srcOrd="3" destOrd="0" presId="urn:microsoft.com/office/officeart/2018/5/layout/IconCircleLabelList"/>
    <dgm:cxn modelId="{88DAEAB7-137D-454C-A4FD-FB76A9C53905}" type="presParOf" srcId="{C5494B9F-F22A-4BBF-BE0E-90EB8B04DE38}" destId="{A70420E2-2E5A-4C69-A722-F53D19FC7B12}" srcOrd="5" destOrd="0" presId="urn:microsoft.com/office/officeart/2018/5/layout/IconCircleLabelList"/>
    <dgm:cxn modelId="{2F832F29-41F3-48E9-8B3E-951E757DDEFE}" type="presParOf" srcId="{C5494B9F-F22A-4BBF-BE0E-90EB8B04DE38}" destId="{CA25A4B7-F009-45AC-8542-184536BA64CB}" srcOrd="6" destOrd="0" presId="urn:microsoft.com/office/officeart/2018/5/layout/IconCircleLabelList"/>
    <dgm:cxn modelId="{C53D436D-0E62-4FFC-A421-C6719B53C0F3}" type="presParOf" srcId="{CA25A4B7-F009-45AC-8542-184536BA64CB}" destId="{C4E135EF-D479-46DE-98E2-34782DD61B44}" srcOrd="0" destOrd="0" presId="urn:microsoft.com/office/officeart/2018/5/layout/IconCircleLabelList"/>
    <dgm:cxn modelId="{6215E33E-15B9-4067-95AD-4650C5CBEBF2}" type="presParOf" srcId="{CA25A4B7-F009-45AC-8542-184536BA64CB}" destId="{BCB89ABD-56E9-4F48-A5C4-05D0D242BC0E}" srcOrd="1" destOrd="0" presId="urn:microsoft.com/office/officeart/2018/5/layout/IconCircleLabelList"/>
    <dgm:cxn modelId="{B1195828-0249-4046-BA4A-31E104517AFA}" type="presParOf" srcId="{CA25A4B7-F009-45AC-8542-184536BA64CB}" destId="{F3AF7E27-0BC4-417D-B204-C11A790FF72D}" srcOrd="2" destOrd="0" presId="urn:microsoft.com/office/officeart/2018/5/layout/IconCircleLabelList"/>
    <dgm:cxn modelId="{1884E148-25AF-40B7-AF08-842BCD3E5898}" type="presParOf" srcId="{CA25A4B7-F009-45AC-8542-184536BA64CB}" destId="{7FAD9B77-A538-4A05-B5BB-9D328B4C2E98}" srcOrd="3" destOrd="0" presId="urn:microsoft.com/office/officeart/2018/5/layout/IconCircleLabelList"/>
    <dgm:cxn modelId="{6CFD5F35-42DC-401A-90AA-D2AE72C570B1}" type="presParOf" srcId="{C5494B9F-F22A-4BBF-BE0E-90EB8B04DE38}" destId="{BCDB7C04-D742-4D70-94E2-4CEED53C136C}" srcOrd="7" destOrd="0" presId="urn:microsoft.com/office/officeart/2018/5/layout/IconCircleLabelList"/>
    <dgm:cxn modelId="{EC57E7DF-C462-46FA-A8DB-631582587A98}" type="presParOf" srcId="{C5494B9F-F22A-4BBF-BE0E-90EB8B04DE38}" destId="{95DCDC5B-4112-459C-B288-1595B0AFB79C}" srcOrd="8" destOrd="0" presId="urn:microsoft.com/office/officeart/2018/5/layout/IconCircleLabelList"/>
    <dgm:cxn modelId="{087F7119-F618-4944-AD3B-0C948374E549}" type="presParOf" srcId="{95DCDC5B-4112-459C-B288-1595B0AFB79C}" destId="{A20F5632-4605-432B-9CFC-D726631EB0FA}" srcOrd="0" destOrd="0" presId="urn:microsoft.com/office/officeart/2018/5/layout/IconCircleLabelList"/>
    <dgm:cxn modelId="{A07579C8-6D4C-46BD-96AE-5FA9C8D0577D}" type="presParOf" srcId="{95DCDC5B-4112-459C-B288-1595B0AFB79C}" destId="{CEC30C50-2F55-407A-ACF3-F8872E081794}" srcOrd="1" destOrd="0" presId="urn:microsoft.com/office/officeart/2018/5/layout/IconCircleLabelList"/>
    <dgm:cxn modelId="{58943BA8-2266-4864-B8AB-4A8A3242910B}" type="presParOf" srcId="{95DCDC5B-4112-459C-B288-1595B0AFB79C}" destId="{E78B4474-D663-4151-88DD-5EDB768E7DE9}" srcOrd="2" destOrd="0" presId="urn:microsoft.com/office/officeart/2018/5/layout/IconCircleLabelList"/>
    <dgm:cxn modelId="{B926D041-119E-4198-8E81-AC5B95E3E90E}" type="presParOf" srcId="{95DCDC5B-4112-459C-B288-1595B0AFB79C}" destId="{C1503AB9-F485-4225-B008-419BE4429B11}" srcOrd="3" destOrd="0" presId="urn:microsoft.com/office/officeart/2018/5/layout/IconCircleLabelList"/>
    <dgm:cxn modelId="{DF9E1BD5-05EE-439C-8AD4-A68F2C91DC18}" type="presParOf" srcId="{C5494B9F-F22A-4BBF-BE0E-90EB8B04DE38}" destId="{57217A8A-CB59-4B23-8CF6-728E190469EB}" srcOrd="9" destOrd="0" presId="urn:microsoft.com/office/officeart/2018/5/layout/IconCircleLabelList"/>
    <dgm:cxn modelId="{46CED360-0A92-4045-8D20-5709B8061BC0}" type="presParOf" srcId="{C5494B9F-F22A-4BBF-BE0E-90EB8B04DE38}" destId="{405FD5FF-95DF-4CB4-8B1C-B8EB3CEDDF19}" srcOrd="10" destOrd="0" presId="urn:microsoft.com/office/officeart/2018/5/layout/IconCircleLabelList"/>
    <dgm:cxn modelId="{1C2C56DE-1318-41D0-AED6-2F630D0299EF}" type="presParOf" srcId="{405FD5FF-95DF-4CB4-8B1C-B8EB3CEDDF19}" destId="{43563DDE-4364-4D49-A7C0-A1528F06D03B}" srcOrd="0" destOrd="0" presId="urn:microsoft.com/office/officeart/2018/5/layout/IconCircleLabelList"/>
    <dgm:cxn modelId="{96C5BE0C-533B-4143-8601-D07673A6AAD9}" type="presParOf" srcId="{405FD5FF-95DF-4CB4-8B1C-B8EB3CEDDF19}" destId="{7A5A27F9-DB93-4E98-B75C-EF500FBD36D6}" srcOrd="1" destOrd="0" presId="urn:microsoft.com/office/officeart/2018/5/layout/IconCircleLabelList"/>
    <dgm:cxn modelId="{19F60C52-42C9-4F52-A72E-F7BDB5DCAB97}" type="presParOf" srcId="{405FD5FF-95DF-4CB4-8B1C-B8EB3CEDDF19}" destId="{A3BF0AEC-8297-438D-B5FC-9C63EDAF06BF}" srcOrd="2" destOrd="0" presId="urn:microsoft.com/office/officeart/2018/5/layout/IconCircleLabelList"/>
    <dgm:cxn modelId="{A4493EDB-EFF2-471E-B165-FF775B345BB0}" type="presParOf" srcId="{405FD5FF-95DF-4CB4-8B1C-B8EB3CEDDF19}" destId="{42C856FE-AC9D-4F27-90E0-2E1353BD5DD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C3A12-4D33-4F26-BE83-5E121E4C3497}">
      <dsp:nvSpPr>
        <dsp:cNvPr id="0" name=""/>
        <dsp:cNvSpPr/>
      </dsp:nvSpPr>
      <dsp:spPr>
        <a:xfrm>
          <a:off x="0" y="143606"/>
          <a:ext cx="4567238" cy="1288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rgbClr val="FFFFFF"/>
              </a:solidFill>
            </a:rPr>
            <a:t>COEL is a business-to-business technology specification that provides machine-readable access to data describing what we do as humans.</a:t>
          </a:r>
          <a:endParaRPr lang="en-US" sz="1500" b="0" i="0" kern="1200" dirty="0"/>
        </a:p>
      </dsp:txBody>
      <dsp:txXfrm>
        <a:off x="62915" y="206521"/>
        <a:ext cx="4441408" cy="1162998"/>
      </dsp:txXfrm>
    </dsp:sp>
    <dsp:sp modelId="{DA8F089E-9B6B-4E61-8764-1774A36D025F}">
      <dsp:nvSpPr>
        <dsp:cNvPr id="0" name=""/>
        <dsp:cNvSpPr/>
      </dsp:nvSpPr>
      <dsp:spPr>
        <a:xfrm>
          <a:off x="0" y="1475634"/>
          <a:ext cx="4567238" cy="1288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The specification allows portability for behavioural data to reduce costs and maximise the value.</a:t>
          </a:r>
          <a:endParaRPr lang="en-US" sz="1500" b="0" i="0" kern="1200" dirty="0"/>
        </a:p>
      </dsp:txBody>
      <dsp:txXfrm>
        <a:off x="62915" y="1538549"/>
        <a:ext cx="4441408" cy="1162998"/>
      </dsp:txXfrm>
    </dsp:sp>
    <dsp:sp modelId="{B2D760FA-6AB6-474C-B046-DD8953FEA838}">
      <dsp:nvSpPr>
        <dsp:cNvPr id="0" name=""/>
        <dsp:cNvSpPr/>
      </dsp:nvSpPr>
      <dsp:spPr>
        <a:xfrm>
          <a:off x="0" y="2807662"/>
          <a:ext cx="4567238" cy="1288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The COEL framework is transparent, open, and international by design, thus promoting trust from individuals, business partners, and data privacy regulators in a wide range of jurisdictions around the world.</a:t>
          </a:r>
          <a:endParaRPr lang="en-US" sz="1500" b="0" i="0" kern="1200" dirty="0"/>
        </a:p>
      </dsp:txBody>
      <dsp:txXfrm>
        <a:off x="62915" y="2870577"/>
        <a:ext cx="4441408" cy="1162998"/>
      </dsp:txXfrm>
    </dsp:sp>
    <dsp:sp modelId="{DAE18FAB-B14A-4281-8498-2AF2989B4603}">
      <dsp:nvSpPr>
        <dsp:cNvPr id="0" name=""/>
        <dsp:cNvSpPr/>
      </dsp:nvSpPr>
      <dsp:spPr>
        <a:xfrm>
          <a:off x="0" y="4139690"/>
          <a:ext cx="4567238" cy="1288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The COEL specification is person-centric and will be highly relevant to any organisation that wants to collect and/or analyse data about individuals.</a:t>
          </a:r>
          <a:endParaRPr lang="en-US" sz="1500" b="0" i="0" kern="1200" dirty="0"/>
        </a:p>
      </dsp:txBody>
      <dsp:txXfrm>
        <a:off x="62915" y="4202605"/>
        <a:ext cx="4441408" cy="1162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C3A12-4D33-4F26-BE83-5E121E4C3497}">
      <dsp:nvSpPr>
        <dsp:cNvPr id="0" name=""/>
        <dsp:cNvSpPr/>
      </dsp:nvSpPr>
      <dsp:spPr>
        <a:xfrm>
          <a:off x="0" y="14692"/>
          <a:ext cx="4567238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0" i="0" kern="1200" dirty="0" smtClean="0"/>
            <a:t>Part 1</a:t>
          </a:r>
          <a:endParaRPr lang="en-US" sz="5300" b="0" i="0" kern="1200" dirty="0"/>
        </a:p>
      </dsp:txBody>
      <dsp:txXfrm>
        <a:off x="62055" y="76747"/>
        <a:ext cx="4443128" cy="1147095"/>
      </dsp:txXfrm>
    </dsp:sp>
    <dsp:sp modelId="{DA8F089E-9B6B-4E61-8764-1774A36D025F}">
      <dsp:nvSpPr>
        <dsp:cNvPr id="0" name=""/>
        <dsp:cNvSpPr/>
      </dsp:nvSpPr>
      <dsp:spPr>
        <a:xfrm>
          <a:off x="0" y="1438537"/>
          <a:ext cx="4567238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dirty="0" smtClean="0"/>
            <a:t>Part 2</a:t>
          </a:r>
          <a:endParaRPr lang="en-US" sz="5300" b="0" i="0" kern="1200" dirty="0"/>
        </a:p>
      </dsp:txBody>
      <dsp:txXfrm>
        <a:off x="62055" y="1500592"/>
        <a:ext cx="4443128" cy="1147095"/>
      </dsp:txXfrm>
    </dsp:sp>
    <dsp:sp modelId="{B2D760FA-6AB6-474C-B046-DD8953FEA838}">
      <dsp:nvSpPr>
        <dsp:cNvPr id="0" name=""/>
        <dsp:cNvSpPr/>
      </dsp:nvSpPr>
      <dsp:spPr>
        <a:xfrm>
          <a:off x="0" y="2862382"/>
          <a:ext cx="4567238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dirty="0" smtClean="0"/>
            <a:t>Part 3</a:t>
          </a:r>
          <a:endParaRPr lang="en-US" sz="5300" b="0" i="0" kern="1200" dirty="0"/>
        </a:p>
      </dsp:txBody>
      <dsp:txXfrm>
        <a:off x="62055" y="2924437"/>
        <a:ext cx="4443128" cy="1147095"/>
      </dsp:txXfrm>
    </dsp:sp>
    <dsp:sp modelId="{DAE18FAB-B14A-4281-8498-2AF2989B4603}">
      <dsp:nvSpPr>
        <dsp:cNvPr id="0" name=""/>
        <dsp:cNvSpPr/>
      </dsp:nvSpPr>
      <dsp:spPr>
        <a:xfrm>
          <a:off x="0" y="4286227"/>
          <a:ext cx="4567238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dirty="0" smtClean="0"/>
            <a:t>Part 4</a:t>
          </a:r>
          <a:endParaRPr lang="en-US" sz="5300" b="0" i="0" kern="1200" dirty="0"/>
        </a:p>
      </dsp:txBody>
      <dsp:txXfrm>
        <a:off x="62055" y="4348282"/>
        <a:ext cx="4443128" cy="1147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F00DE-CA2F-423D-9432-EE8972D6FBAE}">
      <dsp:nvSpPr>
        <dsp:cNvPr id="0" name=""/>
        <dsp:cNvSpPr/>
      </dsp:nvSpPr>
      <dsp:spPr>
        <a:xfrm>
          <a:off x="367389" y="1951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F9515-C041-4FD7-AE0E-6E04AEB157E4}">
      <dsp:nvSpPr>
        <dsp:cNvPr id="0" name=""/>
        <dsp:cNvSpPr/>
      </dsp:nvSpPr>
      <dsp:spPr>
        <a:xfrm>
          <a:off x="570996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B8D68-F95B-4B51-B69A-C2565A086F27}">
      <dsp:nvSpPr>
        <dsp:cNvPr id="0" name=""/>
        <dsp:cNvSpPr/>
      </dsp:nvSpPr>
      <dsp:spPr>
        <a:xfrm>
          <a:off x="61978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4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TBD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1978" y="1254919"/>
        <a:ext cx="1566210" cy="626484"/>
      </dsp:txXfrm>
    </dsp:sp>
    <dsp:sp modelId="{63E5302D-BB26-4739-9E73-A53937E96F33}">
      <dsp:nvSpPr>
        <dsp:cNvPr id="0" name=""/>
        <dsp:cNvSpPr/>
      </dsp:nvSpPr>
      <dsp:spPr>
        <a:xfrm>
          <a:off x="2207687" y="1951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09C845-C2F9-4D64-9183-FBE96CC3AB6E}">
      <dsp:nvSpPr>
        <dsp:cNvPr id="0" name=""/>
        <dsp:cNvSpPr/>
      </dsp:nvSpPr>
      <dsp:spPr>
        <a:xfrm>
          <a:off x="2411294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EB28E-0386-4417-83A5-4D0C8DFC86CF}">
      <dsp:nvSpPr>
        <dsp:cNvPr id="0" name=""/>
        <dsp:cNvSpPr/>
      </dsp:nvSpPr>
      <dsp:spPr>
        <a:xfrm>
          <a:off x="1902276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4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TBD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902276" y="1254919"/>
        <a:ext cx="1566210" cy="626484"/>
      </dsp:txXfrm>
    </dsp:sp>
    <dsp:sp modelId="{D71FD32D-A891-4F37-B0D0-543E30AC9E40}">
      <dsp:nvSpPr>
        <dsp:cNvPr id="0" name=""/>
        <dsp:cNvSpPr/>
      </dsp:nvSpPr>
      <dsp:spPr>
        <a:xfrm>
          <a:off x="4047985" y="1951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CD7A03-E316-42EF-80A6-364200FE1EBF}">
      <dsp:nvSpPr>
        <dsp:cNvPr id="0" name=""/>
        <dsp:cNvSpPr/>
      </dsp:nvSpPr>
      <dsp:spPr>
        <a:xfrm>
          <a:off x="4251592" y="205558"/>
          <a:ext cx="548173" cy="54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974D6-AF74-40C3-A303-6468BC88C895}">
      <dsp:nvSpPr>
        <dsp:cNvPr id="0" name=""/>
        <dsp:cNvSpPr/>
      </dsp:nvSpPr>
      <dsp:spPr>
        <a:xfrm>
          <a:off x="3742573" y="1254919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4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TBD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742573" y="1254919"/>
        <a:ext cx="1566210" cy="626484"/>
      </dsp:txXfrm>
    </dsp:sp>
    <dsp:sp modelId="{C4E135EF-D479-46DE-98E2-34782DD61B44}">
      <dsp:nvSpPr>
        <dsp:cNvPr id="0" name=""/>
        <dsp:cNvSpPr/>
      </dsp:nvSpPr>
      <dsp:spPr>
        <a:xfrm>
          <a:off x="367389" y="2272956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B89ABD-56E9-4F48-A5C4-05D0D242BC0E}">
      <dsp:nvSpPr>
        <dsp:cNvPr id="0" name=""/>
        <dsp:cNvSpPr/>
      </dsp:nvSpPr>
      <dsp:spPr>
        <a:xfrm>
          <a:off x="570996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AD9B77-A538-4A05-B5BB-9D328B4C2E98}">
      <dsp:nvSpPr>
        <dsp:cNvPr id="0" name=""/>
        <dsp:cNvSpPr/>
      </dsp:nvSpPr>
      <dsp:spPr>
        <a:xfrm>
          <a:off x="61978" y="3525925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4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TBD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1978" y="3525925"/>
        <a:ext cx="1566210" cy="626484"/>
      </dsp:txXfrm>
    </dsp:sp>
    <dsp:sp modelId="{A20F5632-4605-432B-9CFC-D726631EB0FA}">
      <dsp:nvSpPr>
        <dsp:cNvPr id="0" name=""/>
        <dsp:cNvSpPr/>
      </dsp:nvSpPr>
      <dsp:spPr>
        <a:xfrm>
          <a:off x="2207687" y="2272956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0C50-2F55-407A-ACF3-F8872E081794}">
      <dsp:nvSpPr>
        <dsp:cNvPr id="0" name=""/>
        <dsp:cNvSpPr/>
      </dsp:nvSpPr>
      <dsp:spPr>
        <a:xfrm>
          <a:off x="2411294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03AB9-F485-4225-B008-419BE4429B11}">
      <dsp:nvSpPr>
        <dsp:cNvPr id="0" name=""/>
        <dsp:cNvSpPr/>
      </dsp:nvSpPr>
      <dsp:spPr>
        <a:xfrm>
          <a:off x="1902276" y="3525925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4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TBD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902276" y="3525925"/>
        <a:ext cx="1566210" cy="626484"/>
      </dsp:txXfrm>
    </dsp:sp>
    <dsp:sp modelId="{43563DDE-4364-4D49-A7C0-A1528F06D03B}">
      <dsp:nvSpPr>
        <dsp:cNvPr id="0" name=""/>
        <dsp:cNvSpPr/>
      </dsp:nvSpPr>
      <dsp:spPr>
        <a:xfrm>
          <a:off x="4047985" y="2272956"/>
          <a:ext cx="955388" cy="95538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5A27F9-DB93-4E98-B75C-EF500FBD36D6}">
      <dsp:nvSpPr>
        <dsp:cNvPr id="0" name=""/>
        <dsp:cNvSpPr/>
      </dsp:nvSpPr>
      <dsp:spPr>
        <a:xfrm>
          <a:off x="4251592" y="2476564"/>
          <a:ext cx="548173" cy="54817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856FE-AC9D-4F27-90E0-2E1353BD5DDC}">
      <dsp:nvSpPr>
        <dsp:cNvPr id="0" name=""/>
        <dsp:cNvSpPr/>
      </dsp:nvSpPr>
      <dsp:spPr>
        <a:xfrm>
          <a:off x="3742573" y="3525925"/>
          <a:ext cx="1566210" cy="62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4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TBD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742573" y="3525925"/>
        <a:ext cx="1566210" cy="62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092C4-4FFE-C043-AF5E-2AA0D00B441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D26CC-703B-5040-8652-3DCA22AC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5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F2EB7-1F28-0C49-A699-0B23D70FB241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D0E65-0E3C-084B-A4BD-CB9321956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7CD5-5C03-A146-A43F-FE6214436562}" type="datetime1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BC02-4E70-1D44-8A40-AD356C2B1794}" type="datetime1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1557-41EB-384F-9018-8C69CF9A353E}" type="datetime1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96" y="129359"/>
            <a:ext cx="8229600" cy="1143000"/>
          </a:xfrm>
        </p:spPr>
        <p:txBody>
          <a:bodyPr/>
          <a:lstStyle>
            <a:lvl1pPr algn="l">
              <a:defRPr>
                <a:solidFill>
                  <a:srgbClr val="009999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solidFill>
                  <a:srgbClr val="58438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0FC3-45CC-9547-9FF4-09D33BBC20A2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1B9D-19AB-3749-B791-5C7FBBA4F716}" type="datetime1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4633-772D-C442-9F6B-507A0903350A}" type="datetime1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D642-CCD8-A24D-B4E9-FDDACFAB6BDA}" type="datetime1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2EF-9DEF-4D4E-A886-8A104EFF43F5}" type="datetime1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5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8395-C1F9-D44D-A446-EA05B1188E77}" type="datetime1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1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2721-64EF-AC4D-AD0B-1E328271CB46}" type="datetime1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91A-04BF-9D43-8911-D3A4EBCCBAF2}" type="datetime1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243E-825F-234E-91F1-6957445D88E3}" type="datetime1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2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sis-open.org/apps/org/workgroup/coe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elition.org/" TargetMode="External"/><Relationship Id="rId5" Type="http://schemas.openxmlformats.org/officeDocument/2006/relationships/hyperlink" Target="mailto:dave.snelling@uk.fujitsu.com" TargetMode="External"/><Relationship Id="rId4" Type="http://schemas.openxmlformats.org/officeDocument/2006/relationships/hyperlink" Target="mailto:joss@activinsight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882C2-A1D6-45AA-B200-687604118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859440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b="1" dirty="0" smtClean="0">
                <a:solidFill>
                  <a:srgbClr val="2CA6DC"/>
                </a:solidFill>
                <a:latin typeface="Bahnschrift" panose="020B0502040204020203" pitchFamily="34" charset="0"/>
              </a:rPr>
              <a:t>COEL</a:t>
            </a:r>
            <a:r>
              <a:rPr lang="en-US" sz="3400" b="1" dirty="0">
                <a:solidFill>
                  <a:schemeClr val="bg1"/>
                </a:solidFill>
              </a:rPr>
              <a:t/>
            </a: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Classification of Everyday Living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2837B-2ABB-405C-A9CA-AD84D207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36" y="2410967"/>
            <a:ext cx="3035882" cy="6678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7A44D-8499-4D2B-898D-F6980033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2460" y="603504"/>
            <a:ext cx="41148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16D69D26-1485-7C4C-85B1-628A26625CE0}" type="slidenum">
              <a:rPr lang="en-US" sz="13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E3AC5-C387-4BF9-9886-92E5BB579875}"/>
              </a:ext>
            </a:extLst>
          </p:cNvPr>
          <p:cNvSpPr txBox="1"/>
          <p:nvPr/>
        </p:nvSpPr>
        <p:spPr>
          <a:xfrm>
            <a:off x="430387" y="3170156"/>
            <a:ext cx="451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Nonprofit, global consortium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 standards and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open source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3BA64-2CFD-4348-A552-A35BE3C85332}"/>
              </a:ext>
            </a:extLst>
          </p:cNvPr>
          <p:cNvSpPr txBox="1"/>
          <p:nvPr/>
        </p:nvSpPr>
        <p:spPr>
          <a:xfrm>
            <a:off x="3350418" y="5659464"/>
            <a:ext cx="597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Joss Langford, </a:t>
            </a:r>
            <a:r>
              <a:rPr lang="en-US" dirty="0">
                <a:solidFill>
                  <a:srgbClr val="2CA6DC"/>
                </a:solidFill>
                <a:cs typeface="Segoe UI Light" panose="020B0502040204020203" pitchFamily="34" charset="0"/>
              </a:rPr>
              <a:t>OASIS </a:t>
            </a:r>
            <a:r>
              <a:rPr lang="en-US" dirty="0" smtClean="0">
                <a:solidFill>
                  <a:srgbClr val="2CA6DC"/>
                </a:solidFill>
                <a:cs typeface="Segoe UI Light" panose="020B0502040204020203" pitchFamily="34" charset="0"/>
              </a:rPr>
              <a:t>COEL </a:t>
            </a:r>
            <a:r>
              <a:rPr lang="en-US" dirty="0">
                <a:solidFill>
                  <a:srgbClr val="2CA6DC"/>
                </a:solidFill>
                <a:cs typeface="Segoe UI Light" panose="020B0502040204020203" pitchFamily="34" charset="0"/>
              </a:rPr>
              <a:t>Technical Committee Co-Chair</a:t>
            </a:r>
          </a:p>
          <a:p>
            <a:r>
              <a:rPr lang="en-US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David Snelling, </a:t>
            </a:r>
            <a:r>
              <a:rPr lang="en-US" dirty="0">
                <a:solidFill>
                  <a:srgbClr val="2CA6DC"/>
                </a:solidFill>
                <a:cs typeface="Segoe UI Light" panose="020B0502040204020203" pitchFamily="34" charset="0"/>
              </a:rPr>
              <a:t>OASIS </a:t>
            </a:r>
            <a:r>
              <a:rPr lang="en-US" dirty="0" smtClean="0">
                <a:solidFill>
                  <a:srgbClr val="2CA6DC"/>
                </a:solidFill>
                <a:cs typeface="Segoe UI Light" panose="020B0502040204020203" pitchFamily="34" charset="0"/>
              </a:rPr>
              <a:t>COEL </a:t>
            </a:r>
            <a:r>
              <a:rPr lang="en-US" dirty="0">
                <a:solidFill>
                  <a:srgbClr val="2CA6DC"/>
                </a:solidFill>
                <a:cs typeface="Segoe UI Light" panose="020B0502040204020203" pitchFamily="34" charset="0"/>
              </a:rPr>
              <a:t>Technical Committee Co-Chair</a:t>
            </a:r>
            <a:endParaRPr lang="en-US" dirty="0">
              <a:solidFill>
                <a:srgbClr val="2CA6DC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3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811161"/>
            <a:ext cx="2967789" cy="5403370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FFFFFF"/>
                </a:solidFill>
              </a:rPr>
              <a:t>COEL Overview</a:t>
            </a:r>
            <a:endParaRPr lang="en-US" sz="31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093226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5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26E68-6711-4DE4-AFAD-BCD87AAF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2" y="365125"/>
            <a:ext cx="7682274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COEL Features</a:t>
            </a:r>
            <a:endParaRPr lang="en-US" dirty="0"/>
          </a:p>
        </p:txBody>
      </p:sp>
      <p:pic>
        <p:nvPicPr>
          <p:cNvPr id="20" name="Graphic 7" descr="Checkmark">
            <a:extLst>
              <a:ext uri="{FF2B5EF4-FFF2-40B4-BE49-F238E27FC236}">
                <a16:creationId xmlns:a16="http://schemas.microsoft.com/office/drawing/2014/main" id="{10486F04-07DD-426B-8C8A-7F035C918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4A60-39F0-409F-8E0C-7CF725B6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2022601"/>
            <a:ext cx="5493319" cy="41543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1800" dirty="0" smtClean="0">
                <a:solidFill>
                  <a:schemeClr val="tx1"/>
                </a:solidFill>
              </a:rPr>
              <a:t>The COEL </a:t>
            </a:r>
            <a:r>
              <a:rPr lang="en-GB" sz="1800" dirty="0">
                <a:solidFill>
                  <a:schemeClr val="tx1"/>
                </a:solidFill>
              </a:rPr>
              <a:t>roles framework provides a privacy-by-design governance structure for pseudonymous data about people's </a:t>
            </a:r>
            <a:r>
              <a:rPr lang="en-GB" sz="1800" dirty="0" smtClean="0">
                <a:solidFill>
                  <a:schemeClr val="tx1"/>
                </a:solidFill>
              </a:rPr>
              <a:t>observable </a:t>
            </a:r>
            <a:r>
              <a:rPr lang="en-GB" sz="1800" dirty="0">
                <a:solidFill>
                  <a:schemeClr val="tx1"/>
                </a:solidFill>
              </a:rPr>
              <a:t>behaviours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  <a:p>
            <a:pPr lvl="0"/>
            <a:r>
              <a:rPr lang="en-GB" sz="1800" dirty="0" smtClean="0">
                <a:solidFill>
                  <a:schemeClr val="tx1"/>
                </a:solidFill>
              </a:rPr>
              <a:t>The </a:t>
            </a:r>
            <a:r>
              <a:rPr lang="en-GB" sz="1800" dirty="0">
                <a:solidFill>
                  <a:schemeClr val="tx1"/>
                </a:solidFill>
              </a:rPr>
              <a:t>COEL event coding (the Atom) provides a </a:t>
            </a:r>
            <a:r>
              <a:rPr lang="en-GB" sz="1800" dirty="0" smtClean="0">
                <a:solidFill>
                  <a:schemeClr val="tx1"/>
                </a:solidFill>
              </a:rPr>
              <a:t>structure for representing and transmitting any </a:t>
            </a:r>
            <a:r>
              <a:rPr lang="en-GB" sz="1800" dirty="0">
                <a:solidFill>
                  <a:schemeClr val="tx1"/>
                </a:solidFill>
              </a:rPr>
              <a:t>observable human behavioural event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GB" sz="1800" dirty="0" smtClean="0">
                <a:solidFill>
                  <a:schemeClr val="tx1"/>
                </a:solidFill>
              </a:rPr>
              <a:t>Each </a:t>
            </a:r>
            <a:r>
              <a:rPr lang="en-GB" sz="1800" dirty="0">
                <a:solidFill>
                  <a:schemeClr val="tx1"/>
                </a:solidFill>
              </a:rPr>
              <a:t>Atom is an independent record of an event, facilitating the creation insight from multiple </a:t>
            </a:r>
            <a:r>
              <a:rPr lang="en-GB" sz="1800" dirty="0" smtClean="0">
                <a:solidFill>
                  <a:schemeClr val="tx1"/>
                </a:solidFill>
              </a:rPr>
              <a:t>data sources.</a:t>
            </a:r>
          </a:p>
          <a:p>
            <a:pPr lvl="0"/>
            <a:r>
              <a:rPr lang="en-GB" sz="1800" dirty="0" smtClean="0">
                <a:solidFill>
                  <a:schemeClr val="tx1"/>
                </a:solidFill>
              </a:rPr>
              <a:t>Every </a:t>
            </a:r>
            <a:r>
              <a:rPr lang="en-GB" sz="1800" dirty="0">
                <a:solidFill>
                  <a:schemeClr val="tx1"/>
                </a:solidFill>
              </a:rPr>
              <a:t>Atom </a:t>
            </a:r>
            <a:r>
              <a:rPr lang="en-GB" sz="1800" dirty="0" smtClean="0">
                <a:solidFill>
                  <a:schemeClr val="tx1"/>
                </a:solidFill>
              </a:rPr>
              <a:t>can </a:t>
            </a:r>
            <a:r>
              <a:rPr lang="en-GB" sz="1800" dirty="0">
                <a:solidFill>
                  <a:schemeClr val="tx1"/>
                </a:solidFill>
              </a:rPr>
              <a:t>contain a summary of the consent they provided for the processing of the data. </a:t>
            </a:r>
            <a:endParaRPr lang="en-GB" sz="1800" dirty="0" smtClean="0">
              <a:solidFill>
                <a:schemeClr val="tx1"/>
              </a:solidFill>
            </a:endParaRPr>
          </a:p>
          <a:p>
            <a:pPr lvl="0"/>
            <a:r>
              <a:rPr lang="en-GB" sz="1800" dirty="0" smtClean="0">
                <a:solidFill>
                  <a:schemeClr val="tx1"/>
                </a:solidFill>
              </a:rPr>
              <a:t>The COEL </a:t>
            </a:r>
            <a:r>
              <a:rPr lang="en-GB" sz="1800" dirty="0">
                <a:solidFill>
                  <a:schemeClr val="tx1"/>
                </a:solidFill>
              </a:rPr>
              <a:t>data model is a unique and extensible hierarchical taxonomy of human behaviours. </a:t>
            </a:r>
            <a:endParaRPr lang="en-GB" sz="1800" dirty="0" smtClean="0">
              <a:solidFill>
                <a:schemeClr val="tx1"/>
              </a:solidFill>
            </a:endParaRPr>
          </a:p>
          <a:p>
            <a:pPr lvl="0"/>
            <a:r>
              <a:rPr lang="en-GB" sz="1800" dirty="0" smtClean="0">
                <a:solidFill>
                  <a:schemeClr val="tx1"/>
                </a:solidFill>
              </a:rPr>
              <a:t>The protocols </a:t>
            </a:r>
            <a:r>
              <a:rPr lang="en-GB" sz="1800" dirty="0">
                <a:solidFill>
                  <a:schemeClr val="tx1"/>
                </a:solidFill>
              </a:rPr>
              <a:t>defined in COEL allow platforms to integrate using JSON over HTTPS for all interactions. </a:t>
            </a:r>
            <a:endParaRPr lang="en-GB" sz="1800" dirty="0" smtClean="0">
              <a:solidFill>
                <a:schemeClr val="tx1"/>
              </a:solidFill>
            </a:endParaRPr>
          </a:p>
          <a:p>
            <a:pPr lvl="0"/>
            <a:r>
              <a:rPr lang="en-GB" sz="1800" dirty="0" smtClean="0">
                <a:solidFill>
                  <a:schemeClr val="tx1"/>
                </a:solidFill>
              </a:rPr>
              <a:t>The </a:t>
            </a:r>
            <a:r>
              <a:rPr lang="en-GB" sz="1800" dirty="0">
                <a:solidFill>
                  <a:schemeClr val="tx1"/>
                </a:solidFill>
              </a:rPr>
              <a:t>delivery of data </a:t>
            </a:r>
            <a:r>
              <a:rPr lang="en-GB" sz="1800" dirty="0" smtClean="0">
                <a:solidFill>
                  <a:schemeClr val="tx1"/>
                </a:solidFill>
              </a:rPr>
              <a:t>using </a:t>
            </a:r>
            <a:r>
              <a:rPr lang="en-GB" sz="1800" dirty="0">
                <a:solidFill>
                  <a:schemeClr val="tx1"/>
                </a:solidFill>
              </a:rPr>
              <a:t>COEL is as lightweight as </a:t>
            </a:r>
            <a:r>
              <a:rPr lang="en-GB" sz="1800" dirty="0" smtClean="0">
                <a:solidFill>
                  <a:schemeClr val="tx1"/>
                </a:solidFill>
              </a:rPr>
              <a:t>possible facilitating </a:t>
            </a:r>
            <a:r>
              <a:rPr lang="en-GB" sz="1800" dirty="0" err="1" smtClean="0">
                <a:solidFill>
                  <a:schemeClr val="tx1"/>
                </a:solidFill>
              </a:rPr>
              <a:t>IoT</a:t>
            </a:r>
            <a:r>
              <a:rPr lang="en-GB" sz="1800" dirty="0" smtClean="0">
                <a:solidFill>
                  <a:schemeClr val="tx1"/>
                </a:solidFill>
              </a:rPr>
              <a:t> integration.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25755-1C99-40E2-B8CE-40BF8BEF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D69D26-1485-7C4C-85B1-628A26625CE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98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811161"/>
            <a:ext cx="2967789" cy="5403370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FFFFFF"/>
                </a:solidFill>
              </a:rPr>
              <a:t>COEL Specification Structure</a:t>
            </a:r>
            <a:endParaRPr lang="en-US" sz="31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648263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0174" y="6108192"/>
            <a:ext cx="411480" cy="548640"/>
          </a:xfrm>
          <a:prstGeom prst="ellipse">
            <a:avLst/>
          </a:prstGeom>
          <a:solidFill>
            <a:srgbClr val="898989"/>
          </a:solidFill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D69D26-1485-7C4C-85B1-628A26625CE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5690D-5149-4A8F-9C8B-21315548F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6301602"/>
            <a:ext cx="1114926" cy="2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3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smtClean="0">
                <a:solidFill>
                  <a:schemeClr val="accent5"/>
                </a:solidFill>
              </a:rPr>
              <a:t>COEL Use Cases</a:t>
            </a:r>
            <a:endParaRPr lang="en-US" sz="3100" dirty="0">
              <a:solidFill>
                <a:schemeClr val="accent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8EF67-95A1-4886-AC8D-7BD2858C1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5" y="5538941"/>
            <a:ext cx="2569467" cy="5652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D69D26-1485-7C4C-85B1-628A26625CE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BE0589-3CFC-4843-A0E4-BB9D56D55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307318"/>
              </p:ext>
            </p:extLst>
          </p:nvPr>
        </p:nvGraphicFramePr>
        <p:xfrm>
          <a:off x="3290636" y="2022601"/>
          <a:ext cx="5370763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926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943B44-B76B-478B-8BDB-A1348507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Questions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0DD68-CCDC-4F9C-A018-306ABA6B7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537" y="801866"/>
            <a:ext cx="4371473" cy="523063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rPr>
              <a:t>COEL-TC:</a:t>
            </a:r>
            <a:endParaRPr lang="en-US" sz="1600" b="1" dirty="0">
              <a:solidFill>
                <a:srgbClr val="000000"/>
              </a:solidFill>
              <a:latin typeface="+mn-lt"/>
              <a:cs typeface="Segoe UI Light" panose="020B05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  <a:hlinkClick r:id="rId3"/>
              </a:rPr>
              <a:t>https://www.oasis-open.org/apps/org/workgroup/coel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Segoe UI Light" panose="020B0502040204020203" pitchFamily="34" charset="0"/>
                <a:hlinkClick r:id="rId3"/>
              </a:rPr>
              <a:t>/</a:t>
            </a:r>
            <a:endParaRPr lang="en-US" sz="1600" dirty="0" smtClean="0">
              <a:solidFill>
                <a:srgbClr val="000000"/>
              </a:solidFill>
              <a:latin typeface="+mn-lt"/>
              <a:cs typeface="Segoe UI Light" panose="020B05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b="1" dirty="0">
              <a:solidFill>
                <a:srgbClr val="000000"/>
              </a:solidFill>
              <a:latin typeface="+mn-lt"/>
              <a:cs typeface="Segoe UI Light" panose="020B05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rPr>
              <a:t>Co-Chairs: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rPr>
              <a:t>Joss Langford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Segoe UI Light" panose="020B0502040204020203" pitchFamily="34" charset="0"/>
                <a:hlinkClick r:id="rId4"/>
              </a:rPr>
              <a:t>joss@activinsights.com</a:t>
            </a:r>
            <a:endParaRPr lang="en-US" sz="1600" dirty="0" smtClean="0">
              <a:solidFill>
                <a:srgbClr val="000000"/>
              </a:solidFill>
              <a:latin typeface="+mn-lt"/>
              <a:cs typeface="Segoe UI Light" panose="020B05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rPr>
              <a:t>David Snelling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Segoe UI Light" panose="020B0502040204020203" pitchFamily="34" charset="0"/>
                <a:hlinkClick r:id="rId5"/>
              </a:rPr>
              <a:t>dave.snelling@uk.fujitsu.com</a:t>
            </a:r>
            <a:endParaRPr lang="en-US" sz="1600" dirty="0" smtClean="0">
              <a:solidFill>
                <a:srgbClr val="000000"/>
              </a:solidFill>
              <a:latin typeface="+mn-lt"/>
              <a:cs typeface="Segoe UI Light" panose="020B05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rgbClr val="000000"/>
              </a:solidFill>
              <a:latin typeface="+mn-lt"/>
              <a:cs typeface="Segoe UI Light" panose="020B050204020402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rPr>
              <a:t>Coelition association web site: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+mn-lt"/>
                <a:cs typeface="Segoe UI Light" panose="020B0502040204020203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+mn-lt"/>
                <a:cs typeface="Segoe UI Light" panose="020B0502040204020203" pitchFamily="34" charset="0"/>
                <a:hlinkClick r:id="rId6"/>
              </a:rPr>
              <a:t>www.coelition.org</a:t>
            </a:r>
            <a:endParaRPr lang="en-US" sz="1600" dirty="0" smtClean="0">
              <a:solidFill>
                <a:srgbClr val="000000"/>
              </a:solidFill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3156F-1CEB-4B5F-ABAD-E8E58F46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D69D26-1485-7C4C-85B1-628A26625CE0}" type="slidenum">
              <a:rPr lang="en-US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4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286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Segoe UI Semilight</vt:lpstr>
      <vt:lpstr>Segoe UI Light</vt:lpstr>
      <vt:lpstr>Cambria</vt:lpstr>
      <vt:lpstr>Calibri</vt:lpstr>
      <vt:lpstr>Arial</vt:lpstr>
      <vt:lpstr>Bahnschrift</vt:lpstr>
      <vt:lpstr>Office Theme</vt:lpstr>
      <vt:lpstr>COEL Classification of Everyday Living</vt:lpstr>
      <vt:lpstr>COEL Overview</vt:lpstr>
      <vt:lpstr>COEL Features</vt:lpstr>
      <vt:lpstr>COEL Specification Structure</vt:lpstr>
      <vt:lpstr>COEL Use Cases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SARIF Interoperability standard for  static analysis tools</dc:title>
  <dc:creator>Carol Geyer</dc:creator>
  <cp:lastModifiedBy>Snelling, David</cp:lastModifiedBy>
  <cp:revision>5</cp:revision>
  <dcterms:created xsi:type="dcterms:W3CDTF">2018-09-17T16:35:00Z</dcterms:created>
  <dcterms:modified xsi:type="dcterms:W3CDTF">2018-10-12T15:04:17Z</dcterms:modified>
</cp:coreProperties>
</file>