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1"/>
  </p:sldMasterIdLst>
  <p:notesMasterIdLst>
    <p:notesMasterId r:id="rId5"/>
  </p:notesMasterIdLst>
  <p:handoutMasterIdLst>
    <p:handoutMasterId r:id="rId6"/>
  </p:handoutMasterIdLst>
  <p:sldIdLst>
    <p:sldId id="302" r:id="rId2"/>
    <p:sldId id="306" r:id="rId3"/>
    <p:sldId id="307" r:id="rId4"/>
  </p:sldIdLst>
  <p:sldSz cx="9144000" cy="5143500" type="screen16x9"/>
  <p:notesSz cx="6858000" cy="9144000"/>
  <p:defaultTextStyle>
    <a:defPPr>
      <a:defRPr lang="en-US"/>
    </a:defPPr>
    <a:lvl1pPr marL="0" algn="l" defTabSz="457148" rtl="0" eaLnBrk="1" latinLnBrk="0" hangingPunct="1">
      <a:defRPr sz="1800" kern="1200">
        <a:solidFill>
          <a:schemeClr val="tx1"/>
        </a:solidFill>
        <a:latin typeface="+mn-lt"/>
        <a:ea typeface="+mn-ea"/>
        <a:cs typeface="+mn-cs"/>
      </a:defRPr>
    </a:lvl1pPr>
    <a:lvl2pPr marL="457148" algn="l" defTabSz="457148" rtl="0" eaLnBrk="1" latinLnBrk="0" hangingPunct="1">
      <a:defRPr sz="1800" kern="1200">
        <a:solidFill>
          <a:schemeClr val="tx1"/>
        </a:solidFill>
        <a:latin typeface="+mn-lt"/>
        <a:ea typeface="+mn-ea"/>
        <a:cs typeface="+mn-cs"/>
      </a:defRPr>
    </a:lvl2pPr>
    <a:lvl3pPr marL="914296" algn="l" defTabSz="457148" rtl="0" eaLnBrk="1" latinLnBrk="0" hangingPunct="1">
      <a:defRPr sz="1800" kern="1200">
        <a:solidFill>
          <a:schemeClr val="tx1"/>
        </a:solidFill>
        <a:latin typeface="+mn-lt"/>
        <a:ea typeface="+mn-ea"/>
        <a:cs typeface="+mn-cs"/>
      </a:defRPr>
    </a:lvl3pPr>
    <a:lvl4pPr marL="1371444" algn="l" defTabSz="457148" rtl="0" eaLnBrk="1" latinLnBrk="0" hangingPunct="1">
      <a:defRPr sz="1800" kern="1200">
        <a:solidFill>
          <a:schemeClr val="tx1"/>
        </a:solidFill>
        <a:latin typeface="+mn-lt"/>
        <a:ea typeface="+mn-ea"/>
        <a:cs typeface="+mn-cs"/>
      </a:defRPr>
    </a:lvl4pPr>
    <a:lvl5pPr marL="1828592" algn="l" defTabSz="457148" rtl="0" eaLnBrk="1" latinLnBrk="0" hangingPunct="1">
      <a:defRPr sz="1800" kern="1200">
        <a:solidFill>
          <a:schemeClr val="tx1"/>
        </a:solidFill>
        <a:latin typeface="+mn-lt"/>
        <a:ea typeface="+mn-ea"/>
        <a:cs typeface="+mn-cs"/>
      </a:defRPr>
    </a:lvl5pPr>
    <a:lvl6pPr marL="2285740" algn="l" defTabSz="457148" rtl="0" eaLnBrk="1" latinLnBrk="0" hangingPunct="1">
      <a:defRPr sz="1800" kern="1200">
        <a:solidFill>
          <a:schemeClr val="tx1"/>
        </a:solidFill>
        <a:latin typeface="+mn-lt"/>
        <a:ea typeface="+mn-ea"/>
        <a:cs typeface="+mn-cs"/>
      </a:defRPr>
    </a:lvl6pPr>
    <a:lvl7pPr marL="2742888" algn="l" defTabSz="457148" rtl="0" eaLnBrk="1" latinLnBrk="0" hangingPunct="1">
      <a:defRPr sz="1800" kern="1200">
        <a:solidFill>
          <a:schemeClr val="tx1"/>
        </a:solidFill>
        <a:latin typeface="+mn-lt"/>
        <a:ea typeface="+mn-ea"/>
        <a:cs typeface="+mn-cs"/>
      </a:defRPr>
    </a:lvl7pPr>
    <a:lvl8pPr marL="3200036" algn="l" defTabSz="457148" rtl="0" eaLnBrk="1" latinLnBrk="0" hangingPunct="1">
      <a:defRPr sz="1800" kern="1200">
        <a:solidFill>
          <a:schemeClr val="tx1"/>
        </a:solidFill>
        <a:latin typeface="+mn-lt"/>
        <a:ea typeface="+mn-ea"/>
        <a:cs typeface="+mn-cs"/>
      </a:defRPr>
    </a:lvl8pPr>
    <a:lvl9pPr marL="3657184" algn="l" defTabSz="45714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32">
          <p15:clr>
            <a:srgbClr val="A4A3A4"/>
          </p15:clr>
        </p15:guide>
        <p15:guide id="2" pos="4416">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8D00"/>
    <a:srgbClr val="B79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304" autoAdjust="0"/>
    <p:restoredTop sz="98605" autoAdjust="0"/>
  </p:normalViewPr>
  <p:slideViewPr>
    <p:cSldViewPr snapToGrid="0" snapToObjects="1">
      <p:cViewPr varScale="1">
        <p:scale>
          <a:sx n="99" d="100"/>
          <a:sy n="99" d="100"/>
        </p:scale>
        <p:origin x="-48" y="-688"/>
      </p:cViewPr>
      <p:guideLst>
        <p:guide orient="horz" pos="3239"/>
        <p:guide pos="40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102" d="100"/>
          <a:sy n="102" d="100"/>
        </p:scale>
        <p:origin x="3444"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F34A3AE-761F-F947-A208-7753BAE704B9}" type="datetimeFigureOut">
              <a:rPr lang="en-US" smtClean="0"/>
              <a:t>2016-06-08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7033581-410C-7748-A44D-317938C97499}" type="slidenum">
              <a:rPr lang="en-US" smtClean="0"/>
              <a:t>‹#›</a:t>
            </a:fld>
            <a:endParaRPr lang="en-US"/>
          </a:p>
        </p:txBody>
      </p:sp>
    </p:spTree>
    <p:extLst>
      <p:ext uri="{BB962C8B-B14F-4D97-AF65-F5344CB8AC3E}">
        <p14:creationId xmlns:p14="http://schemas.microsoft.com/office/powerpoint/2010/main" val="32710180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BC0775-A437-6E4C-BBFA-014547F7B86A}" type="datetimeFigureOut">
              <a:rPr lang="en-US" smtClean="0"/>
              <a:t>2016-06-08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7A7386-845E-9746-AD9D-D1F435DC3B1E}" type="slidenum">
              <a:rPr lang="en-US" smtClean="0"/>
              <a:t>‹#›</a:t>
            </a:fld>
            <a:endParaRPr lang="en-US"/>
          </a:p>
        </p:txBody>
      </p:sp>
    </p:spTree>
    <p:extLst>
      <p:ext uri="{BB962C8B-B14F-4D97-AF65-F5344CB8AC3E}">
        <p14:creationId xmlns:p14="http://schemas.microsoft.com/office/powerpoint/2010/main" val="600240432"/>
      </p:ext>
    </p:extLst>
  </p:cSld>
  <p:clrMap bg1="lt1" tx1="dk1" bg2="lt2" tx2="dk2" accent1="accent1" accent2="accent2" accent3="accent3" accent4="accent4" accent5="accent5" accent6="accent6" hlink="hlink" folHlink="folHlink"/>
  <p:hf hdr="0" ftr="0" dt="0"/>
  <p:notesStyle>
    <a:lvl1pPr marL="0" algn="l" defTabSz="457148" rtl="0" eaLnBrk="1" latinLnBrk="0" hangingPunct="1">
      <a:defRPr sz="1200" kern="1200">
        <a:solidFill>
          <a:schemeClr val="tx1"/>
        </a:solidFill>
        <a:latin typeface="+mn-lt"/>
        <a:ea typeface="+mn-ea"/>
        <a:cs typeface="+mn-cs"/>
      </a:defRPr>
    </a:lvl1pPr>
    <a:lvl2pPr marL="457148" algn="l" defTabSz="457148" rtl="0" eaLnBrk="1" latinLnBrk="0" hangingPunct="1">
      <a:defRPr sz="1200" kern="1200">
        <a:solidFill>
          <a:schemeClr val="tx1"/>
        </a:solidFill>
        <a:latin typeface="+mn-lt"/>
        <a:ea typeface="+mn-ea"/>
        <a:cs typeface="+mn-cs"/>
      </a:defRPr>
    </a:lvl2pPr>
    <a:lvl3pPr marL="914296" algn="l" defTabSz="457148" rtl="0" eaLnBrk="1" latinLnBrk="0" hangingPunct="1">
      <a:defRPr sz="1200" kern="1200">
        <a:solidFill>
          <a:schemeClr val="tx1"/>
        </a:solidFill>
        <a:latin typeface="+mn-lt"/>
        <a:ea typeface="+mn-ea"/>
        <a:cs typeface="+mn-cs"/>
      </a:defRPr>
    </a:lvl3pPr>
    <a:lvl4pPr marL="1371444" algn="l" defTabSz="457148" rtl="0" eaLnBrk="1" latinLnBrk="0" hangingPunct="1">
      <a:defRPr sz="1200" kern="1200">
        <a:solidFill>
          <a:schemeClr val="tx1"/>
        </a:solidFill>
        <a:latin typeface="+mn-lt"/>
        <a:ea typeface="+mn-ea"/>
        <a:cs typeface="+mn-cs"/>
      </a:defRPr>
    </a:lvl4pPr>
    <a:lvl5pPr marL="1828592" algn="l" defTabSz="457148" rtl="0" eaLnBrk="1" latinLnBrk="0" hangingPunct="1">
      <a:defRPr sz="1200" kern="1200">
        <a:solidFill>
          <a:schemeClr val="tx1"/>
        </a:solidFill>
        <a:latin typeface="+mn-lt"/>
        <a:ea typeface="+mn-ea"/>
        <a:cs typeface="+mn-cs"/>
      </a:defRPr>
    </a:lvl5pPr>
    <a:lvl6pPr marL="2285740" algn="l" defTabSz="457148" rtl="0" eaLnBrk="1" latinLnBrk="0" hangingPunct="1">
      <a:defRPr sz="1200" kern="1200">
        <a:solidFill>
          <a:schemeClr val="tx1"/>
        </a:solidFill>
        <a:latin typeface="+mn-lt"/>
        <a:ea typeface="+mn-ea"/>
        <a:cs typeface="+mn-cs"/>
      </a:defRPr>
    </a:lvl6pPr>
    <a:lvl7pPr marL="2742888" algn="l" defTabSz="457148" rtl="0" eaLnBrk="1" latinLnBrk="0" hangingPunct="1">
      <a:defRPr sz="1200" kern="1200">
        <a:solidFill>
          <a:schemeClr val="tx1"/>
        </a:solidFill>
        <a:latin typeface="+mn-lt"/>
        <a:ea typeface="+mn-ea"/>
        <a:cs typeface="+mn-cs"/>
      </a:defRPr>
    </a:lvl7pPr>
    <a:lvl8pPr marL="3200036" algn="l" defTabSz="457148" rtl="0" eaLnBrk="1" latinLnBrk="0" hangingPunct="1">
      <a:defRPr sz="1200" kern="1200">
        <a:solidFill>
          <a:schemeClr val="tx1"/>
        </a:solidFill>
        <a:latin typeface="+mn-lt"/>
        <a:ea typeface="+mn-ea"/>
        <a:cs typeface="+mn-cs"/>
      </a:defRPr>
    </a:lvl8pPr>
    <a:lvl9pPr marL="3657184" algn="l" defTabSz="45714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291315" y="2038351"/>
            <a:ext cx="7244644" cy="628916"/>
          </a:xfrm>
        </p:spPr>
        <p:txBody>
          <a:bodyPr/>
          <a:lstStyle>
            <a:lvl1pPr>
              <a:defRPr sz="4000" baseline="0"/>
            </a:lvl1pPr>
          </a:lstStyle>
          <a:p>
            <a:r>
              <a:rPr lang="en-US" dirty="0" smtClean="0"/>
              <a:t>CLICK HERE TO ADD TITLE</a:t>
            </a:r>
            <a:endParaRPr lang="en-US" dirty="0"/>
          </a:p>
        </p:txBody>
      </p:sp>
      <p:sp>
        <p:nvSpPr>
          <p:cNvPr id="9" name="Text Placeholder 8"/>
          <p:cNvSpPr>
            <a:spLocks noGrp="1"/>
          </p:cNvSpPr>
          <p:nvPr>
            <p:ph type="body" sz="quarter" idx="13" hasCustomPrompt="1"/>
          </p:nvPr>
        </p:nvSpPr>
        <p:spPr>
          <a:xfrm>
            <a:off x="1282444" y="2724151"/>
            <a:ext cx="7259460" cy="517619"/>
          </a:xfrm>
          <a:prstGeom prst="rect">
            <a:avLst/>
          </a:prstGeom>
        </p:spPr>
        <p:txBody>
          <a:bodyPr vert="horz" lIns="91430" tIns="45715" rIns="91430" bIns="45715"/>
          <a:lstStyle>
            <a:lvl1pPr marL="0" indent="0" algn="r">
              <a:buNone/>
              <a:defRPr b="1">
                <a:solidFill>
                  <a:schemeClr val="accent1"/>
                </a:solidFill>
              </a:defRPr>
            </a:lvl1pPr>
          </a:lstStyle>
          <a:p>
            <a:pPr lvl="0"/>
            <a:r>
              <a:rPr lang="en-US" dirty="0" smtClean="0"/>
              <a:t>Click to add Subtitle</a:t>
            </a:r>
          </a:p>
        </p:txBody>
      </p:sp>
      <p:sp>
        <p:nvSpPr>
          <p:cNvPr id="10" name="Text Placeholder 8"/>
          <p:cNvSpPr>
            <a:spLocks noGrp="1"/>
          </p:cNvSpPr>
          <p:nvPr>
            <p:ph type="body" sz="quarter" idx="14" hasCustomPrompt="1"/>
          </p:nvPr>
        </p:nvSpPr>
        <p:spPr>
          <a:xfrm>
            <a:off x="1285483" y="3562350"/>
            <a:ext cx="7245350" cy="359832"/>
          </a:xfrm>
          <a:prstGeom prst="rect">
            <a:avLst/>
          </a:prstGeom>
        </p:spPr>
        <p:txBody>
          <a:bodyPr vert="horz" lIns="91430" tIns="45715" rIns="91430" bIns="45715"/>
          <a:lstStyle>
            <a:lvl1pPr marL="0" indent="0" algn="r">
              <a:buNone/>
              <a:defRPr sz="2000">
                <a:solidFill>
                  <a:srgbClr val="7F7F7F"/>
                </a:solidFill>
              </a:defRPr>
            </a:lvl1pPr>
          </a:lstStyle>
          <a:p>
            <a:pPr lvl="0"/>
            <a:r>
              <a:rPr lang="en-US" dirty="0" smtClean="0"/>
              <a:t>Click to add Author</a:t>
            </a:r>
          </a:p>
        </p:txBody>
      </p:sp>
      <p:sp>
        <p:nvSpPr>
          <p:cNvPr id="11" name="Text Placeholder 8"/>
          <p:cNvSpPr>
            <a:spLocks noGrp="1"/>
          </p:cNvSpPr>
          <p:nvPr>
            <p:ph type="body" sz="quarter" idx="15" hasCustomPrompt="1"/>
          </p:nvPr>
        </p:nvSpPr>
        <p:spPr>
          <a:xfrm>
            <a:off x="1289051" y="4019551"/>
            <a:ext cx="7245350" cy="317498"/>
          </a:xfrm>
          <a:prstGeom prst="rect">
            <a:avLst/>
          </a:prstGeom>
        </p:spPr>
        <p:txBody>
          <a:bodyPr vert="horz" lIns="91430" tIns="45715" rIns="91430" bIns="45715"/>
          <a:lstStyle>
            <a:lvl1pPr marL="0" indent="0" algn="r">
              <a:buNone/>
              <a:defRPr sz="1600">
                <a:solidFill>
                  <a:srgbClr val="7F7F7F"/>
                </a:solidFill>
              </a:defRPr>
            </a:lvl1pPr>
          </a:lstStyle>
          <a:p>
            <a:pPr lvl="0"/>
            <a:r>
              <a:rPr lang="en-US" dirty="0" smtClean="0"/>
              <a:t>Click to add date</a:t>
            </a:r>
          </a:p>
        </p:txBody>
      </p:sp>
      <p:sp>
        <p:nvSpPr>
          <p:cNvPr id="6" name="Footer Placeholder 4"/>
          <p:cNvSpPr>
            <a:spLocks noGrp="1"/>
          </p:cNvSpPr>
          <p:nvPr>
            <p:ph type="ftr" sz="quarter" idx="3"/>
          </p:nvPr>
        </p:nvSpPr>
        <p:spPr>
          <a:xfrm>
            <a:off x="1534475" y="4616094"/>
            <a:ext cx="6180667" cy="518584"/>
          </a:xfrm>
          <a:prstGeom prst="rect">
            <a:avLst/>
          </a:prstGeom>
        </p:spPr>
        <p:txBody>
          <a:bodyPr vert="horz" lIns="91430" tIns="45715" rIns="91430" bIns="45715" rtlCol="0" anchor="ctr"/>
          <a:lstStyle>
            <a:lvl1pPr algn="ctr">
              <a:defRPr sz="1200">
                <a:solidFill>
                  <a:schemeClr val="tx1">
                    <a:tint val="75000"/>
                  </a:schemeClr>
                </a:solidFill>
              </a:defRPr>
            </a:lvl1pPr>
          </a:lstStyle>
          <a:p>
            <a:r>
              <a:rPr lang="en-US" sz="1000" b="1" dirty="0" smtClean="0">
                <a:solidFill>
                  <a:prstClr val="black">
                    <a:tint val="75000"/>
                  </a:prstClr>
                </a:solidFill>
              </a:rPr>
              <a:t>Confidential &amp; Proprietary</a:t>
            </a:r>
            <a:endParaRPr lang="en-US" dirty="0">
              <a:solidFill>
                <a:prstClr val="black">
                  <a:tint val="75000"/>
                </a:prstClr>
              </a:solidFill>
            </a:endParaRPr>
          </a:p>
        </p:txBody>
      </p:sp>
    </p:spTree>
    <p:extLst>
      <p:ext uri="{BB962C8B-B14F-4D97-AF65-F5344CB8AC3E}">
        <p14:creationId xmlns:p14="http://schemas.microsoft.com/office/powerpoint/2010/main" val="1103097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 Descriptors">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solidFill>
                <a:prstClr val="white">
                  <a:lumMod val="50000"/>
                </a:prstClr>
              </a:solidFill>
            </a:endParaRPr>
          </a:p>
        </p:txBody>
      </p:sp>
      <p:sp>
        <p:nvSpPr>
          <p:cNvPr id="7"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8"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
        <p:nvSpPr>
          <p:cNvPr id="9" name="Title 1"/>
          <p:cNvSpPr>
            <a:spLocks noGrp="1"/>
          </p:cNvSpPr>
          <p:nvPr>
            <p:ph type="title" hasCustomPrompt="1"/>
          </p:nvPr>
        </p:nvSpPr>
        <p:spPr>
          <a:xfrm>
            <a:off x="584202" y="285751"/>
            <a:ext cx="6959599" cy="435506"/>
          </a:xfrm>
        </p:spPr>
        <p:txBody>
          <a:bodyPr>
            <a:normAutofit/>
          </a:bodyPr>
          <a:lstStyle>
            <a:lvl1pPr algn="l">
              <a:defRPr sz="3000"/>
            </a:lvl1pPr>
          </a:lstStyle>
          <a:p>
            <a:r>
              <a:rPr lang="en-US" dirty="0" smtClean="0"/>
              <a:t>CLICK TO EDIT TITLE</a:t>
            </a:r>
            <a:endParaRPr lang="en-US" dirty="0"/>
          </a:p>
        </p:txBody>
      </p:sp>
      <p:grpSp>
        <p:nvGrpSpPr>
          <p:cNvPr id="13" name="Group 12"/>
          <p:cNvGrpSpPr/>
          <p:nvPr userDrawn="1"/>
        </p:nvGrpSpPr>
        <p:grpSpPr>
          <a:xfrm>
            <a:off x="2743200" y="879276"/>
            <a:ext cx="5868810" cy="852029"/>
            <a:chOff x="2667003" y="19768"/>
            <a:chExt cx="5218176" cy="852029"/>
          </a:xfrm>
        </p:grpSpPr>
        <p:sp>
          <p:nvSpPr>
            <p:cNvPr id="14" name="Round Same Side Corner Rectangle 13"/>
            <p:cNvSpPr/>
            <p:nvPr userDrawn="1"/>
          </p:nvSpPr>
          <p:spPr>
            <a:xfrm rot="5400000">
              <a:off x="4850076" y="-2163305"/>
              <a:ext cx="852029" cy="5218176"/>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5" name="Round Same Side Corner Rectangle 4"/>
            <p:cNvSpPr/>
            <p:nvPr userDrawn="1"/>
          </p:nvSpPr>
          <p:spPr>
            <a:xfrm>
              <a:off x="2667003" y="61361"/>
              <a:ext cx="5176583" cy="76884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57143" lvl="1" indent="-57143" algn="l" defTabSz="444450">
                <a:lnSpc>
                  <a:spcPct val="80000"/>
                </a:lnSpc>
                <a:spcBef>
                  <a:spcPct val="0"/>
                </a:spcBef>
                <a:spcAft>
                  <a:spcPct val="15000"/>
                </a:spcAft>
                <a:buChar char="••"/>
              </a:pPr>
              <a:endParaRPr lang="en-US" sz="1000" kern="1200" dirty="0"/>
            </a:p>
          </p:txBody>
        </p:sp>
      </p:grpSp>
      <p:grpSp>
        <p:nvGrpSpPr>
          <p:cNvPr id="10" name="Group 9"/>
          <p:cNvGrpSpPr/>
          <p:nvPr userDrawn="1"/>
        </p:nvGrpSpPr>
        <p:grpSpPr>
          <a:xfrm>
            <a:off x="601134" y="846254"/>
            <a:ext cx="2406648" cy="885052"/>
            <a:chOff x="264287" y="1840"/>
            <a:chExt cx="2406648" cy="885052"/>
          </a:xfrm>
        </p:grpSpPr>
        <p:sp>
          <p:nvSpPr>
            <p:cNvPr id="11" name="Rounded Rectangle 10"/>
            <p:cNvSpPr/>
            <p:nvPr userDrawn="1"/>
          </p:nvSpPr>
          <p:spPr>
            <a:xfrm>
              <a:off x="264287" y="1840"/>
              <a:ext cx="2406648" cy="885052"/>
            </a:xfrm>
            <a:prstGeom prst="roundRect">
              <a:avLst/>
            </a:prstGeom>
            <a:solidFill>
              <a:schemeClr val="accent1"/>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12" name="Rounded Rectangle 4"/>
            <p:cNvSpPr/>
            <p:nvPr userDrawn="1"/>
          </p:nvSpPr>
          <p:spPr>
            <a:xfrm>
              <a:off x="307492" y="45045"/>
              <a:ext cx="2320238" cy="7986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lvl="0" algn="ctr" defTabSz="888899">
                <a:lnSpc>
                  <a:spcPct val="90000"/>
                </a:lnSpc>
                <a:spcBef>
                  <a:spcPct val="0"/>
                </a:spcBef>
                <a:spcAft>
                  <a:spcPct val="35000"/>
                </a:spcAft>
              </a:pPr>
              <a:endParaRPr lang="en-US" sz="1600" i="1" kern="1200" dirty="0"/>
            </a:p>
          </p:txBody>
        </p:sp>
      </p:grpSp>
      <p:sp>
        <p:nvSpPr>
          <p:cNvPr id="3" name="Text Placeholder 2"/>
          <p:cNvSpPr>
            <a:spLocks noGrp="1"/>
          </p:cNvSpPr>
          <p:nvPr>
            <p:ph type="body" sz="quarter" idx="13"/>
          </p:nvPr>
        </p:nvSpPr>
        <p:spPr>
          <a:xfrm>
            <a:off x="3200400" y="920751"/>
            <a:ext cx="5181600" cy="766763"/>
          </a:xfrm>
          <a:prstGeom prst="rect">
            <a:avLst/>
          </a:prstGeom>
        </p:spPr>
        <p:txBody>
          <a:bodyPr vert="horz" lIns="91430" tIns="45715" rIns="91430" bIns="45715"/>
          <a:lstStyle>
            <a:lvl1pPr marL="0" indent="-173716">
              <a:lnSpc>
                <a:spcPct val="90000"/>
              </a:lnSpc>
              <a:spcBef>
                <a:spcPts val="0"/>
              </a:spcBef>
              <a:buClr>
                <a:schemeClr val="accent2"/>
              </a:buClr>
              <a:buFont typeface="Arial"/>
              <a:buChar char="•"/>
              <a:defRPr sz="1000">
                <a:latin typeface="Arial"/>
                <a:cs typeface="Arial"/>
              </a:defRPr>
            </a:lvl1pPr>
            <a:lvl2pPr marL="374861" indent="-192002">
              <a:lnSpc>
                <a:spcPct val="90000"/>
              </a:lnSpc>
              <a:spcBef>
                <a:spcPts val="0"/>
              </a:spcBef>
              <a:spcAft>
                <a:spcPts val="0"/>
              </a:spcAft>
              <a:buClr>
                <a:schemeClr val="accent2"/>
              </a:buClr>
              <a:defRPr sz="900"/>
            </a:lvl2pPr>
          </a:lstStyle>
          <a:p>
            <a:pPr lvl="0"/>
            <a:r>
              <a:rPr lang="en-US" dirty="0" smtClean="0"/>
              <a:t>Click to edit Master text styles</a:t>
            </a:r>
          </a:p>
          <a:p>
            <a:pPr lvl="1"/>
            <a:r>
              <a:rPr lang="en-US" dirty="0" smtClean="0"/>
              <a:t>Second level</a:t>
            </a:r>
          </a:p>
        </p:txBody>
      </p:sp>
      <p:grpSp>
        <p:nvGrpSpPr>
          <p:cNvPr id="16" name="Group 15"/>
          <p:cNvGrpSpPr/>
          <p:nvPr userDrawn="1"/>
        </p:nvGrpSpPr>
        <p:grpSpPr>
          <a:xfrm>
            <a:off x="2740278" y="1852414"/>
            <a:ext cx="5868810" cy="852029"/>
            <a:chOff x="2667003" y="19768"/>
            <a:chExt cx="5218176" cy="852029"/>
          </a:xfrm>
        </p:grpSpPr>
        <p:sp>
          <p:nvSpPr>
            <p:cNvPr id="17" name="Round Same Side Corner Rectangle 16"/>
            <p:cNvSpPr/>
            <p:nvPr userDrawn="1"/>
          </p:nvSpPr>
          <p:spPr>
            <a:xfrm rot="5400000">
              <a:off x="4850076" y="-2163305"/>
              <a:ext cx="852029" cy="5218176"/>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8" name="Round Same Side Corner Rectangle 4"/>
            <p:cNvSpPr/>
            <p:nvPr userDrawn="1"/>
          </p:nvSpPr>
          <p:spPr>
            <a:xfrm>
              <a:off x="2667003" y="61361"/>
              <a:ext cx="5176583" cy="76884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57143" lvl="1" indent="-57143" algn="l" defTabSz="444450">
                <a:lnSpc>
                  <a:spcPct val="80000"/>
                </a:lnSpc>
                <a:spcBef>
                  <a:spcPct val="0"/>
                </a:spcBef>
                <a:spcAft>
                  <a:spcPct val="15000"/>
                </a:spcAft>
                <a:buChar char="••"/>
              </a:pPr>
              <a:endParaRPr lang="en-US" sz="1000" kern="1200" dirty="0"/>
            </a:p>
          </p:txBody>
        </p:sp>
      </p:grpSp>
      <p:grpSp>
        <p:nvGrpSpPr>
          <p:cNvPr id="19" name="Group 18"/>
          <p:cNvGrpSpPr/>
          <p:nvPr userDrawn="1"/>
        </p:nvGrpSpPr>
        <p:grpSpPr>
          <a:xfrm>
            <a:off x="598212" y="1819392"/>
            <a:ext cx="2406648" cy="885052"/>
            <a:chOff x="264287" y="1840"/>
            <a:chExt cx="2406648" cy="885052"/>
          </a:xfrm>
        </p:grpSpPr>
        <p:sp>
          <p:nvSpPr>
            <p:cNvPr id="20" name="Rounded Rectangle 19"/>
            <p:cNvSpPr/>
            <p:nvPr userDrawn="1"/>
          </p:nvSpPr>
          <p:spPr>
            <a:xfrm>
              <a:off x="264287" y="1840"/>
              <a:ext cx="2406648" cy="885052"/>
            </a:xfrm>
            <a:prstGeom prst="roundRect">
              <a:avLst/>
            </a:prstGeom>
            <a:solidFill>
              <a:schemeClr val="accent1"/>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21" name="Rounded Rectangle 4"/>
            <p:cNvSpPr/>
            <p:nvPr userDrawn="1"/>
          </p:nvSpPr>
          <p:spPr>
            <a:xfrm>
              <a:off x="307492" y="45045"/>
              <a:ext cx="2320238" cy="7986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lvl="0" algn="ctr" defTabSz="888899">
                <a:lnSpc>
                  <a:spcPct val="90000"/>
                </a:lnSpc>
                <a:spcBef>
                  <a:spcPct val="0"/>
                </a:spcBef>
                <a:spcAft>
                  <a:spcPct val="35000"/>
                </a:spcAft>
              </a:pPr>
              <a:endParaRPr lang="en-US" sz="1600" i="1" kern="1200" dirty="0"/>
            </a:p>
          </p:txBody>
        </p:sp>
      </p:grpSp>
      <p:grpSp>
        <p:nvGrpSpPr>
          <p:cNvPr id="23" name="Group 22"/>
          <p:cNvGrpSpPr/>
          <p:nvPr userDrawn="1"/>
        </p:nvGrpSpPr>
        <p:grpSpPr>
          <a:xfrm>
            <a:off x="2743200" y="2800351"/>
            <a:ext cx="5868810" cy="852029"/>
            <a:chOff x="2667003" y="19768"/>
            <a:chExt cx="5218176" cy="852029"/>
          </a:xfrm>
        </p:grpSpPr>
        <p:sp>
          <p:nvSpPr>
            <p:cNvPr id="24" name="Round Same Side Corner Rectangle 23"/>
            <p:cNvSpPr/>
            <p:nvPr userDrawn="1"/>
          </p:nvSpPr>
          <p:spPr>
            <a:xfrm rot="5400000">
              <a:off x="4850076" y="-2163305"/>
              <a:ext cx="852029" cy="5218176"/>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5" name="Round Same Side Corner Rectangle 4"/>
            <p:cNvSpPr/>
            <p:nvPr userDrawn="1"/>
          </p:nvSpPr>
          <p:spPr>
            <a:xfrm>
              <a:off x="2667003" y="61361"/>
              <a:ext cx="5176583" cy="76884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57143" lvl="1" indent="-57143" algn="l" defTabSz="444450">
                <a:lnSpc>
                  <a:spcPct val="80000"/>
                </a:lnSpc>
                <a:spcBef>
                  <a:spcPct val="0"/>
                </a:spcBef>
                <a:spcAft>
                  <a:spcPct val="15000"/>
                </a:spcAft>
                <a:buChar char="••"/>
              </a:pPr>
              <a:endParaRPr lang="en-US" sz="1000" kern="1200" dirty="0"/>
            </a:p>
          </p:txBody>
        </p:sp>
      </p:grpSp>
      <p:grpSp>
        <p:nvGrpSpPr>
          <p:cNvPr id="26" name="Group 25"/>
          <p:cNvGrpSpPr/>
          <p:nvPr userDrawn="1"/>
        </p:nvGrpSpPr>
        <p:grpSpPr>
          <a:xfrm>
            <a:off x="601134" y="2767329"/>
            <a:ext cx="2406648" cy="885052"/>
            <a:chOff x="264287" y="1840"/>
            <a:chExt cx="2406648" cy="885052"/>
          </a:xfrm>
        </p:grpSpPr>
        <p:sp>
          <p:nvSpPr>
            <p:cNvPr id="27" name="Rounded Rectangle 26"/>
            <p:cNvSpPr/>
            <p:nvPr userDrawn="1"/>
          </p:nvSpPr>
          <p:spPr>
            <a:xfrm>
              <a:off x="264287" y="1840"/>
              <a:ext cx="2406648" cy="885052"/>
            </a:xfrm>
            <a:prstGeom prst="roundRect">
              <a:avLst/>
            </a:prstGeom>
            <a:solidFill>
              <a:schemeClr val="accent1"/>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28" name="Rounded Rectangle 4"/>
            <p:cNvSpPr/>
            <p:nvPr userDrawn="1"/>
          </p:nvSpPr>
          <p:spPr>
            <a:xfrm>
              <a:off x="307492" y="45045"/>
              <a:ext cx="2320238" cy="7986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lvl="0" algn="ctr" defTabSz="888899">
                <a:lnSpc>
                  <a:spcPct val="90000"/>
                </a:lnSpc>
                <a:spcBef>
                  <a:spcPct val="0"/>
                </a:spcBef>
                <a:spcAft>
                  <a:spcPct val="35000"/>
                </a:spcAft>
              </a:pPr>
              <a:endParaRPr lang="en-US" sz="1600" i="1" kern="1200" dirty="0"/>
            </a:p>
          </p:txBody>
        </p:sp>
      </p:grpSp>
      <p:grpSp>
        <p:nvGrpSpPr>
          <p:cNvPr id="37" name="Group 36"/>
          <p:cNvGrpSpPr/>
          <p:nvPr userDrawn="1"/>
        </p:nvGrpSpPr>
        <p:grpSpPr>
          <a:xfrm>
            <a:off x="2740277" y="3769447"/>
            <a:ext cx="5868810" cy="852029"/>
            <a:chOff x="2667003" y="19768"/>
            <a:chExt cx="5218176" cy="852029"/>
          </a:xfrm>
        </p:grpSpPr>
        <p:sp>
          <p:nvSpPr>
            <p:cNvPr id="38" name="Round Same Side Corner Rectangle 37"/>
            <p:cNvSpPr/>
            <p:nvPr userDrawn="1"/>
          </p:nvSpPr>
          <p:spPr>
            <a:xfrm rot="5400000">
              <a:off x="4850076" y="-2163305"/>
              <a:ext cx="852029" cy="5218176"/>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9" name="Round Same Side Corner Rectangle 4"/>
            <p:cNvSpPr/>
            <p:nvPr userDrawn="1"/>
          </p:nvSpPr>
          <p:spPr>
            <a:xfrm>
              <a:off x="2667003" y="61361"/>
              <a:ext cx="5176583" cy="76884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57143" lvl="1" indent="-57143" algn="l" defTabSz="444450">
                <a:lnSpc>
                  <a:spcPct val="80000"/>
                </a:lnSpc>
                <a:spcBef>
                  <a:spcPct val="0"/>
                </a:spcBef>
                <a:spcAft>
                  <a:spcPct val="15000"/>
                </a:spcAft>
                <a:buChar char="••"/>
              </a:pPr>
              <a:endParaRPr lang="en-US" sz="1000" kern="1200" dirty="0"/>
            </a:p>
          </p:txBody>
        </p:sp>
      </p:grpSp>
      <p:grpSp>
        <p:nvGrpSpPr>
          <p:cNvPr id="40" name="Group 39"/>
          <p:cNvGrpSpPr/>
          <p:nvPr userDrawn="1"/>
        </p:nvGrpSpPr>
        <p:grpSpPr>
          <a:xfrm>
            <a:off x="598211" y="3736425"/>
            <a:ext cx="2406648" cy="885052"/>
            <a:chOff x="264287" y="1840"/>
            <a:chExt cx="2406648" cy="885052"/>
          </a:xfrm>
        </p:grpSpPr>
        <p:sp>
          <p:nvSpPr>
            <p:cNvPr id="41" name="Rounded Rectangle 40"/>
            <p:cNvSpPr/>
            <p:nvPr userDrawn="1"/>
          </p:nvSpPr>
          <p:spPr>
            <a:xfrm>
              <a:off x="264287" y="1840"/>
              <a:ext cx="2406648" cy="885052"/>
            </a:xfrm>
            <a:prstGeom prst="roundRect">
              <a:avLst/>
            </a:prstGeom>
            <a:solidFill>
              <a:schemeClr val="accent1"/>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42" name="Rounded Rectangle 4"/>
            <p:cNvSpPr/>
            <p:nvPr userDrawn="1"/>
          </p:nvSpPr>
          <p:spPr>
            <a:xfrm>
              <a:off x="307492" y="45045"/>
              <a:ext cx="2320238" cy="7986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lvl="0" algn="ctr" defTabSz="888899">
                <a:lnSpc>
                  <a:spcPct val="90000"/>
                </a:lnSpc>
                <a:spcBef>
                  <a:spcPct val="0"/>
                </a:spcBef>
                <a:spcAft>
                  <a:spcPct val="35000"/>
                </a:spcAft>
              </a:pPr>
              <a:endParaRPr lang="en-US" sz="1600" i="1" kern="1200" dirty="0"/>
            </a:p>
          </p:txBody>
        </p:sp>
      </p:grpSp>
      <p:sp>
        <p:nvSpPr>
          <p:cNvPr id="5" name="Text Placeholder 4"/>
          <p:cNvSpPr>
            <a:spLocks noGrp="1"/>
          </p:cNvSpPr>
          <p:nvPr>
            <p:ph type="body" sz="quarter" idx="17"/>
          </p:nvPr>
        </p:nvSpPr>
        <p:spPr>
          <a:xfrm>
            <a:off x="762000" y="920868"/>
            <a:ext cx="2133600" cy="736482"/>
          </a:xfrm>
          <a:prstGeom prst="rect">
            <a:avLst/>
          </a:prstGeom>
        </p:spPr>
        <p:txBody>
          <a:bodyPr vert="horz" lIns="91430" tIns="45715" rIns="91430" bIns="45715"/>
          <a:lstStyle>
            <a:lvl1pPr marL="0" indent="0" algn="ctr">
              <a:buNone/>
              <a:defRPr sz="2000" b="1">
                <a:solidFill>
                  <a:schemeClr val="bg1"/>
                </a:solidFill>
              </a:defRPr>
            </a:lvl1pPr>
          </a:lstStyle>
          <a:p>
            <a:pPr lvl="0"/>
            <a:r>
              <a:rPr lang="en-US" dirty="0" smtClean="0"/>
              <a:t>Click</a:t>
            </a:r>
          </a:p>
        </p:txBody>
      </p:sp>
      <p:sp>
        <p:nvSpPr>
          <p:cNvPr id="47" name="Text Placeholder 4"/>
          <p:cNvSpPr>
            <a:spLocks noGrp="1"/>
          </p:cNvSpPr>
          <p:nvPr>
            <p:ph type="body" sz="quarter" idx="18"/>
          </p:nvPr>
        </p:nvSpPr>
        <p:spPr>
          <a:xfrm>
            <a:off x="762000" y="1894006"/>
            <a:ext cx="2133600" cy="736482"/>
          </a:xfrm>
          <a:prstGeom prst="rect">
            <a:avLst/>
          </a:prstGeom>
        </p:spPr>
        <p:txBody>
          <a:bodyPr vert="horz" lIns="91430" tIns="45715" rIns="91430" bIns="45715"/>
          <a:lstStyle>
            <a:lvl1pPr marL="0" indent="0" algn="ctr">
              <a:buNone/>
              <a:defRPr sz="2000" b="1">
                <a:solidFill>
                  <a:schemeClr val="bg1"/>
                </a:solidFill>
              </a:defRPr>
            </a:lvl1pPr>
          </a:lstStyle>
          <a:p>
            <a:pPr lvl="0"/>
            <a:r>
              <a:rPr lang="en-US" dirty="0" smtClean="0"/>
              <a:t>Click</a:t>
            </a:r>
          </a:p>
        </p:txBody>
      </p:sp>
      <p:sp>
        <p:nvSpPr>
          <p:cNvPr id="48" name="Text Placeholder 4"/>
          <p:cNvSpPr>
            <a:spLocks noGrp="1"/>
          </p:cNvSpPr>
          <p:nvPr>
            <p:ph type="body" sz="quarter" idx="19"/>
          </p:nvPr>
        </p:nvSpPr>
        <p:spPr>
          <a:xfrm>
            <a:off x="762000" y="2841825"/>
            <a:ext cx="2133600" cy="736482"/>
          </a:xfrm>
          <a:prstGeom prst="rect">
            <a:avLst/>
          </a:prstGeom>
        </p:spPr>
        <p:txBody>
          <a:bodyPr vert="horz" lIns="91430" tIns="45715" rIns="91430" bIns="45715"/>
          <a:lstStyle>
            <a:lvl1pPr marL="0" indent="0" algn="ctr">
              <a:buNone/>
              <a:defRPr sz="2000" b="1">
                <a:solidFill>
                  <a:schemeClr val="bg1"/>
                </a:solidFill>
              </a:defRPr>
            </a:lvl1pPr>
          </a:lstStyle>
          <a:p>
            <a:pPr lvl="0"/>
            <a:r>
              <a:rPr lang="en-US" dirty="0" smtClean="0"/>
              <a:t>Click</a:t>
            </a:r>
          </a:p>
        </p:txBody>
      </p:sp>
      <p:sp>
        <p:nvSpPr>
          <p:cNvPr id="49" name="Text Placeholder 4"/>
          <p:cNvSpPr>
            <a:spLocks noGrp="1"/>
          </p:cNvSpPr>
          <p:nvPr>
            <p:ph type="body" sz="quarter" idx="20"/>
          </p:nvPr>
        </p:nvSpPr>
        <p:spPr>
          <a:xfrm>
            <a:off x="762000" y="3829027"/>
            <a:ext cx="2133600" cy="736482"/>
          </a:xfrm>
          <a:prstGeom prst="rect">
            <a:avLst/>
          </a:prstGeom>
        </p:spPr>
        <p:txBody>
          <a:bodyPr vert="horz" lIns="91430" tIns="45715" rIns="91430" bIns="45715"/>
          <a:lstStyle>
            <a:lvl1pPr marL="0" indent="0" algn="ctr">
              <a:buNone/>
              <a:defRPr sz="2000" b="1">
                <a:solidFill>
                  <a:schemeClr val="bg1"/>
                </a:solidFill>
              </a:defRPr>
            </a:lvl1pPr>
          </a:lstStyle>
          <a:p>
            <a:pPr lvl="0"/>
            <a:r>
              <a:rPr lang="en-US" dirty="0" smtClean="0"/>
              <a:t>Click</a:t>
            </a:r>
          </a:p>
        </p:txBody>
      </p:sp>
      <p:sp>
        <p:nvSpPr>
          <p:cNvPr id="44" name="Text Placeholder 2"/>
          <p:cNvSpPr>
            <a:spLocks noGrp="1"/>
          </p:cNvSpPr>
          <p:nvPr>
            <p:ph type="body" sz="quarter" idx="21"/>
          </p:nvPr>
        </p:nvSpPr>
        <p:spPr>
          <a:xfrm>
            <a:off x="3200400" y="1896087"/>
            <a:ext cx="5181600" cy="766763"/>
          </a:xfrm>
          <a:prstGeom prst="rect">
            <a:avLst/>
          </a:prstGeom>
        </p:spPr>
        <p:txBody>
          <a:bodyPr vert="horz" lIns="91430" tIns="45715" rIns="91430" bIns="45715"/>
          <a:lstStyle>
            <a:lvl1pPr marL="0" indent="-173716">
              <a:lnSpc>
                <a:spcPct val="90000"/>
              </a:lnSpc>
              <a:spcBef>
                <a:spcPts val="0"/>
              </a:spcBef>
              <a:buClr>
                <a:schemeClr val="accent2"/>
              </a:buClr>
              <a:buFont typeface="Arial"/>
              <a:buChar char="•"/>
              <a:defRPr sz="1000">
                <a:latin typeface="Arial"/>
                <a:cs typeface="Arial"/>
              </a:defRPr>
            </a:lvl1pPr>
            <a:lvl2pPr marL="374861" indent="-192002">
              <a:lnSpc>
                <a:spcPct val="90000"/>
              </a:lnSpc>
              <a:spcBef>
                <a:spcPts val="0"/>
              </a:spcBef>
              <a:spcAft>
                <a:spcPts val="0"/>
              </a:spcAft>
              <a:buClr>
                <a:schemeClr val="accent2"/>
              </a:buClr>
              <a:defRPr sz="900"/>
            </a:lvl2pPr>
          </a:lstStyle>
          <a:p>
            <a:pPr lvl="0"/>
            <a:r>
              <a:rPr lang="en-US" dirty="0" smtClean="0"/>
              <a:t>Click to edit Master text styles</a:t>
            </a:r>
          </a:p>
          <a:p>
            <a:pPr lvl="1"/>
            <a:r>
              <a:rPr lang="en-US" dirty="0" smtClean="0"/>
              <a:t>Second level</a:t>
            </a:r>
          </a:p>
        </p:txBody>
      </p:sp>
      <p:sp>
        <p:nvSpPr>
          <p:cNvPr id="45" name="Text Placeholder 2"/>
          <p:cNvSpPr>
            <a:spLocks noGrp="1"/>
          </p:cNvSpPr>
          <p:nvPr>
            <p:ph type="body" sz="quarter" idx="22"/>
          </p:nvPr>
        </p:nvSpPr>
        <p:spPr>
          <a:xfrm>
            <a:off x="3200400" y="2839211"/>
            <a:ext cx="5181600" cy="766763"/>
          </a:xfrm>
          <a:prstGeom prst="rect">
            <a:avLst/>
          </a:prstGeom>
        </p:spPr>
        <p:txBody>
          <a:bodyPr vert="horz" lIns="91430" tIns="45715" rIns="91430" bIns="45715"/>
          <a:lstStyle>
            <a:lvl1pPr marL="0" indent="-173716">
              <a:lnSpc>
                <a:spcPct val="90000"/>
              </a:lnSpc>
              <a:spcBef>
                <a:spcPts val="0"/>
              </a:spcBef>
              <a:buClr>
                <a:schemeClr val="accent2"/>
              </a:buClr>
              <a:buFont typeface="Arial"/>
              <a:buChar char="•"/>
              <a:defRPr sz="1000">
                <a:latin typeface="Arial"/>
                <a:cs typeface="Arial"/>
              </a:defRPr>
            </a:lvl1pPr>
            <a:lvl2pPr marL="374861" indent="-192002">
              <a:lnSpc>
                <a:spcPct val="90000"/>
              </a:lnSpc>
              <a:spcBef>
                <a:spcPts val="0"/>
              </a:spcBef>
              <a:spcAft>
                <a:spcPts val="0"/>
              </a:spcAft>
              <a:buClr>
                <a:schemeClr val="accent2"/>
              </a:buClr>
              <a:defRPr sz="900"/>
            </a:lvl2pPr>
          </a:lstStyle>
          <a:p>
            <a:pPr lvl="0"/>
            <a:r>
              <a:rPr lang="en-US" dirty="0" smtClean="0"/>
              <a:t>Click to edit Master text styles</a:t>
            </a:r>
          </a:p>
          <a:p>
            <a:pPr lvl="1"/>
            <a:r>
              <a:rPr lang="en-US" dirty="0" smtClean="0"/>
              <a:t>Second level</a:t>
            </a:r>
          </a:p>
        </p:txBody>
      </p:sp>
      <p:sp>
        <p:nvSpPr>
          <p:cNvPr id="46" name="Text Placeholder 2"/>
          <p:cNvSpPr>
            <a:spLocks noGrp="1"/>
          </p:cNvSpPr>
          <p:nvPr>
            <p:ph type="body" sz="quarter" idx="23"/>
          </p:nvPr>
        </p:nvSpPr>
        <p:spPr>
          <a:xfrm>
            <a:off x="3200400" y="3829028"/>
            <a:ext cx="5181600" cy="766763"/>
          </a:xfrm>
          <a:prstGeom prst="rect">
            <a:avLst/>
          </a:prstGeom>
        </p:spPr>
        <p:txBody>
          <a:bodyPr vert="horz" lIns="91430" tIns="45715" rIns="91430" bIns="45715"/>
          <a:lstStyle>
            <a:lvl1pPr marL="0" indent="-173716">
              <a:lnSpc>
                <a:spcPct val="90000"/>
              </a:lnSpc>
              <a:spcBef>
                <a:spcPts val="0"/>
              </a:spcBef>
              <a:buClr>
                <a:schemeClr val="accent2"/>
              </a:buClr>
              <a:buFont typeface="Arial"/>
              <a:buChar char="•"/>
              <a:defRPr sz="1000">
                <a:latin typeface="Arial"/>
                <a:cs typeface="Arial"/>
              </a:defRPr>
            </a:lvl1pPr>
            <a:lvl2pPr marL="374861" indent="-192002">
              <a:lnSpc>
                <a:spcPct val="90000"/>
              </a:lnSpc>
              <a:spcBef>
                <a:spcPts val="0"/>
              </a:spcBef>
              <a:spcAft>
                <a:spcPts val="0"/>
              </a:spcAft>
              <a:buClr>
                <a:schemeClr val="accent2"/>
              </a:buClr>
              <a:defRPr sz="900"/>
            </a:lvl2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431196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 Content with titles Layout">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solidFill>
                <a:prstClr val="white">
                  <a:lumMod val="50000"/>
                </a:prstClr>
              </a:solidFill>
            </a:endParaRPr>
          </a:p>
        </p:txBody>
      </p:sp>
      <p:sp>
        <p:nvSpPr>
          <p:cNvPr id="7"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8"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
        <p:nvSpPr>
          <p:cNvPr id="9" name="Title 1"/>
          <p:cNvSpPr>
            <a:spLocks noGrp="1"/>
          </p:cNvSpPr>
          <p:nvPr>
            <p:ph type="title" hasCustomPrompt="1"/>
          </p:nvPr>
        </p:nvSpPr>
        <p:spPr>
          <a:xfrm>
            <a:off x="584202" y="285751"/>
            <a:ext cx="6959599" cy="435506"/>
          </a:xfrm>
        </p:spPr>
        <p:txBody>
          <a:bodyPr>
            <a:normAutofit/>
          </a:bodyPr>
          <a:lstStyle>
            <a:lvl1pPr algn="l">
              <a:defRPr sz="3000"/>
            </a:lvl1pPr>
          </a:lstStyle>
          <a:p>
            <a:r>
              <a:rPr lang="en-US" dirty="0" smtClean="0"/>
              <a:t>CLICK TO EDIT TITLE</a:t>
            </a:r>
            <a:endParaRPr lang="en-US" dirty="0"/>
          </a:p>
        </p:txBody>
      </p:sp>
      <p:sp>
        <p:nvSpPr>
          <p:cNvPr id="10" name="Rounded Rectangle 9"/>
          <p:cNvSpPr/>
          <p:nvPr userDrawn="1"/>
        </p:nvSpPr>
        <p:spPr>
          <a:xfrm>
            <a:off x="550800" y="1995605"/>
            <a:ext cx="1909078" cy="2519698"/>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25" name="Rounded Rectangle 24"/>
          <p:cNvSpPr/>
          <p:nvPr userDrawn="1"/>
        </p:nvSpPr>
        <p:spPr>
          <a:xfrm>
            <a:off x="533867" y="1995604"/>
            <a:ext cx="1929146" cy="728546"/>
          </a:xfrm>
          <a:prstGeom prst="roundRect">
            <a:avLst>
              <a:gd name="adj" fmla="val 10000"/>
            </a:avLst>
          </a:prstGeom>
          <a:solidFill>
            <a:srgbClr val="B08D00"/>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endParaRPr lang="en-US" dirty="0" smtClean="0"/>
          </a:p>
          <a:p>
            <a:endParaRPr lang="en-US" dirty="0"/>
          </a:p>
        </p:txBody>
      </p:sp>
      <p:sp>
        <p:nvSpPr>
          <p:cNvPr id="11" name="Off-page Connector 11"/>
          <p:cNvSpPr/>
          <p:nvPr userDrawn="1"/>
        </p:nvSpPr>
        <p:spPr>
          <a:xfrm>
            <a:off x="530732" y="935978"/>
            <a:ext cx="1929146" cy="949971"/>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000" dirty="0">
              <a:solidFill>
                <a:srgbClr val="FFFFFF"/>
              </a:solidFill>
              <a:latin typeface="+mj-lt"/>
            </a:endParaRPr>
          </a:p>
        </p:txBody>
      </p:sp>
      <p:sp>
        <p:nvSpPr>
          <p:cNvPr id="4" name="Text Placeholder 3"/>
          <p:cNvSpPr>
            <a:spLocks noGrp="1"/>
          </p:cNvSpPr>
          <p:nvPr>
            <p:ph type="body" sz="quarter" idx="17"/>
          </p:nvPr>
        </p:nvSpPr>
        <p:spPr>
          <a:xfrm>
            <a:off x="762000" y="1044656"/>
            <a:ext cx="1524000" cy="690159"/>
          </a:xfrm>
          <a:prstGeom prst="rect">
            <a:avLst/>
          </a:prstGeom>
        </p:spPr>
        <p:txBody>
          <a:bodyPr vert="horz" lIns="91430" tIns="45715" rIns="91430" bIns="45715" anchor="ctr" anchorCtr="0"/>
          <a:lstStyle>
            <a:lvl1pPr marL="285717" indent="-285717" algn="ctr">
              <a:buFontTx/>
              <a:buNone/>
              <a:defRPr lang="en-US" sz="1600" b="1" dirty="0" smtClean="0">
                <a:solidFill>
                  <a:schemeClr val="bg1"/>
                </a:solidFill>
                <a:latin typeface="+mj-lt"/>
              </a:defRPr>
            </a:lvl1pPr>
          </a:lstStyle>
          <a:p>
            <a:pPr marL="0" lvl="0" indent="0" algn="ctr">
              <a:spcBef>
                <a:spcPts val="0"/>
              </a:spcBef>
              <a:buNone/>
            </a:pPr>
            <a:endParaRPr lang="en-US" dirty="0" smtClean="0"/>
          </a:p>
        </p:txBody>
      </p:sp>
      <p:sp>
        <p:nvSpPr>
          <p:cNvPr id="3" name="Text Placeholder 2"/>
          <p:cNvSpPr>
            <a:spLocks noGrp="1"/>
          </p:cNvSpPr>
          <p:nvPr>
            <p:ph type="body" sz="quarter" idx="13"/>
          </p:nvPr>
        </p:nvSpPr>
        <p:spPr>
          <a:xfrm>
            <a:off x="606932" y="2724150"/>
            <a:ext cx="1828800" cy="1600200"/>
          </a:xfrm>
          <a:prstGeom prst="rect">
            <a:avLst/>
          </a:prstGeom>
        </p:spPr>
        <p:txBody>
          <a:bodyPr vert="horz" lIns="91430" tIns="45715" rIns="91430" bIns="45715"/>
          <a:lstStyle>
            <a:lvl1pPr marL="192002" indent="-173716" algn="l">
              <a:lnSpc>
                <a:spcPct val="90000"/>
              </a:lnSpc>
              <a:spcBef>
                <a:spcPts val="0"/>
              </a:spcBef>
              <a:buClr>
                <a:schemeClr val="accent2"/>
              </a:buClr>
              <a:buSzPct val="100000"/>
              <a:buFont typeface="Arial"/>
              <a:buChar char="•"/>
              <a:defRPr sz="1000">
                <a:solidFill>
                  <a:schemeClr val="tx1"/>
                </a:solidFill>
                <a:latin typeface="Arial"/>
                <a:cs typeface="Arial"/>
              </a:defRPr>
            </a:lvl1pPr>
            <a:lvl2pPr marL="374861" indent="-192002">
              <a:lnSpc>
                <a:spcPct val="90000"/>
              </a:lnSpc>
              <a:spcBef>
                <a:spcPts val="0"/>
              </a:spcBef>
              <a:defRPr sz="900"/>
            </a:lvl2pPr>
          </a:lstStyle>
          <a:p>
            <a:pPr lvl="0"/>
            <a:r>
              <a:rPr lang="en-US" dirty="0" smtClean="0"/>
              <a:t>Click to edit </a:t>
            </a:r>
          </a:p>
          <a:p>
            <a:pPr lvl="1"/>
            <a:r>
              <a:rPr lang="en-US" dirty="0" smtClean="0"/>
              <a:t>Second level</a:t>
            </a:r>
          </a:p>
        </p:txBody>
      </p:sp>
      <p:sp>
        <p:nvSpPr>
          <p:cNvPr id="5" name="Text Placeholder 4"/>
          <p:cNvSpPr>
            <a:spLocks noGrp="1"/>
          </p:cNvSpPr>
          <p:nvPr>
            <p:ph type="body" sz="quarter" idx="18"/>
          </p:nvPr>
        </p:nvSpPr>
        <p:spPr>
          <a:xfrm>
            <a:off x="606934" y="2177024"/>
            <a:ext cx="1755267" cy="470927"/>
          </a:xfrm>
          <a:prstGeom prst="rect">
            <a:avLst/>
          </a:prstGeom>
        </p:spPr>
        <p:txBody>
          <a:bodyPr vert="horz" lIns="91430" tIns="45715" rIns="91430" bIns="45715" anchor="ctr" anchorCtr="0"/>
          <a:lstStyle>
            <a:lvl1pPr marL="0" indent="0" algn="ctr">
              <a:spcBef>
                <a:spcPts val="0"/>
              </a:spcBef>
              <a:buNone/>
              <a:defRPr sz="1200">
                <a:latin typeface="+mj-lt"/>
              </a:defRPr>
            </a:lvl1pPr>
          </a:lstStyle>
          <a:p>
            <a:pPr lvl="0"/>
            <a:endParaRPr lang="en-US" dirty="0" smtClean="0"/>
          </a:p>
        </p:txBody>
      </p:sp>
      <p:sp>
        <p:nvSpPr>
          <p:cNvPr id="26" name="Rounded Rectangle 25"/>
          <p:cNvSpPr/>
          <p:nvPr userDrawn="1"/>
        </p:nvSpPr>
        <p:spPr>
          <a:xfrm>
            <a:off x="2603641" y="1995605"/>
            <a:ext cx="1909078" cy="2519698"/>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27" name="Rounded Rectangle 26"/>
          <p:cNvSpPr/>
          <p:nvPr userDrawn="1"/>
        </p:nvSpPr>
        <p:spPr>
          <a:xfrm>
            <a:off x="2586708" y="1995604"/>
            <a:ext cx="1929146" cy="728546"/>
          </a:xfrm>
          <a:prstGeom prst="roundRect">
            <a:avLst>
              <a:gd name="adj" fmla="val 10000"/>
            </a:avLst>
          </a:prstGeom>
          <a:solidFill>
            <a:srgbClr val="B08D00"/>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pPr lvl="0">
              <a:buFontTx/>
              <a:buNone/>
            </a:pPr>
            <a:endParaRPr lang="en-US" dirty="0" smtClean="0"/>
          </a:p>
          <a:p>
            <a:pPr lvl="0">
              <a:buFontTx/>
              <a:buNone/>
            </a:pPr>
            <a:endParaRPr lang="en-US" dirty="0"/>
          </a:p>
        </p:txBody>
      </p:sp>
      <p:sp>
        <p:nvSpPr>
          <p:cNvPr id="28" name="Off-page Connector 11"/>
          <p:cNvSpPr/>
          <p:nvPr userDrawn="1"/>
        </p:nvSpPr>
        <p:spPr>
          <a:xfrm>
            <a:off x="2603641" y="935979"/>
            <a:ext cx="1929146" cy="949970"/>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29" name="Text Placeholder 3"/>
          <p:cNvSpPr>
            <a:spLocks noGrp="1"/>
          </p:cNvSpPr>
          <p:nvPr>
            <p:ph type="body" sz="quarter" idx="19"/>
          </p:nvPr>
        </p:nvSpPr>
        <p:spPr>
          <a:xfrm>
            <a:off x="2834909" y="1044656"/>
            <a:ext cx="1524000" cy="690159"/>
          </a:xfrm>
          <a:prstGeom prst="rect">
            <a:avLst/>
          </a:prstGeom>
        </p:spPr>
        <p:txBody>
          <a:bodyPr vert="horz" lIns="91430" tIns="45715" rIns="91430" bIns="45715" anchor="ctr" anchorCtr="0"/>
          <a:lstStyle>
            <a:lvl1pPr marL="342861" indent="-342861" algn="ctr">
              <a:buFontTx/>
              <a:buNone/>
              <a:defRPr lang="en-US" sz="1600" b="1" dirty="0" smtClean="0">
                <a:solidFill>
                  <a:schemeClr val="bg1"/>
                </a:solidFill>
                <a:latin typeface="+mj-lt"/>
              </a:defRPr>
            </a:lvl1pPr>
          </a:lstStyle>
          <a:p>
            <a:pPr marL="0" lvl="0" indent="0" algn="ctr">
              <a:spcBef>
                <a:spcPts val="0"/>
              </a:spcBef>
              <a:buFontTx/>
              <a:buNone/>
            </a:pPr>
            <a:endParaRPr lang="en-US" dirty="0" smtClean="0"/>
          </a:p>
        </p:txBody>
      </p:sp>
      <p:sp>
        <p:nvSpPr>
          <p:cNvPr id="31" name="Text Placeholder 4"/>
          <p:cNvSpPr>
            <a:spLocks noGrp="1"/>
          </p:cNvSpPr>
          <p:nvPr>
            <p:ph type="body" sz="quarter" idx="21"/>
          </p:nvPr>
        </p:nvSpPr>
        <p:spPr>
          <a:xfrm>
            <a:off x="2659775" y="2177024"/>
            <a:ext cx="1755267" cy="470927"/>
          </a:xfrm>
          <a:prstGeom prst="rect">
            <a:avLst/>
          </a:prstGeom>
        </p:spPr>
        <p:txBody>
          <a:bodyPr vert="horz" lIns="91430" tIns="45715" rIns="91430" bIns="45715" anchor="ctr" anchorCtr="0"/>
          <a:lstStyle>
            <a:lvl1pPr marL="342861" indent="-342861" algn="ctr">
              <a:buFontTx/>
              <a:buNone/>
              <a:defRPr lang="en-US" sz="1200" dirty="0" smtClean="0">
                <a:latin typeface="+mj-lt"/>
              </a:defRPr>
            </a:lvl1pPr>
          </a:lstStyle>
          <a:p>
            <a:pPr marL="0" lvl="0" indent="0" algn="ctr">
              <a:spcBef>
                <a:spcPts val="0"/>
              </a:spcBef>
              <a:buNone/>
            </a:pPr>
            <a:endParaRPr lang="en-US" dirty="0" smtClean="0"/>
          </a:p>
        </p:txBody>
      </p:sp>
      <p:sp>
        <p:nvSpPr>
          <p:cNvPr id="32" name="Rounded Rectangle 31"/>
          <p:cNvSpPr/>
          <p:nvPr userDrawn="1"/>
        </p:nvSpPr>
        <p:spPr>
          <a:xfrm>
            <a:off x="4665600" y="1995606"/>
            <a:ext cx="1909078" cy="2524907"/>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33" name="Rounded Rectangle 32"/>
          <p:cNvSpPr/>
          <p:nvPr userDrawn="1"/>
        </p:nvSpPr>
        <p:spPr>
          <a:xfrm>
            <a:off x="4648667" y="1995606"/>
            <a:ext cx="1929146" cy="733756"/>
          </a:xfrm>
          <a:prstGeom prst="roundRect">
            <a:avLst>
              <a:gd name="adj" fmla="val 10000"/>
            </a:avLst>
          </a:prstGeom>
          <a:solidFill>
            <a:srgbClr val="B08D00"/>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pPr lvl="0"/>
            <a:endParaRPr lang="en-US" dirty="0" smtClean="0"/>
          </a:p>
          <a:p>
            <a:pPr lvl="0"/>
            <a:endParaRPr lang="en-US" dirty="0"/>
          </a:p>
        </p:txBody>
      </p:sp>
      <p:sp>
        <p:nvSpPr>
          <p:cNvPr id="34" name="Off-page Connector 11"/>
          <p:cNvSpPr/>
          <p:nvPr userDrawn="1"/>
        </p:nvSpPr>
        <p:spPr>
          <a:xfrm>
            <a:off x="4645532" y="941188"/>
            <a:ext cx="1929146" cy="949971"/>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35" name="Text Placeholder 3"/>
          <p:cNvSpPr>
            <a:spLocks noGrp="1"/>
          </p:cNvSpPr>
          <p:nvPr>
            <p:ph type="body" sz="quarter" idx="22"/>
          </p:nvPr>
        </p:nvSpPr>
        <p:spPr>
          <a:xfrm>
            <a:off x="4876800" y="1049867"/>
            <a:ext cx="1524000" cy="684949"/>
          </a:xfrm>
          <a:prstGeom prst="rect">
            <a:avLst/>
          </a:prstGeom>
        </p:spPr>
        <p:txBody>
          <a:bodyPr vert="horz" lIns="91430" tIns="45715" rIns="91430" bIns="45715" anchor="ctr" anchorCtr="0"/>
          <a:lstStyle>
            <a:lvl1pPr marL="342861" indent="-342861" algn="ctr">
              <a:buFontTx/>
              <a:buNone/>
              <a:defRPr lang="en-US" sz="1600" b="1" dirty="0" smtClean="0">
                <a:solidFill>
                  <a:schemeClr val="bg1"/>
                </a:solidFill>
                <a:latin typeface="+mj-lt"/>
              </a:defRPr>
            </a:lvl1pPr>
          </a:lstStyle>
          <a:p>
            <a:pPr marL="0" lvl="0" indent="0" algn="ctr">
              <a:spcBef>
                <a:spcPts val="0"/>
              </a:spcBef>
              <a:buFontTx/>
              <a:buNone/>
            </a:pPr>
            <a:endParaRPr lang="en-US" dirty="0" smtClean="0"/>
          </a:p>
        </p:txBody>
      </p:sp>
      <p:sp>
        <p:nvSpPr>
          <p:cNvPr id="37" name="Text Placeholder 4"/>
          <p:cNvSpPr>
            <a:spLocks noGrp="1"/>
          </p:cNvSpPr>
          <p:nvPr>
            <p:ph type="body" sz="quarter" idx="24"/>
          </p:nvPr>
        </p:nvSpPr>
        <p:spPr>
          <a:xfrm>
            <a:off x="4721734" y="2177024"/>
            <a:ext cx="1755267" cy="476137"/>
          </a:xfrm>
          <a:prstGeom prst="rect">
            <a:avLst/>
          </a:prstGeom>
        </p:spPr>
        <p:txBody>
          <a:bodyPr vert="horz" lIns="91430" tIns="45715" rIns="91430" bIns="45715" anchor="ctr" anchorCtr="0"/>
          <a:lstStyle>
            <a:lvl1pPr marL="342861" indent="-342861" algn="ctr">
              <a:buFontTx/>
              <a:buNone/>
              <a:defRPr lang="en-US" sz="1200" dirty="0" smtClean="0">
                <a:latin typeface="+mj-lt"/>
              </a:defRPr>
            </a:lvl1pPr>
          </a:lstStyle>
          <a:p>
            <a:pPr marL="0" lvl="0" indent="0" algn="ctr">
              <a:spcBef>
                <a:spcPts val="0"/>
              </a:spcBef>
              <a:buNone/>
            </a:pPr>
            <a:endParaRPr lang="en-US" dirty="0" smtClean="0"/>
          </a:p>
        </p:txBody>
      </p:sp>
      <p:sp>
        <p:nvSpPr>
          <p:cNvPr id="38" name="Rounded Rectangle 37"/>
          <p:cNvSpPr/>
          <p:nvPr userDrawn="1"/>
        </p:nvSpPr>
        <p:spPr>
          <a:xfrm>
            <a:off x="6666363" y="1995604"/>
            <a:ext cx="1909078" cy="2524908"/>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39" name="Rounded Rectangle 38"/>
          <p:cNvSpPr/>
          <p:nvPr userDrawn="1"/>
        </p:nvSpPr>
        <p:spPr>
          <a:xfrm>
            <a:off x="6649430" y="1995605"/>
            <a:ext cx="1929146" cy="733755"/>
          </a:xfrm>
          <a:prstGeom prst="roundRect">
            <a:avLst>
              <a:gd name="adj" fmla="val 10000"/>
            </a:avLst>
          </a:prstGeom>
          <a:solidFill>
            <a:srgbClr val="B08D00"/>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pPr lvl="0">
              <a:buFontTx/>
              <a:buNone/>
            </a:pPr>
            <a:endParaRPr lang="en-US" dirty="0" smtClean="0"/>
          </a:p>
          <a:p>
            <a:pPr lvl="0">
              <a:buFontTx/>
              <a:buNone/>
            </a:pPr>
            <a:endParaRPr lang="en-US" dirty="0"/>
          </a:p>
        </p:txBody>
      </p:sp>
      <p:sp>
        <p:nvSpPr>
          <p:cNvPr id="40" name="Off-page Connector 11"/>
          <p:cNvSpPr/>
          <p:nvPr userDrawn="1"/>
        </p:nvSpPr>
        <p:spPr>
          <a:xfrm>
            <a:off x="6646295" y="941189"/>
            <a:ext cx="1929146" cy="944760"/>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41" name="Text Placeholder 3"/>
          <p:cNvSpPr>
            <a:spLocks noGrp="1"/>
          </p:cNvSpPr>
          <p:nvPr>
            <p:ph type="body" sz="quarter" idx="25"/>
          </p:nvPr>
        </p:nvSpPr>
        <p:spPr>
          <a:xfrm>
            <a:off x="6877563" y="1049867"/>
            <a:ext cx="1524000" cy="684949"/>
          </a:xfrm>
          <a:prstGeom prst="rect">
            <a:avLst/>
          </a:prstGeom>
        </p:spPr>
        <p:txBody>
          <a:bodyPr vert="horz" lIns="91430" tIns="45715" rIns="91430" bIns="45715" anchor="ctr" anchorCtr="0"/>
          <a:lstStyle>
            <a:lvl1pPr marL="285717" indent="-285717" algn="ctr">
              <a:buFontTx/>
              <a:buNone/>
              <a:defRPr lang="en-US" sz="1600" b="1" dirty="0" smtClean="0">
                <a:solidFill>
                  <a:schemeClr val="bg1"/>
                </a:solidFill>
                <a:latin typeface="+mj-lt"/>
              </a:defRPr>
            </a:lvl1pPr>
          </a:lstStyle>
          <a:p>
            <a:pPr marL="0" lvl="0" indent="0" algn="ctr">
              <a:spcBef>
                <a:spcPts val="0"/>
              </a:spcBef>
              <a:buFontTx/>
              <a:buNone/>
            </a:pPr>
            <a:endParaRPr lang="en-US" dirty="0" smtClean="0"/>
          </a:p>
        </p:txBody>
      </p:sp>
      <p:sp>
        <p:nvSpPr>
          <p:cNvPr id="43" name="Text Placeholder 4"/>
          <p:cNvSpPr>
            <a:spLocks noGrp="1"/>
          </p:cNvSpPr>
          <p:nvPr>
            <p:ph type="body" sz="quarter" idx="27"/>
          </p:nvPr>
        </p:nvSpPr>
        <p:spPr>
          <a:xfrm>
            <a:off x="6722497" y="2177024"/>
            <a:ext cx="1755267" cy="476137"/>
          </a:xfrm>
          <a:prstGeom prst="rect">
            <a:avLst/>
          </a:prstGeom>
        </p:spPr>
        <p:txBody>
          <a:bodyPr vert="horz" lIns="91430" tIns="45715" rIns="91430" bIns="45715" anchor="ctr" anchorCtr="0"/>
          <a:lstStyle>
            <a:lvl1pPr marL="171430" indent="-171430" algn="ctr">
              <a:buFontTx/>
              <a:buNone/>
              <a:defRPr lang="en-US" sz="1200" dirty="0" smtClean="0">
                <a:latin typeface="+mj-lt"/>
              </a:defRPr>
            </a:lvl1pPr>
          </a:lstStyle>
          <a:p>
            <a:pPr marL="0" lvl="0" indent="0" algn="ctr">
              <a:spcBef>
                <a:spcPts val="0"/>
              </a:spcBef>
              <a:buNone/>
            </a:pPr>
            <a:endParaRPr lang="en-US" dirty="0" smtClean="0"/>
          </a:p>
        </p:txBody>
      </p:sp>
      <p:sp>
        <p:nvSpPr>
          <p:cNvPr id="44" name="Text Placeholder 2"/>
          <p:cNvSpPr>
            <a:spLocks noGrp="1"/>
          </p:cNvSpPr>
          <p:nvPr>
            <p:ph type="body" sz="quarter" idx="28"/>
          </p:nvPr>
        </p:nvSpPr>
        <p:spPr>
          <a:xfrm>
            <a:off x="2659774" y="2801844"/>
            <a:ext cx="1828800" cy="1600200"/>
          </a:xfrm>
          <a:prstGeom prst="rect">
            <a:avLst/>
          </a:prstGeom>
        </p:spPr>
        <p:txBody>
          <a:bodyPr vert="horz" lIns="91430" tIns="45715" rIns="91430" bIns="45715"/>
          <a:lstStyle>
            <a:lvl1pPr marL="192002" indent="-173716" algn="l">
              <a:lnSpc>
                <a:spcPct val="90000"/>
              </a:lnSpc>
              <a:spcBef>
                <a:spcPts val="0"/>
              </a:spcBef>
              <a:buClr>
                <a:schemeClr val="accent2"/>
              </a:buClr>
              <a:buSzPct val="100000"/>
              <a:buFont typeface="Arial"/>
              <a:buChar char="•"/>
              <a:defRPr sz="1000">
                <a:solidFill>
                  <a:schemeClr val="tx1"/>
                </a:solidFill>
                <a:latin typeface="Arial"/>
                <a:cs typeface="Arial"/>
              </a:defRPr>
            </a:lvl1pPr>
            <a:lvl2pPr marL="374861" indent="-192002">
              <a:lnSpc>
                <a:spcPct val="90000"/>
              </a:lnSpc>
              <a:spcBef>
                <a:spcPts val="0"/>
              </a:spcBef>
              <a:defRPr sz="900"/>
            </a:lvl2pPr>
          </a:lstStyle>
          <a:p>
            <a:pPr lvl="0"/>
            <a:r>
              <a:rPr lang="en-US" dirty="0" smtClean="0"/>
              <a:t>Click to edit </a:t>
            </a:r>
          </a:p>
          <a:p>
            <a:pPr lvl="1"/>
            <a:r>
              <a:rPr lang="en-US" dirty="0" smtClean="0"/>
              <a:t>Second level</a:t>
            </a:r>
          </a:p>
        </p:txBody>
      </p:sp>
      <p:sp>
        <p:nvSpPr>
          <p:cNvPr id="45" name="Text Placeholder 2"/>
          <p:cNvSpPr>
            <a:spLocks noGrp="1"/>
          </p:cNvSpPr>
          <p:nvPr>
            <p:ph type="body" sz="quarter" idx="29"/>
          </p:nvPr>
        </p:nvSpPr>
        <p:spPr>
          <a:xfrm>
            <a:off x="4721733" y="2801844"/>
            <a:ext cx="1828800" cy="1600200"/>
          </a:xfrm>
          <a:prstGeom prst="rect">
            <a:avLst/>
          </a:prstGeom>
        </p:spPr>
        <p:txBody>
          <a:bodyPr vert="horz" lIns="91430" tIns="45715" rIns="91430" bIns="45715"/>
          <a:lstStyle>
            <a:lvl1pPr marL="192002" indent="-173716" algn="l">
              <a:lnSpc>
                <a:spcPct val="90000"/>
              </a:lnSpc>
              <a:spcBef>
                <a:spcPts val="0"/>
              </a:spcBef>
              <a:buClr>
                <a:schemeClr val="accent2"/>
              </a:buClr>
              <a:buSzPct val="100000"/>
              <a:buFont typeface="Arial"/>
              <a:buChar char="•"/>
              <a:defRPr sz="1000">
                <a:solidFill>
                  <a:schemeClr val="tx1"/>
                </a:solidFill>
                <a:latin typeface="Arial"/>
                <a:cs typeface="Arial"/>
              </a:defRPr>
            </a:lvl1pPr>
            <a:lvl2pPr marL="374861" indent="-192002">
              <a:lnSpc>
                <a:spcPct val="90000"/>
              </a:lnSpc>
              <a:spcBef>
                <a:spcPts val="0"/>
              </a:spcBef>
              <a:defRPr sz="900"/>
            </a:lvl2pPr>
          </a:lstStyle>
          <a:p>
            <a:pPr lvl="0"/>
            <a:r>
              <a:rPr lang="en-US" dirty="0" smtClean="0"/>
              <a:t>Click to edit </a:t>
            </a:r>
          </a:p>
          <a:p>
            <a:pPr lvl="1"/>
            <a:r>
              <a:rPr lang="en-US" dirty="0" smtClean="0"/>
              <a:t>Second level</a:t>
            </a:r>
          </a:p>
        </p:txBody>
      </p:sp>
      <p:sp>
        <p:nvSpPr>
          <p:cNvPr id="46" name="Text Placeholder 2"/>
          <p:cNvSpPr>
            <a:spLocks noGrp="1"/>
          </p:cNvSpPr>
          <p:nvPr>
            <p:ph type="body" sz="quarter" idx="30"/>
          </p:nvPr>
        </p:nvSpPr>
        <p:spPr>
          <a:xfrm>
            <a:off x="6722496" y="2801844"/>
            <a:ext cx="1828800" cy="1600200"/>
          </a:xfrm>
          <a:prstGeom prst="rect">
            <a:avLst/>
          </a:prstGeom>
        </p:spPr>
        <p:txBody>
          <a:bodyPr vert="horz" lIns="91430" tIns="45715" rIns="91430" bIns="45715"/>
          <a:lstStyle>
            <a:lvl1pPr marL="192002" indent="-173716" algn="l">
              <a:lnSpc>
                <a:spcPct val="90000"/>
              </a:lnSpc>
              <a:spcBef>
                <a:spcPts val="0"/>
              </a:spcBef>
              <a:buClr>
                <a:schemeClr val="accent2"/>
              </a:buClr>
              <a:buSzPct val="100000"/>
              <a:buFont typeface="Arial"/>
              <a:buChar char="•"/>
              <a:defRPr sz="1000">
                <a:solidFill>
                  <a:schemeClr val="tx1"/>
                </a:solidFill>
                <a:latin typeface="Arial"/>
                <a:cs typeface="Arial"/>
              </a:defRPr>
            </a:lvl1pPr>
            <a:lvl2pPr marL="374861" indent="-192002">
              <a:lnSpc>
                <a:spcPct val="90000"/>
              </a:lnSpc>
              <a:spcBef>
                <a:spcPts val="0"/>
              </a:spcBef>
              <a:defRPr sz="900"/>
            </a:lvl2pPr>
          </a:lstStyle>
          <a:p>
            <a:pPr lvl="0"/>
            <a:r>
              <a:rPr lang="en-US" dirty="0" smtClean="0"/>
              <a:t>Click to edit </a:t>
            </a:r>
          </a:p>
          <a:p>
            <a:pPr lvl="1"/>
            <a:r>
              <a:rPr lang="en-US" dirty="0" smtClean="0"/>
              <a:t>Second level</a:t>
            </a:r>
          </a:p>
        </p:txBody>
      </p:sp>
    </p:spTree>
    <p:extLst>
      <p:ext uri="{BB962C8B-B14F-4D97-AF65-F5344CB8AC3E}">
        <p14:creationId xmlns:p14="http://schemas.microsoft.com/office/powerpoint/2010/main" val="1541912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ngle Flow Chart">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solidFill>
                <a:prstClr val="white">
                  <a:lumMod val="50000"/>
                </a:prstClr>
              </a:solidFill>
            </a:endParaRPr>
          </a:p>
        </p:txBody>
      </p:sp>
      <p:sp>
        <p:nvSpPr>
          <p:cNvPr id="7"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8"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
        <p:nvSpPr>
          <p:cNvPr id="9" name="Title 1"/>
          <p:cNvSpPr>
            <a:spLocks noGrp="1"/>
          </p:cNvSpPr>
          <p:nvPr>
            <p:ph type="title" hasCustomPrompt="1"/>
          </p:nvPr>
        </p:nvSpPr>
        <p:spPr>
          <a:xfrm>
            <a:off x="584202" y="285751"/>
            <a:ext cx="6959599" cy="435506"/>
          </a:xfrm>
        </p:spPr>
        <p:txBody>
          <a:bodyPr>
            <a:normAutofit/>
          </a:bodyPr>
          <a:lstStyle>
            <a:lvl1pPr algn="l">
              <a:defRPr sz="3000"/>
            </a:lvl1pPr>
          </a:lstStyle>
          <a:p>
            <a:r>
              <a:rPr lang="en-US" dirty="0" smtClean="0"/>
              <a:t>CLICK TO EDIT TITLE</a:t>
            </a:r>
            <a:endParaRPr lang="en-US" dirty="0"/>
          </a:p>
        </p:txBody>
      </p:sp>
      <p:sp>
        <p:nvSpPr>
          <p:cNvPr id="10" name="Chevron 9"/>
          <p:cNvSpPr/>
          <p:nvPr userDrawn="1"/>
        </p:nvSpPr>
        <p:spPr>
          <a:xfrm>
            <a:off x="1868310" y="3209317"/>
            <a:ext cx="1751062" cy="1154846"/>
          </a:xfrm>
          <a:prstGeom prst="chevron">
            <a:avLst>
              <a:gd name="adj" fmla="val 15609"/>
            </a:avLst>
          </a:prstGeom>
          <a:solidFill>
            <a:schemeClr val="accent1"/>
          </a:solidFill>
          <a:ln>
            <a:solidFill>
              <a:schemeClr val="accent1"/>
            </a:solidFill>
          </a:ln>
          <a:effectLst>
            <a:outerShdw dist="127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lvl="0" algn="ctr"/>
            <a:endParaRPr lang="en-US" sz="1300" b="1" dirty="0">
              <a:ln w="1905"/>
              <a:solidFill>
                <a:srgbClr val="000000"/>
              </a:solidFill>
              <a:effectLst>
                <a:innerShdw blurRad="69850" dist="43180" dir="5400000">
                  <a:srgbClr val="000000">
                    <a:alpha val="65000"/>
                  </a:srgbClr>
                </a:innerShdw>
              </a:effectLst>
              <a:latin typeface="Roboto Black"/>
              <a:cs typeface="Roboto Black"/>
            </a:endParaRPr>
          </a:p>
        </p:txBody>
      </p:sp>
      <p:sp>
        <p:nvSpPr>
          <p:cNvPr id="11" name="Chevron 10"/>
          <p:cNvSpPr/>
          <p:nvPr userDrawn="1"/>
        </p:nvSpPr>
        <p:spPr>
          <a:xfrm>
            <a:off x="3431787" y="3200401"/>
            <a:ext cx="1733226" cy="1163762"/>
          </a:xfrm>
          <a:prstGeom prst="chevron">
            <a:avLst>
              <a:gd name="adj" fmla="val 15609"/>
            </a:avLst>
          </a:prstGeom>
          <a:solidFill>
            <a:srgbClr val="B08D00"/>
          </a:solidFill>
          <a:effectLst>
            <a:outerShdw dist="12700" dir="5400000" sx="0" sy="0" rotWithShape="0">
              <a:srgbClr val="000000"/>
            </a:out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pPr lvl="0"/>
            <a:endParaRPr lang="en-US" dirty="0"/>
          </a:p>
        </p:txBody>
      </p:sp>
      <p:sp>
        <p:nvSpPr>
          <p:cNvPr id="12" name="Chevron 11"/>
          <p:cNvSpPr/>
          <p:nvPr userDrawn="1"/>
        </p:nvSpPr>
        <p:spPr>
          <a:xfrm>
            <a:off x="4963777" y="3200401"/>
            <a:ext cx="1742834" cy="1163762"/>
          </a:xfrm>
          <a:prstGeom prst="chevron">
            <a:avLst>
              <a:gd name="adj" fmla="val 15609"/>
            </a:avLst>
          </a:prstGeom>
          <a:solidFill>
            <a:schemeClr val="accent1"/>
          </a:solidFill>
          <a:ln>
            <a:solidFill>
              <a:schemeClr val="accent1"/>
            </a:solidFill>
          </a:ln>
          <a:effectLst>
            <a:outerShdw dist="127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lvl="0" algn="ctr"/>
            <a:endParaRPr lang="en-US" sz="1300" b="1" dirty="0">
              <a:ln w="1905"/>
              <a:solidFill>
                <a:srgbClr val="000000"/>
              </a:solidFill>
              <a:effectLst>
                <a:innerShdw blurRad="69850" dist="43180" dir="5400000">
                  <a:srgbClr val="000000">
                    <a:alpha val="65000"/>
                  </a:srgbClr>
                </a:innerShdw>
              </a:effectLst>
              <a:latin typeface="Roboto Black"/>
              <a:cs typeface="Roboto Black"/>
            </a:endParaRPr>
          </a:p>
        </p:txBody>
      </p:sp>
      <p:sp>
        <p:nvSpPr>
          <p:cNvPr id="13" name="Chevron 12"/>
          <p:cNvSpPr/>
          <p:nvPr userDrawn="1"/>
        </p:nvSpPr>
        <p:spPr>
          <a:xfrm>
            <a:off x="6531045" y="3200401"/>
            <a:ext cx="1633330" cy="1163762"/>
          </a:xfrm>
          <a:prstGeom prst="chevron">
            <a:avLst>
              <a:gd name="adj" fmla="val 15609"/>
            </a:avLst>
          </a:prstGeom>
          <a:solidFill>
            <a:srgbClr val="B08D00"/>
          </a:solidFill>
          <a:effectLst>
            <a:outerShdw dist="12700" dir="5400000" sx="0" sy="0" rotWithShape="0">
              <a:srgbClr val="000000"/>
            </a:out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pPr lvl="0"/>
            <a:endParaRPr lang="en-US" dirty="0"/>
          </a:p>
        </p:txBody>
      </p:sp>
      <p:sp>
        <p:nvSpPr>
          <p:cNvPr id="18" name="Chevron 17"/>
          <p:cNvSpPr/>
          <p:nvPr userDrawn="1"/>
        </p:nvSpPr>
        <p:spPr>
          <a:xfrm>
            <a:off x="1868310" y="1485900"/>
            <a:ext cx="1751062" cy="1231704"/>
          </a:xfrm>
          <a:prstGeom prst="chevron">
            <a:avLst>
              <a:gd name="adj" fmla="val 15609"/>
            </a:avLst>
          </a:prstGeom>
          <a:solidFill>
            <a:srgbClr val="B08D00"/>
          </a:solidFill>
          <a:effectLst>
            <a:outerShdw dist="12700" dir="5400000" sx="0" sy="0" rotWithShape="0">
              <a:srgbClr val="000000"/>
            </a:out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pPr lvl="0"/>
            <a:endParaRPr lang="en-US" dirty="0" smtClean="0"/>
          </a:p>
        </p:txBody>
      </p:sp>
      <p:sp>
        <p:nvSpPr>
          <p:cNvPr id="19" name="Chevron 18"/>
          <p:cNvSpPr/>
          <p:nvPr userDrawn="1"/>
        </p:nvSpPr>
        <p:spPr>
          <a:xfrm>
            <a:off x="3431787" y="1487570"/>
            <a:ext cx="1733226" cy="1230035"/>
          </a:xfrm>
          <a:prstGeom prst="chevron">
            <a:avLst>
              <a:gd name="adj" fmla="val 15609"/>
            </a:avLst>
          </a:prstGeom>
          <a:solidFill>
            <a:schemeClr val="accent1"/>
          </a:solidFill>
          <a:ln>
            <a:solidFill>
              <a:schemeClr val="accent1"/>
            </a:solidFill>
          </a:ln>
          <a:effectLst>
            <a:outerShdw dist="127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lvl="0" algn="ctr"/>
            <a:endParaRPr lang="en-US" sz="1300" b="1" dirty="0">
              <a:ln w="1905"/>
              <a:solidFill>
                <a:srgbClr val="000000"/>
              </a:solidFill>
              <a:effectLst>
                <a:innerShdw blurRad="69850" dist="43180" dir="5400000">
                  <a:srgbClr val="000000">
                    <a:alpha val="65000"/>
                  </a:srgbClr>
                </a:innerShdw>
              </a:effectLst>
              <a:latin typeface="Roboto Black"/>
              <a:cs typeface="Roboto Black"/>
            </a:endParaRPr>
          </a:p>
        </p:txBody>
      </p:sp>
      <p:sp>
        <p:nvSpPr>
          <p:cNvPr id="20" name="Chevron 19"/>
          <p:cNvSpPr/>
          <p:nvPr userDrawn="1"/>
        </p:nvSpPr>
        <p:spPr>
          <a:xfrm>
            <a:off x="4963777" y="1485900"/>
            <a:ext cx="1742834" cy="1231704"/>
          </a:xfrm>
          <a:prstGeom prst="chevron">
            <a:avLst>
              <a:gd name="adj" fmla="val 15609"/>
            </a:avLst>
          </a:prstGeom>
          <a:solidFill>
            <a:srgbClr val="B08D00"/>
          </a:solidFill>
          <a:effectLst>
            <a:outerShdw dist="12700" dir="5400000" sx="0" sy="0" rotWithShape="0">
              <a:srgbClr val="000000"/>
            </a:out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pPr lvl="0"/>
            <a:endParaRPr lang="en-US" dirty="0"/>
          </a:p>
        </p:txBody>
      </p:sp>
      <p:sp>
        <p:nvSpPr>
          <p:cNvPr id="21" name="Chevron 20"/>
          <p:cNvSpPr/>
          <p:nvPr userDrawn="1"/>
        </p:nvSpPr>
        <p:spPr>
          <a:xfrm>
            <a:off x="6517747" y="1485901"/>
            <a:ext cx="1646627" cy="1230035"/>
          </a:xfrm>
          <a:prstGeom prst="chevron">
            <a:avLst>
              <a:gd name="adj" fmla="val 15609"/>
            </a:avLst>
          </a:prstGeom>
          <a:solidFill>
            <a:schemeClr val="accent1"/>
          </a:solidFill>
          <a:ln>
            <a:solidFill>
              <a:schemeClr val="accent1"/>
            </a:solidFill>
          </a:ln>
          <a:effectLst>
            <a:outerShdw dist="127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lvl="0" algn="ctr"/>
            <a:endParaRPr lang="en-US" sz="1300" b="1" dirty="0">
              <a:ln w="1905"/>
              <a:solidFill>
                <a:srgbClr val="000000"/>
              </a:solidFill>
              <a:effectLst>
                <a:innerShdw blurRad="69850" dist="43180" dir="5400000">
                  <a:srgbClr val="000000">
                    <a:alpha val="65000"/>
                  </a:srgbClr>
                </a:innerShdw>
              </a:effectLst>
              <a:latin typeface="Roboto Black"/>
              <a:cs typeface="Roboto Black"/>
            </a:endParaRPr>
          </a:p>
        </p:txBody>
      </p:sp>
      <p:sp>
        <p:nvSpPr>
          <p:cNvPr id="26" name="Chevron 25"/>
          <p:cNvSpPr/>
          <p:nvPr userDrawn="1"/>
        </p:nvSpPr>
        <p:spPr>
          <a:xfrm>
            <a:off x="457200" y="1487571"/>
            <a:ext cx="1621809" cy="1230034"/>
          </a:xfrm>
          <a:prstGeom prst="chevron">
            <a:avLst>
              <a:gd name="adj" fmla="val 15609"/>
            </a:avLst>
          </a:prstGeom>
          <a:solidFill>
            <a:schemeClr val="bg1"/>
          </a:solidFill>
          <a:ln w="12700">
            <a:solidFill>
              <a:schemeClr val="accent1"/>
            </a:solidFill>
          </a:ln>
          <a:effectLst>
            <a:outerShdw dist="12700" dir="5400000" sx="0" sy="0" rotWithShape="0">
              <a:srgbClr val="000000"/>
            </a:outerShdw>
          </a:effectLst>
        </p:spPr>
        <p:style>
          <a:lnRef idx="1">
            <a:schemeClr val="accent2"/>
          </a:lnRef>
          <a:fillRef idx="3">
            <a:schemeClr val="accent2"/>
          </a:fillRef>
          <a:effectRef idx="2">
            <a:schemeClr val="accent2"/>
          </a:effectRef>
          <a:fontRef idx="minor">
            <a:schemeClr val="lt1"/>
          </a:fontRef>
        </p:style>
        <p:txBody>
          <a:bodyPr lIns="91430" tIns="45715" rIns="91430" bIns="45715" rtlCol="0" anchor="ctr"/>
          <a:lstStyle/>
          <a:p>
            <a:pPr algn="ctr"/>
            <a:endParaRPr lang="en-US" sz="1400" dirty="0">
              <a:ln w="76200" cmpd="sng">
                <a:solidFill>
                  <a:schemeClr val="tx1"/>
                </a:solidFill>
              </a:ln>
              <a:solidFill>
                <a:schemeClr val="tx1"/>
              </a:solidFill>
              <a:latin typeface="+mj-lt"/>
            </a:endParaRPr>
          </a:p>
        </p:txBody>
      </p:sp>
      <p:sp>
        <p:nvSpPr>
          <p:cNvPr id="27" name="Text Placeholder 3"/>
          <p:cNvSpPr>
            <a:spLocks noGrp="1"/>
          </p:cNvSpPr>
          <p:nvPr>
            <p:ph type="body" sz="quarter" idx="17"/>
          </p:nvPr>
        </p:nvSpPr>
        <p:spPr>
          <a:xfrm>
            <a:off x="668436" y="1734816"/>
            <a:ext cx="1199874" cy="811718"/>
          </a:xfrm>
          <a:prstGeom prst="rect">
            <a:avLst/>
          </a:prstGeom>
        </p:spPr>
        <p:txBody>
          <a:bodyPr vert="horz" lIns="91430" tIns="45715" rIns="91430" bIns="45715" anchor="ctr" anchorCtr="0"/>
          <a:lstStyle>
            <a:lvl1pPr marL="0" indent="0" algn="ctr">
              <a:buNone/>
              <a:defRPr sz="1600" b="1">
                <a:solidFill>
                  <a:srgbClr val="000000"/>
                </a:solidFill>
                <a:latin typeface="+mj-lt"/>
              </a:defRPr>
            </a:lvl1pPr>
          </a:lstStyle>
          <a:p>
            <a:pPr lvl="0"/>
            <a:r>
              <a:rPr lang="en-US" dirty="0" smtClean="0"/>
              <a:t>Click</a:t>
            </a:r>
          </a:p>
        </p:txBody>
      </p:sp>
      <p:sp>
        <p:nvSpPr>
          <p:cNvPr id="28" name="Text Placeholder 3"/>
          <p:cNvSpPr>
            <a:spLocks noGrp="1"/>
          </p:cNvSpPr>
          <p:nvPr>
            <p:ph type="body" sz="quarter" idx="18"/>
          </p:nvPr>
        </p:nvSpPr>
        <p:spPr>
          <a:xfrm>
            <a:off x="2150040" y="1734816"/>
            <a:ext cx="1199874" cy="811718"/>
          </a:xfrm>
          <a:prstGeom prst="rect">
            <a:avLst/>
          </a:prstGeom>
        </p:spPr>
        <p:txBody>
          <a:bodyPr vert="horz" lIns="91430" tIns="45715" rIns="91430" bIns="45715" anchor="ctr" anchorCtr="0"/>
          <a:lstStyle>
            <a:lvl1pPr marL="0" indent="0" algn="ctr">
              <a:buNone/>
              <a:defRPr sz="1600" b="1">
                <a:solidFill>
                  <a:schemeClr val="bg1"/>
                </a:solidFill>
                <a:latin typeface="+mj-lt"/>
              </a:defRPr>
            </a:lvl1pPr>
          </a:lstStyle>
          <a:p>
            <a:pPr lvl="0"/>
            <a:r>
              <a:rPr lang="en-US" dirty="0" smtClean="0"/>
              <a:t>Click</a:t>
            </a:r>
          </a:p>
        </p:txBody>
      </p:sp>
      <p:sp>
        <p:nvSpPr>
          <p:cNvPr id="29" name="Text Placeholder 3"/>
          <p:cNvSpPr>
            <a:spLocks noGrp="1"/>
          </p:cNvSpPr>
          <p:nvPr>
            <p:ph type="body" sz="quarter" idx="19"/>
          </p:nvPr>
        </p:nvSpPr>
        <p:spPr>
          <a:xfrm>
            <a:off x="3697880" y="1734816"/>
            <a:ext cx="1199874" cy="811718"/>
          </a:xfrm>
          <a:prstGeom prst="rect">
            <a:avLst/>
          </a:prstGeom>
        </p:spPr>
        <p:txBody>
          <a:bodyPr vert="horz" lIns="91430" tIns="45715" rIns="91430" bIns="45715" anchor="ctr" anchorCtr="0"/>
          <a:lstStyle>
            <a:lvl1pPr>
              <a:defRPr lang="en-US" sz="1600" b="1" dirty="0" smtClean="0">
                <a:solidFill>
                  <a:srgbClr val="000000"/>
                </a:solidFill>
                <a:latin typeface="+mj-lt"/>
              </a:defRPr>
            </a:lvl1pPr>
          </a:lstStyle>
          <a:p>
            <a:pPr marL="0" lvl="0" indent="0" algn="ctr">
              <a:buNone/>
            </a:pPr>
            <a:r>
              <a:rPr lang="en-US" dirty="0" smtClean="0"/>
              <a:t>Click</a:t>
            </a:r>
          </a:p>
        </p:txBody>
      </p:sp>
      <p:sp>
        <p:nvSpPr>
          <p:cNvPr id="30" name="Text Placeholder 3"/>
          <p:cNvSpPr>
            <a:spLocks noGrp="1"/>
          </p:cNvSpPr>
          <p:nvPr>
            <p:ph type="body" sz="quarter" idx="20"/>
          </p:nvPr>
        </p:nvSpPr>
        <p:spPr>
          <a:xfrm>
            <a:off x="5232492" y="1734816"/>
            <a:ext cx="1199874" cy="811718"/>
          </a:xfrm>
          <a:prstGeom prst="rect">
            <a:avLst/>
          </a:prstGeom>
        </p:spPr>
        <p:txBody>
          <a:bodyPr vert="horz" lIns="91430" tIns="45715" rIns="91430" bIns="45715" anchor="ctr" anchorCtr="0"/>
          <a:lstStyle>
            <a:lvl1pPr>
              <a:defRPr lang="en-US" sz="1600" b="1" dirty="0" smtClean="0">
                <a:solidFill>
                  <a:schemeClr val="bg1"/>
                </a:solidFill>
                <a:latin typeface="+mj-lt"/>
              </a:defRPr>
            </a:lvl1pPr>
          </a:lstStyle>
          <a:p>
            <a:pPr marL="0" lvl="0" indent="0" algn="ctr">
              <a:buNone/>
            </a:pPr>
            <a:r>
              <a:rPr lang="en-US" dirty="0" smtClean="0"/>
              <a:t>Click</a:t>
            </a:r>
          </a:p>
        </p:txBody>
      </p:sp>
      <p:sp>
        <p:nvSpPr>
          <p:cNvPr id="31" name="Text Placeholder 3"/>
          <p:cNvSpPr>
            <a:spLocks noGrp="1"/>
          </p:cNvSpPr>
          <p:nvPr>
            <p:ph type="body" sz="quarter" idx="21"/>
          </p:nvPr>
        </p:nvSpPr>
        <p:spPr>
          <a:xfrm>
            <a:off x="6726337" y="1734816"/>
            <a:ext cx="1199874" cy="811718"/>
          </a:xfrm>
          <a:prstGeom prst="rect">
            <a:avLst/>
          </a:prstGeom>
        </p:spPr>
        <p:txBody>
          <a:bodyPr vert="horz" lIns="91430" tIns="45715" rIns="91430" bIns="45715" anchor="ctr" anchorCtr="0"/>
          <a:lstStyle>
            <a:lvl1pPr>
              <a:defRPr lang="en-US" sz="1600" b="1" dirty="0" smtClean="0">
                <a:solidFill>
                  <a:srgbClr val="000000"/>
                </a:solidFill>
                <a:latin typeface="+mj-lt"/>
              </a:defRPr>
            </a:lvl1pPr>
          </a:lstStyle>
          <a:p>
            <a:pPr marL="0" lvl="0" indent="0" algn="ctr">
              <a:buNone/>
            </a:pPr>
            <a:r>
              <a:rPr lang="en-US" dirty="0" smtClean="0"/>
              <a:t>Click</a:t>
            </a:r>
          </a:p>
        </p:txBody>
      </p:sp>
      <p:sp>
        <p:nvSpPr>
          <p:cNvPr id="32" name="Text Placeholder 3"/>
          <p:cNvSpPr>
            <a:spLocks noGrp="1"/>
          </p:cNvSpPr>
          <p:nvPr>
            <p:ph type="body" sz="quarter" idx="22"/>
          </p:nvPr>
        </p:nvSpPr>
        <p:spPr>
          <a:xfrm>
            <a:off x="3697880" y="3416335"/>
            <a:ext cx="1199874" cy="811718"/>
          </a:xfrm>
          <a:prstGeom prst="rect">
            <a:avLst/>
          </a:prstGeom>
        </p:spPr>
        <p:txBody>
          <a:bodyPr vert="horz" lIns="91430" tIns="45715" rIns="91430" bIns="45715" anchor="ctr" anchorCtr="0"/>
          <a:lstStyle>
            <a:lvl1pPr>
              <a:defRPr lang="en-US" sz="1600" b="1" dirty="0" smtClean="0">
                <a:solidFill>
                  <a:schemeClr val="bg1"/>
                </a:solidFill>
                <a:latin typeface="+mj-lt"/>
              </a:defRPr>
            </a:lvl1pPr>
          </a:lstStyle>
          <a:p>
            <a:pPr marL="0" lvl="0" indent="0" algn="ctr">
              <a:buNone/>
            </a:pPr>
            <a:r>
              <a:rPr lang="en-US" dirty="0" smtClean="0"/>
              <a:t>Click</a:t>
            </a:r>
          </a:p>
        </p:txBody>
      </p:sp>
      <p:sp>
        <p:nvSpPr>
          <p:cNvPr id="33" name="Text Placeholder 3"/>
          <p:cNvSpPr>
            <a:spLocks noGrp="1"/>
          </p:cNvSpPr>
          <p:nvPr>
            <p:ph type="body" sz="quarter" idx="23"/>
          </p:nvPr>
        </p:nvSpPr>
        <p:spPr>
          <a:xfrm>
            <a:off x="6726337" y="3411589"/>
            <a:ext cx="1199874" cy="811718"/>
          </a:xfrm>
          <a:prstGeom prst="rect">
            <a:avLst/>
          </a:prstGeom>
        </p:spPr>
        <p:txBody>
          <a:bodyPr vert="horz" lIns="91430" tIns="45715" rIns="91430" bIns="45715" anchor="ctr" anchorCtr="0"/>
          <a:lstStyle>
            <a:lvl1pPr>
              <a:defRPr lang="en-US" sz="1600" b="1" dirty="0" smtClean="0">
                <a:solidFill>
                  <a:schemeClr val="bg1"/>
                </a:solidFill>
                <a:latin typeface="+mj-lt"/>
              </a:defRPr>
            </a:lvl1pPr>
          </a:lstStyle>
          <a:p>
            <a:pPr marL="0" lvl="0" indent="0" algn="ctr">
              <a:buNone/>
            </a:pPr>
            <a:r>
              <a:rPr lang="en-US" dirty="0" smtClean="0"/>
              <a:t>Click</a:t>
            </a:r>
          </a:p>
        </p:txBody>
      </p:sp>
      <p:sp>
        <p:nvSpPr>
          <p:cNvPr id="34" name="Text Placeholder 3"/>
          <p:cNvSpPr>
            <a:spLocks noGrp="1"/>
          </p:cNvSpPr>
          <p:nvPr>
            <p:ph type="body" sz="quarter" idx="24"/>
          </p:nvPr>
        </p:nvSpPr>
        <p:spPr>
          <a:xfrm>
            <a:off x="5232492" y="3411589"/>
            <a:ext cx="1199874" cy="811718"/>
          </a:xfrm>
          <a:prstGeom prst="rect">
            <a:avLst/>
          </a:prstGeom>
        </p:spPr>
        <p:txBody>
          <a:bodyPr vert="horz" lIns="91430" tIns="45715" rIns="91430" bIns="45715" anchor="ctr" anchorCtr="0"/>
          <a:lstStyle>
            <a:lvl1pPr>
              <a:defRPr lang="en-US" sz="1600" b="1" dirty="0" smtClean="0">
                <a:solidFill>
                  <a:srgbClr val="000000"/>
                </a:solidFill>
                <a:latin typeface="+mj-lt"/>
              </a:defRPr>
            </a:lvl1pPr>
          </a:lstStyle>
          <a:p>
            <a:pPr marL="0" lvl="0" indent="0" algn="ctr">
              <a:buNone/>
            </a:pPr>
            <a:r>
              <a:rPr lang="en-US" dirty="0" smtClean="0"/>
              <a:t>Click</a:t>
            </a:r>
          </a:p>
        </p:txBody>
      </p:sp>
      <p:sp>
        <p:nvSpPr>
          <p:cNvPr id="35" name="Text Placeholder 3"/>
          <p:cNvSpPr>
            <a:spLocks noGrp="1"/>
          </p:cNvSpPr>
          <p:nvPr>
            <p:ph type="body" sz="quarter" idx="25"/>
          </p:nvPr>
        </p:nvSpPr>
        <p:spPr>
          <a:xfrm>
            <a:off x="2150040" y="3411589"/>
            <a:ext cx="1199874" cy="811718"/>
          </a:xfrm>
          <a:prstGeom prst="rect">
            <a:avLst/>
          </a:prstGeom>
        </p:spPr>
        <p:txBody>
          <a:bodyPr vert="horz" lIns="91430" tIns="45715" rIns="91430" bIns="45715" anchor="ctr" anchorCtr="0"/>
          <a:lstStyle>
            <a:lvl1pPr>
              <a:defRPr lang="en-US" sz="1600" b="1" dirty="0" smtClean="0">
                <a:solidFill>
                  <a:srgbClr val="000000"/>
                </a:solidFill>
                <a:latin typeface="+mj-lt"/>
              </a:defRPr>
            </a:lvl1pPr>
          </a:lstStyle>
          <a:p>
            <a:pPr marL="0" lvl="0" indent="0" algn="ctr">
              <a:buNone/>
            </a:pPr>
            <a:r>
              <a:rPr lang="en-US" dirty="0" smtClean="0"/>
              <a:t>Click</a:t>
            </a:r>
          </a:p>
        </p:txBody>
      </p:sp>
      <p:sp>
        <p:nvSpPr>
          <p:cNvPr id="36" name="Text Placeholder 3"/>
          <p:cNvSpPr>
            <a:spLocks noGrp="1"/>
          </p:cNvSpPr>
          <p:nvPr>
            <p:ph type="body" sz="quarter" idx="36"/>
          </p:nvPr>
        </p:nvSpPr>
        <p:spPr>
          <a:xfrm>
            <a:off x="2359217" y="1075765"/>
            <a:ext cx="726135" cy="325796"/>
          </a:xfrm>
          <a:prstGeom prst="rect">
            <a:avLst/>
          </a:prstGeom>
        </p:spPr>
        <p:txBody>
          <a:bodyPr vert="horz" lIns="91430" tIns="45715" rIns="91430" bIns="45715" anchor="ctr" anchorCtr="0"/>
          <a:lstStyle>
            <a:lvl1pPr marL="0" indent="0" algn="ctr">
              <a:buFontTx/>
              <a:buNone/>
              <a:defRPr sz="1600" b="1">
                <a:solidFill>
                  <a:srgbClr val="737373"/>
                </a:solidFill>
                <a:latin typeface="+mj-lt"/>
              </a:defRPr>
            </a:lvl1pPr>
          </a:lstStyle>
          <a:p>
            <a:pPr lvl="0"/>
            <a:r>
              <a:rPr lang="en-US" dirty="0" smtClean="0"/>
              <a:t>Click</a:t>
            </a:r>
          </a:p>
        </p:txBody>
      </p:sp>
      <p:sp>
        <p:nvSpPr>
          <p:cNvPr id="37" name="Text Placeholder 3"/>
          <p:cNvSpPr>
            <a:spLocks noGrp="1"/>
          </p:cNvSpPr>
          <p:nvPr>
            <p:ph type="body" sz="quarter" idx="37"/>
          </p:nvPr>
        </p:nvSpPr>
        <p:spPr>
          <a:xfrm>
            <a:off x="3845865" y="1075765"/>
            <a:ext cx="726135" cy="325796"/>
          </a:xfrm>
          <a:prstGeom prst="rect">
            <a:avLst/>
          </a:prstGeom>
        </p:spPr>
        <p:txBody>
          <a:bodyPr vert="horz" lIns="91430" tIns="45715" rIns="91430" bIns="45715" anchor="ctr" anchorCtr="0"/>
          <a:lstStyle>
            <a:lvl1pPr marL="0" indent="0" algn="ctr">
              <a:buFontTx/>
              <a:buNone/>
              <a:defRPr sz="1600" b="1">
                <a:solidFill>
                  <a:srgbClr val="737373"/>
                </a:solidFill>
                <a:latin typeface="+mj-lt"/>
              </a:defRPr>
            </a:lvl1pPr>
          </a:lstStyle>
          <a:p>
            <a:pPr lvl="0"/>
            <a:r>
              <a:rPr lang="en-US" dirty="0" smtClean="0"/>
              <a:t>Click</a:t>
            </a:r>
          </a:p>
        </p:txBody>
      </p:sp>
      <p:sp>
        <p:nvSpPr>
          <p:cNvPr id="38" name="Text Placeholder 3"/>
          <p:cNvSpPr>
            <a:spLocks noGrp="1"/>
          </p:cNvSpPr>
          <p:nvPr>
            <p:ph type="body" sz="quarter" idx="38"/>
          </p:nvPr>
        </p:nvSpPr>
        <p:spPr>
          <a:xfrm>
            <a:off x="5429630" y="1075765"/>
            <a:ext cx="726135" cy="325796"/>
          </a:xfrm>
          <a:prstGeom prst="rect">
            <a:avLst/>
          </a:prstGeom>
        </p:spPr>
        <p:txBody>
          <a:bodyPr vert="horz" lIns="91430" tIns="45715" rIns="91430" bIns="45715" anchor="ctr" anchorCtr="0"/>
          <a:lstStyle>
            <a:lvl1pPr marL="0" indent="0" algn="ctr">
              <a:buFontTx/>
              <a:buNone/>
              <a:defRPr sz="1600" b="1">
                <a:solidFill>
                  <a:srgbClr val="737373"/>
                </a:solidFill>
                <a:latin typeface="+mj-lt"/>
              </a:defRPr>
            </a:lvl1pPr>
          </a:lstStyle>
          <a:p>
            <a:pPr lvl="0"/>
            <a:r>
              <a:rPr lang="en-US" dirty="0" smtClean="0"/>
              <a:t>Click</a:t>
            </a:r>
          </a:p>
        </p:txBody>
      </p:sp>
      <p:sp>
        <p:nvSpPr>
          <p:cNvPr id="39" name="Text Placeholder 3"/>
          <p:cNvSpPr>
            <a:spLocks noGrp="1"/>
          </p:cNvSpPr>
          <p:nvPr>
            <p:ph type="body" sz="quarter" idx="39"/>
          </p:nvPr>
        </p:nvSpPr>
        <p:spPr>
          <a:xfrm>
            <a:off x="6952133" y="1075765"/>
            <a:ext cx="726135" cy="325796"/>
          </a:xfrm>
          <a:prstGeom prst="rect">
            <a:avLst/>
          </a:prstGeom>
        </p:spPr>
        <p:txBody>
          <a:bodyPr vert="horz" lIns="91430" tIns="45715" rIns="91430" bIns="45715" anchor="ctr" anchorCtr="0"/>
          <a:lstStyle>
            <a:lvl1pPr marL="0" indent="0" algn="ctr">
              <a:buFontTx/>
              <a:buNone/>
              <a:defRPr sz="1600" b="1">
                <a:solidFill>
                  <a:srgbClr val="737373"/>
                </a:solidFill>
                <a:latin typeface="+mj-lt"/>
              </a:defRPr>
            </a:lvl1pPr>
          </a:lstStyle>
          <a:p>
            <a:pPr lvl="0"/>
            <a:r>
              <a:rPr lang="en-US" dirty="0" smtClean="0"/>
              <a:t>Click</a:t>
            </a:r>
          </a:p>
        </p:txBody>
      </p:sp>
      <p:sp>
        <p:nvSpPr>
          <p:cNvPr id="40" name="Text Placeholder 3"/>
          <p:cNvSpPr>
            <a:spLocks noGrp="1"/>
          </p:cNvSpPr>
          <p:nvPr>
            <p:ph type="body" sz="quarter" idx="40"/>
          </p:nvPr>
        </p:nvSpPr>
        <p:spPr>
          <a:xfrm>
            <a:off x="2359217" y="2816413"/>
            <a:ext cx="726135" cy="325796"/>
          </a:xfrm>
          <a:prstGeom prst="rect">
            <a:avLst/>
          </a:prstGeom>
        </p:spPr>
        <p:txBody>
          <a:bodyPr vert="horz" lIns="91430" tIns="45715" rIns="91430" bIns="45715" anchor="ctr" anchorCtr="0"/>
          <a:lstStyle>
            <a:lvl1pPr marL="0" indent="0" algn="ctr">
              <a:buFontTx/>
              <a:buNone/>
              <a:defRPr sz="1600" b="1">
                <a:solidFill>
                  <a:srgbClr val="737373"/>
                </a:solidFill>
                <a:latin typeface="+mj-lt"/>
              </a:defRPr>
            </a:lvl1pPr>
          </a:lstStyle>
          <a:p>
            <a:pPr lvl="0"/>
            <a:r>
              <a:rPr lang="en-US" dirty="0" smtClean="0"/>
              <a:t>Click</a:t>
            </a:r>
          </a:p>
        </p:txBody>
      </p:sp>
      <p:sp>
        <p:nvSpPr>
          <p:cNvPr id="41" name="Text Placeholder 3"/>
          <p:cNvSpPr>
            <a:spLocks noGrp="1"/>
          </p:cNvSpPr>
          <p:nvPr>
            <p:ph type="body" sz="quarter" idx="41"/>
          </p:nvPr>
        </p:nvSpPr>
        <p:spPr>
          <a:xfrm>
            <a:off x="3845865" y="2816413"/>
            <a:ext cx="726135" cy="325796"/>
          </a:xfrm>
          <a:prstGeom prst="rect">
            <a:avLst/>
          </a:prstGeom>
        </p:spPr>
        <p:txBody>
          <a:bodyPr vert="horz" lIns="91430" tIns="45715" rIns="91430" bIns="45715" anchor="ctr" anchorCtr="0"/>
          <a:lstStyle>
            <a:lvl1pPr marL="0" indent="0" algn="ctr">
              <a:buFontTx/>
              <a:buNone/>
              <a:defRPr sz="1600" b="1">
                <a:solidFill>
                  <a:srgbClr val="737373"/>
                </a:solidFill>
                <a:latin typeface="+mj-lt"/>
              </a:defRPr>
            </a:lvl1pPr>
          </a:lstStyle>
          <a:p>
            <a:pPr lvl="0"/>
            <a:r>
              <a:rPr lang="en-US" dirty="0" smtClean="0"/>
              <a:t>Click</a:t>
            </a:r>
          </a:p>
        </p:txBody>
      </p:sp>
      <p:sp>
        <p:nvSpPr>
          <p:cNvPr id="42" name="Text Placeholder 3"/>
          <p:cNvSpPr>
            <a:spLocks noGrp="1"/>
          </p:cNvSpPr>
          <p:nvPr>
            <p:ph type="body" sz="quarter" idx="42"/>
          </p:nvPr>
        </p:nvSpPr>
        <p:spPr>
          <a:xfrm>
            <a:off x="5429630" y="2816413"/>
            <a:ext cx="726135" cy="325796"/>
          </a:xfrm>
          <a:prstGeom prst="rect">
            <a:avLst/>
          </a:prstGeom>
        </p:spPr>
        <p:txBody>
          <a:bodyPr vert="horz" lIns="91430" tIns="45715" rIns="91430" bIns="45715" anchor="ctr" anchorCtr="0"/>
          <a:lstStyle>
            <a:lvl1pPr marL="0" indent="0" algn="ctr">
              <a:buFontTx/>
              <a:buNone/>
              <a:defRPr sz="1600" b="1">
                <a:solidFill>
                  <a:srgbClr val="737373"/>
                </a:solidFill>
                <a:latin typeface="+mj-lt"/>
              </a:defRPr>
            </a:lvl1pPr>
          </a:lstStyle>
          <a:p>
            <a:pPr lvl="0"/>
            <a:r>
              <a:rPr lang="en-US" dirty="0" smtClean="0"/>
              <a:t>Click</a:t>
            </a:r>
          </a:p>
        </p:txBody>
      </p:sp>
      <p:sp>
        <p:nvSpPr>
          <p:cNvPr id="43" name="Text Placeholder 3"/>
          <p:cNvSpPr>
            <a:spLocks noGrp="1"/>
          </p:cNvSpPr>
          <p:nvPr>
            <p:ph type="body" sz="quarter" idx="43"/>
          </p:nvPr>
        </p:nvSpPr>
        <p:spPr>
          <a:xfrm>
            <a:off x="6952133" y="2816413"/>
            <a:ext cx="726135" cy="325796"/>
          </a:xfrm>
          <a:prstGeom prst="rect">
            <a:avLst/>
          </a:prstGeom>
        </p:spPr>
        <p:txBody>
          <a:bodyPr vert="horz" lIns="91430" tIns="45715" rIns="91430" bIns="45715" anchor="ctr" anchorCtr="0"/>
          <a:lstStyle>
            <a:lvl1pPr marL="0" indent="0" algn="ctr">
              <a:buFontTx/>
              <a:buNone/>
              <a:defRPr sz="1600" b="1">
                <a:solidFill>
                  <a:srgbClr val="737373"/>
                </a:solidFill>
                <a:latin typeface="+mj-lt"/>
              </a:defRPr>
            </a:lvl1pPr>
          </a:lstStyle>
          <a:p>
            <a:pPr lvl="0"/>
            <a:r>
              <a:rPr lang="en-US" dirty="0" smtClean="0"/>
              <a:t>Click</a:t>
            </a:r>
          </a:p>
        </p:txBody>
      </p:sp>
    </p:spTree>
    <p:extLst>
      <p:ext uri="{BB962C8B-B14F-4D97-AF65-F5344CB8AC3E}">
        <p14:creationId xmlns:p14="http://schemas.microsoft.com/office/powerpoint/2010/main" val="1080476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ouble Flow Chart">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solidFill>
                <a:prstClr val="white">
                  <a:lumMod val="50000"/>
                </a:prstClr>
              </a:solidFill>
            </a:endParaRPr>
          </a:p>
        </p:txBody>
      </p:sp>
      <p:sp>
        <p:nvSpPr>
          <p:cNvPr id="7"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8"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
        <p:nvSpPr>
          <p:cNvPr id="9" name="Title 1"/>
          <p:cNvSpPr>
            <a:spLocks noGrp="1"/>
          </p:cNvSpPr>
          <p:nvPr>
            <p:ph type="title" hasCustomPrompt="1"/>
          </p:nvPr>
        </p:nvSpPr>
        <p:spPr>
          <a:xfrm>
            <a:off x="584202" y="285751"/>
            <a:ext cx="6959599" cy="435506"/>
          </a:xfrm>
        </p:spPr>
        <p:txBody>
          <a:bodyPr>
            <a:normAutofit/>
          </a:bodyPr>
          <a:lstStyle>
            <a:lvl1pPr algn="l">
              <a:defRPr sz="3000"/>
            </a:lvl1pPr>
          </a:lstStyle>
          <a:p>
            <a:r>
              <a:rPr lang="en-US" dirty="0" smtClean="0"/>
              <a:t>CLICK TO EDIT TITLE</a:t>
            </a:r>
            <a:endParaRPr lang="en-US" dirty="0"/>
          </a:p>
        </p:txBody>
      </p:sp>
      <p:sp>
        <p:nvSpPr>
          <p:cNvPr id="18" name="Chevron 17"/>
          <p:cNvSpPr/>
          <p:nvPr userDrawn="1"/>
        </p:nvSpPr>
        <p:spPr>
          <a:xfrm>
            <a:off x="1868310" y="1943797"/>
            <a:ext cx="1751062" cy="773807"/>
          </a:xfrm>
          <a:prstGeom prst="chevron">
            <a:avLst>
              <a:gd name="adj" fmla="val 15609"/>
            </a:avLst>
          </a:prstGeom>
          <a:solidFill>
            <a:srgbClr val="B08D00"/>
          </a:solidFill>
          <a:effectLst>
            <a:outerShdw dist="12700" dir="5400000" sx="0" sy="0" rotWithShape="0">
              <a:srgbClr val="000000"/>
            </a:out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pPr lvl="0"/>
            <a:endParaRPr lang="en-US" dirty="0" smtClean="0"/>
          </a:p>
        </p:txBody>
      </p:sp>
      <p:sp>
        <p:nvSpPr>
          <p:cNvPr id="19" name="Chevron 18"/>
          <p:cNvSpPr/>
          <p:nvPr userDrawn="1"/>
        </p:nvSpPr>
        <p:spPr>
          <a:xfrm>
            <a:off x="3431787" y="1943796"/>
            <a:ext cx="1733226" cy="773808"/>
          </a:xfrm>
          <a:prstGeom prst="chevron">
            <a:avLst>
              <a:gd name="adj" fmla="val 15609"/>
            </a:avLst>
          </a:prstGeom>
          <a:solidFill>
            <a:schemeClr val="accent1"/>
          </a:solidFill>
          <a:ln>
            <a:solidFill>
              <a:schemeClr val="accent1"/>
            </a:solidFill>
          </a:ln>
          <a:effectLst>
            <a:outerShdw dist="127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lvl="0" algn="ctr"/>
            <a:endParaRPr lang="en-US" sz="1300" b="1" dirty="0">
              <a:ln w="1905"/>
              <a:solidFill>
                <a:srgbClr val="000000"/>
              </a:solidFill>
              <a:effectLst>
                <a:innerShdw blurRad="69850" dist="43180" dir="5400000">
                  <a:srgbClr val="000000">
                    <a:alpha val="65000"/>
                  </a:srgbClr>
                </a:innerShdw>
              </a:effectLst>
              <a:latin typeface="Roboto Black"/>
              <a:cs typeface="Roboto Black"/>
            </a:endParaRPr>
          </a:p>
        </p:txBody>
      </p:sp>
      <p:sp>
        <p:nvSpPr>
          <p:cNvPr id="20" name="Chevron 19"/>
          <p:cNvSpPr/>
          <p:nvPr userDrawn="1"/>
        </p:nvSpPr>
        <p:spPr>
          <a:xfrm>
            <a:off x="4963777" y="1943795"/>
            <a:ext cx="1742834" cy="779865"/>
          </a:xfrm>
          <a:prstGeom prst="chevron">
            <a:avLst>
              <a:gd name="adj" fmla="val 15609"/>
            </a:avLst>
          </a:prstGeom>
          <a:solidFill>
            <a:srgbClr val="B08D00"/>
          </a:solidFill>
          <a:effectLst>
            <a:outerShdw dist="12700" dir="5400000" sx="0" sy="0" rotWithShape="0">
              <a:srgbClr val="000000"/>
            </a:out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pPr lvl="0"/>
            <a:endParaRPr lang="en-US" dirty="0"/>
          </a:p>
        </p:txBody>
      </p:sp>
      <p:sp>
        <p:nvSpPr>
          <p:cNvPr id="21" name="Chevron 20"/>
          <p:cNvSpPr/>
          <p:nvPr userDrawn="1"/>
        </p:nvSpPr>
        <p:spPr>
          <a:xfrm>
            <a:off x="6517747" y="1943797"/>
            <a:ext cx="1646627" cy="772139"/>
          </a:xfrm>
          <a:prstGeom prst="chevron">
            <a:avLst>
              <a:gd name="adj" fmla="val 15609"/>
            </a:avLst>
          </a:prstGeom>
          <a:solidFill>
            <a:schemeClr val="accent1"/>
          </a:solidFill>
          <a:ln>
            <a:solidFill>
              <a:schemeClr val="accent1"/>
            </a:solidFill>
          </a:ln>
          <a:effectLst>
            <a:outerShdw dist="127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lvl="0" algn="ctr"/>
            <a:endParaRPr lang="en-US" sz="1300" b="1" dirty="0">
              <a:ln w="1905"/>
              <a:solidFill>
                <a:srgbClr val="000000"/>
              </a:solidFill>
              <a:effectLst>
                <a:innerShdw blurRad="69850" dist="43180" dir="5400000">
                  <a:srgbClr val="000000">
                    <a:alpha val="65000"/>
                  </a:srgbClr>
                </a:innerShdw>
              </a:effectLst>
              <a:latin typeface="Roboto Black"/>
              <a:cs typeface="Roboto Black"/>
            </a:endParaRPr>
          </a:p>
        </p:txBody>
      </p:sp>
      <p:sp>
        <p:nvSpPr>
          <p:cNvPr id="26" name="Chevron 25"/>
          <p:cNvSpPr/>
          <p:nvPr userDrawn="1"/>
        </p:nvSpPr>
        <p:spPr>
          <a:xfrm>
            <a:off x="457200" y="1943797"/>
            <a:ext cx="1621809" cy="772139"/>
          </a:xfrm>
          <a:prstGeom prst="chevron">
            <a:avLst>
              <a:gd name="adj" fmla="val 15609"/>
            </a:avLst>
          </a:prstGeom>
          <a:solidFill>
            <a:schemeClr val="bg1"/>
          </a:solidFill>
          <a:ln w="12700">
            <a:solidFill>
              <a:schemeClr val="accent1"/>
            </a:solidFill>
          </a:ln>
          <a:effectLst>
            <a:outerShdw dist="12700" dir="5400000" sx="0" sy="0" rotWithShape="0">
              <a:srgbClr val="000000"/>
            </a:outerShdw>
          </a:effectLst>
        </p:spPr>
        <p:style>
          <a:lnRef idx="1">
            <a:schemeClr val="accent2"/>
          </a:lnRef>
          <a:fillRef idx="3">
            <a:schemeClr val="accent2"/>
          </a:fillRef>
          <a:effectRef idx="2">
            <a:schemeClr val="accent2"/>
          </a:effectRef>
          <a:fontRef idx="minor">
            <a:schemeClr val="lt1"/>
          </a:fontRef>
        </p:style>
        <p:txBody>
          <a:bodyPr lIns="91430" tIns="45715" rIns="91430" bIns="45715" rtlCol="0" anchor="ctr"/>
          <a:lstStyle/>
          <a:p>
            <a:pPr algn="ctr"/>
            <a:endParaRPr lang="en-US" sz="1400" dirty="0">
              <a:ln w="76200" cmpd="sng">
                <a:solidFill>
                  <a:schemeClr val="tx1"/>
                </a:solidFill>
              </a:ln>
              <a:solidFill>
                <a:schemeClr val="tx1"/>
              </a:solidFill>
              <a:latin typeface="+mj-lt"/>
            </a:endParaRPr>
          </a:p>
        </p:txBody>
      </p:sp>
      <p:sp>
        <p:nvSpPr>
          <p:cNvPr id="27" name="Text Placeholder 3"/>
          <p:cNvSpPr>
            <a:spLocks noGrp="1"/>
          </p:cNvSpPr>
          <p:nvPr>
            <p:ph type="body" sz="quarter" idx="17"/>
          </p:nvPr>
        </p:nvSpPr>
        <p:spPr>
          <a:xfrm>
            <a:off x="668436" y="2084295"/>
            <a:ext cx="1199874" cy="545352"/>
          </a:xfrm>
          <a:prstGeom prst="rect">
            <a:avLst/>
          </a:prstGeom>
        </p:spPr>
        <p:txBody>
          <a:bodyPr vert="horz" lIns="91430" tIns="45715" rIns="91430" bIns="45715" anchor="ctr" anchorCtr="0"/>
          <a:lstStyle>
            <a:lvl1pPr>
              <a:defRPr lang="en-US" sz="1400" b="1" dirty="0" smtClean="0">
                <a:solidFill>
                  <a:srgbClr val="000000"/>
                </a:solidFill>
                <a:latin typeface="+mj-lt"/>
              </a:defRPr>
            </a:lvl1pPr>
          </a:lstStyle>
          <a:p>
            <a:pPr marL="0" lvl="0" indent="0" algn="ctr">
              <a:buNone/>
            </a:pPr>
            <a:r>
              <a:rPr lang="en-US" dirty="0" smtClean="0"/>
              <a:t>Click</a:t>
            </a:r>
          </a:p>
        </p:txBody>
      </p:sp>
      <p:sp>
        <p:nvSpPr>
          <p:cNvPr id="28" name="Text Placeholder 3"/>
          <p:cNvSpPr>
            <a:spLocks noGrp="1"/>
          </p:cNvSpPr>
          <p:nvPr>
            <p:ph type="body" sz="quarter" idx="18"/>
          </p:nvPr>
        </p:nvSpPr>
        <p:spPr>
          <a:xfrm>
            <a:off x="2150040" y="1943797"/>
            <a:ext cx="1199874" cy="772139"/>
          </a:xfrm>
          <a:prstGeom prst="rect">
            <a:avLst/>
          </a:prstGeom>
        </p:spPr>
        <p:txBody>
          <a:bodyPr vert="horz" lIns="91430" tIns="45715" rIns="91430" bIns="45715" anchor="ctr" anchorCtr="0"/>
          <a:lstStyle>
            <a:lvl1pPr marL="0" indent="0" algn="ctr">
              <a:buNone/>
              <a:defRPr sz="1200" b="1">
                <a:solidFill>
                  <a:schemeClr val="bg1"/>
                </a:solidFill>
                <a:latin typeface="+mj-lt"/>
              </a:defRPr>
            </a:lvl1pPr>
          </a:lstStyle>
          <a:p>
            <a:pPr lvl="0"/>
            <a:r>
              <a:rPr lang="en-US" dirty="0" smtClean="0"/>
              <a:t>Click</a:t>
            </a:r>
          </a:p>
        </p:txBody>
      </p:sp>
      <p:sp>
        <p:nvSpPr>
          <p:cNvPr id="29" name="Text Placeholder 3"/>
          <p:cNvSpPr>
            <a:spLocks noGrp="1"/>
          </p:cNvSpPr>
          <p:nvPr>
            <p:ph type="body" sz="quarter" idx="19"/>
          </p:nvPr>
        </p:nvSpPr>
        <p:spPr>
          <a:xfrm>
            <a:off x="3697880" y="1943797"/>
            <a:ext cx="1199874" cy="772139"/>
          </a:xfrm>
          <a:prstGeom prst="rect">
            <a:avLst/>
          </a:prstGeom>
        </p:spPr>
        <p:txBody>
          <a:bodyPr vert="horz" lIns="91430" tIns="45715" rIns="91430" bIns="45715" anchor="ctr" anchorCtr="0"/>
          <a:lstStyle>
            <a:lvl1pPr>
              <a:spcBef>
                <a:spcPts val="0"/>
              </a:spcBef>
              <a:defRPr lang="en-US" sz="1200" b="1" dirty="0" smtClean="0">
                <a:solidFill>
                  <a:srgbClr val="000000"/>
                </a:solidFill>
                <a:latin typeface="+mj-lt"/>
              </a:defRPr>
            </a:lvl1pPr>
          </a:lstStyle>
          <a:p>
            <a:pPr marL="0" lvl="0" indent="0" algn="ctr">
              <a:buNone/>
            </a:pPr>
            <a:r>
              <a:rPr lang="en-US" dirty="0" smtClean="0"/>
              <a:t>Click</a:t>
            </a:r>
          </a:p>
        </p:txBody>
      </p:sp>
      <p:sp>
        <p:nvSpPr>
          <p:cNvPr id="30" name="Text Placeholder 3"/>
          <p:cNvSpPr>
            <a:spLocks noGrp="1"/>
          </p:cNvSpPr>
          <p:nvPr>
            <p:ph type="body" sz="quarter" idx="20"/>
          </p:nvPr>
        </p:nvSpPr>
        <p:spPr>
          <a:xfrm>
            <a:off x="5232492" y="1943797"/>
            <a:ext cx="1199874" cy="779863"/>
          </a:xfrm>
          <a:prstGeom prst="rect">
            <a:avLst/>
          </a:prstGeom>
        </p:spPr>
        <p:txBody>
          <a:bodyPr vert="horz" lIns="91430" tIns="45715" rIns="91430" bIns="45715" anchor="ctr" anchorCtr="0"/>
          <a:lstStyle>
            <a:lvl1pPr>
              <a:defRPr lang="en-US" sz="1200" b="1" dirty="0" smtClean="0">
                <a:solidFill>
                  <a:schemeClr val="bg1"/>
                </a:solidFill>
                <a:latin typeface="+mj-lt"/>
              </a:defRPr>
            </a:lvl1pPr>
          </a:lstStyle>
          <a:p>
            <a:pPr marL="0" lvl="0" indent="0" algn="ctr">
              <a:buNone/>
            </a:pPr>
            <a:r>
              <a:rPr lang="en-US" dirty="0" smtClean="0"/>
              <a:t>Click</a:t>
            </a:r>
          </a:p>
        </p:txBody>
      </p:sp>
      <p:sp>
        <p:nvSpPr>
          <p:cNvPr id="31" name="Text Placeholder 3"/>
          <p:cNvSpPr>
            <a:spLocks noGrp="1"/>
          </p:cNvSpPr>
          <p:nvPr>
            <p:ph type="body" sz="quarter" idx="21"/>
          </p:nvPr>
        </p:nvSpPr>
        <p:spPr>
          <a:xfrm>
            <a:off x="6726337" y="1943797"/>
            <a:ext cx="1199874" cy="772139"/>
          </a:xfrm>
          <a:prstGeom prst="rect">
            <a:avLst/>
          </a:prstGeom>
        </p:spPr>
        <p:txBody>
          <a:bodyPr vert="horz" lIns="91430" tIns="45715" rIns="91430" bIns="45715" anchor="ctr" anchorCtr="0"/>
          <a:lstStyle>
            <a:lvl1pPr>
              <a:defRPr lang="en-US" sz="1200" b="1" dirty="0" smtClean="0">
                <a:solidFill>
                  <a:srgbClr val="000000"/>
                </a:solidFill>
                <a:latin typeface="+mj-lt"/>
              </a:defRPr>
            </a:lvl1pPr>
          </a:lstStyle>
          <a:p>
            <a:pPr marL="0" lvl="0" indent="0" algn="ctr">
              <a:buNone/>
            </a:pPr>
            <a:r>
              <a:rPr lang="en-US" dirty="0" smtClean="0"/>
              <a:t>Click</a:t>
            </a:r>
          </a:p>
        </p:txBody>
      </p:sp>
      <p:sp>
        <p:nvSpPr>
          <p:cNvPr id="36" name="Chevron 35"/>
          <p:cNvSpPr/>
          <p:nvPr userDrawn="1"/>
        </p:nvSpPr>
        <p:spPr>
          <a:xfrm>
            <a:off x="457200" y="1169988"/>
            <a:ext cx="1621809" cy="773808"/>
          </a:xfrm>
          <a:prstGeom prst="chevron">
            <a:avLst>
              <a:gd name="adj" fmla="val 15609"/>
            </a:avLst>
          </a:prstGeom>
          <a:gradFill flip="none" rotWithShape="1">
            <a:gsLst>
              <a:gs pos="100000">
                <a:schemeClr val="bg1">
                  <a:lumMod val="75000"/>
                </a:schemeClr>
              </a:gs>
              <a:gs pos="10000">
                <a:schemeClr val="bg1">
                  <a:lumMod val="95000"/>
                </a:schemeClr>
              </a:gs>
            </a:gsLst>
            <a:lin ang="16200000" scaled="0"/>
            <a:tileRect/>
          </a:gradFill>
          <a:ln>
            <a:solidFill>
              <a:schemeClr val="accent1"/>
            </a:solidFill>
          </a:ln>
          <a:effectLst>
            <a:outerShdw dist="12700" dir="5400000" sx="0" sy="0" rotWithShape="0">
              <a:srgbClr val="000000"/>
            </a:outerShdw>
          </a:effectLst>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lvl="0" indent="-171430">
              <a:lnSpc>
                <a:spcPct val="90000"/>
              </a:lnSpc>
              <a:buClr>
                <a:schemeClr val="accent2"/>
              </a:buClr>
              <a:buFont typeface="Arial" panose="020B0604020202020204" pitchFamily="34" charset="0"/>
              <a:buChar char="•"/>
            </a:pPr>
            <a:endParaRPr lang="en-US" sz="1200" b="1" dirty="0">
              <a:solidFill>
                <a:schemeClr val="dk1">
                  <a:hueOff val="0"/>
                  <a:satOff val="0"/>
                  <a:lumOff val="0"/>
                  <a:alphaOff val="0"/>
                </a:schemeClr>
              </a:solidFill>
            </a:endParaRPr>
          </a:p>
        </p:txBody>
      </p:sp>
      <p:sp>
        <p:nvSpPr>
          <p:cNvPr id="37" name="Chevron 36"/>
          <p:cNvSpPr/>
          <p:nvPr userDrawn="1"/>
        </p:nvSpPr>
        <p:spPr>
          <a:xfrm>
            <a:off x="1947334" y="1169988"/>
            <a:ext cx="1621809" cy="773808"/>
          </a:xfrm>
          <a:prstGeom prst="chevron">
            <a:avLst>
              <a:gd name="adj" fmla="val 15609"/>
            </a:avLst>
          </a:prstGeom>
          <a:solidFill>
            <a:schemeClr val="bg1"/>
          </a:solidFill>
          <a:ln w="12700">
            <a:solidFill>
              <a:schemeClr val="accent1"/>
            </a:solidFill>
          </a:ln>
          <a:effectLst>
            <a:outerShdw dist="12700" dir="5400000" sx="0" sy="0" rotWithShape="0">
              <a:srgbClr val="000000"/>
            </a:outerShdw>
          </a:effectLst>
        </p:spPr>
        <p:style>
          <a:lnRef idx="1">
            <a:schemeClr val="accent2"/>
          </a:lnRef>
          <a:fillRef idx="3">
            <a:schemeClr val="accent2"/>
          </a:fillRef>
          <a:effectRef idx="2">
            <a:schemeClr val="accent2"/>
          </a:effectRef>
          <a:fontRef idx="minor">
            <a:schemeClr val="lt1"/>
          </a:fontRef>
        </p:style>
        <p:txBody>
          <a:bodyPr lIns="91430" tIns="45715" rIns="91430" bIns="45715" rtlCol="0" anchor="ctr"/>
          <a:lstStyle/>
          <a:p>
            <a:pPr lvl="0" algn="ctr"/>
            <a:endParaRPr lang="en-US" sz="1400" dirty="0">
              <a:ln w="76200" cmpd="sng">
                <a:solidFill>
                  <a:schemeClr val="tx1"/>
                </a:solidFill>
              </a:ln>
              <a:solidFill>
                <a:schemeClr val="tx1"/>
              </a:solidFill>
              <a:latin typeface="+mj-lt"/>
            </a:endParaRPr>
          </a:p>
        </p:txBody>
      </p:sp>
      <p:sp>
        <p:nvSpPr>
          <p:cNvPr id="38" name="Chevron 37"/>
          <p:cNvSpPr/>
          <p:nvPr userDrawn="1"/>
        </p:nvSpPr>
        <p:spPr>
          <a:xfrm>
            <a:off x="3431788" y="1169988"/>
            <a:ext cx="1666203" cy="773808"/>
          </a:xfrm>
          <a:prstGeom prst="chevron">
            <a:avLst>
              <a:gd name="adj" fmla="val 15609"/>
            </a:avLst>
          </a:prstGeom>
          <a:gradFill flip="none" rotWithShape="1">
            <a:gsLst>
              <a:gs pos="100000">
                <a:schemeClr val="bg1">
                  <a:lumMod val="75000"/>
                </a:schemeClr>
              </a:gs>
              <a:gs pos="10000">
                <a:schemeClr val="bg1">
                  <a:lumMod val="95000"/>
                </a:schemeClr>
              </a:gs>
            </a:gsLst>
            <a:lin ang="16200000" scaled="0"/>
            <a:tileRect/>
          </a:gradFill>
          <a:ln>
            <a:solidFill>
              <a:schemeClr val="accent1"/>
            </a:solidFill>
          </a:ln>
          <a:effectLst>
            <a:outerShdw dist="12700" dir="5400000" sx="0" sy="0" rotWithShape="0">
              <a:srgbClr val="000000"/>
            </a:outerShdw>
          </a:effectLst>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0" lvl="0" indent="0">
              <a:lnSpc>
                <a:spcPct val="90000"/>
              </a:lnSpc>
              <a:buClr>
                <a:schemeClr val="accent2"/>
              </a:buClr>
              <a:buFontTx/>
              <a:buNone/>
            </a:pPr>
            <a:endParaRPr lang="en-US" sz="1200" b="1" dirty="0"/>
          </a:p>
        </p:txBody>
      </p:sp>
      <p:sp>
        <p:nvSpPr>
          <p:cNvPr id="39" name="Chevron 38"/>
          <p:cNvSpPr/>
          <p:nvPr userDrawn="1"/>
        </p:nvSpPr>
        <p:spPr>
          <a:xfrm>
            <a:off x="4963777" y="1169988"/>
            <a:ext cx="1671933" cy="773808"/>
          </a:xfrm>
          <a:prstGeom prst="chevron">
            <a:avLst>
              <a:gd name="adj" fmla="val 15609"/>
            </a:avLst>
          </a:prstGeom>
          <a:solidFill>
            <a:schemeClr val="bg1"/>
          </a:solidFill>
          <a:ln w="12700">
            <a:solidFill>
              <a:schemeClr val="accent1"/>
            </a:solidFill>
          </a:ln>
          <a:effectLst>
            <a:outerShdw dist="12700" dir="5400000" sx="0" sy="0" rotWithShape="0">
              <a:srgbClr val="000000"/>
            </a:outerShdw>
          </a:effectLst>
        </p:spPr>
        <p:style>
          <a:lnRef idx="1">
            <a:schemeClr val="accent2"/>
          </a:lnRef>
          <a:fillRef idx="3">
            <a:schemeClr val="accent2"/>
          </a:fillRef>
          <a:effectRef idx="2">
            <a:schemeClr val="accent2"/>
          </a:effectRef>
          <a:fontRef idx="minor">
            <a:schemeClr val="lt1"/>
          </a:fontRef>
        </p:style>
        <p:txBody>
          <a:bodyPr lIns="91430" tIns="45715" rIns="91430" bIns="45715" rtlCol="0" anchor="ctr"/>
          <a:lstStyle/>
          <a:p>
            <a:pPr lvl="0" algn="ctr">
              <a:buFontTx/>
              <a:buNone/>
            </a:pPr>
            <a:endParaRPr lang="en-US" sz="1400" dirty="0">
              <a:ln w="76200" cmpd="sng">
                <a:solidFill>
                  <a:schemeClr val="tx1"/>
                </a:solidFill>
              </a:ln>
              <a:solidFill>
                <a:schemeClr val="tx1"/>
              </a:solidFill>
              <a:latin typeface="+mj-lt"/>
            </a:endParaRPr>
          </a:p>
        </p:txBody>
      </p:sp>
      <p:sp>
        <p:nvSpPr>
          <p:cNvPr id="40" name="Chevron 39"/>
          <p:cNvSpPr/>
          <p:nvPr userDrawn="1"/>
        </p:nvSpPr>
        <p:spPr>
          <a:xfrm>
            <a:off x="6531043" y="1169988"/>
            <a:ext cx="1633329" cy="773808"/>
          </a:xfrm>
          <a:prstGeom prst="chevron">
            <a:avLst>
              <a:gd name="adj" fmla="val 15609"/>
            </a:avLst>
          </a:prstGeom>
          <a:gradFill flip="none" rotWithShape="1">
            <a:gsLst>
              <a:gs pos="100000">
                <a:schemeClr val="bg1">
                  <a:lumMod val="75000"/>
                </a:schemeClr>
              </a:gs>
              <a:gs pos="10000">
                <a:schemeClr val="bg1">
                  <a:lumMod val="95000"/>
                </a:schemeClr>
              </a:gs>
            </a:gsLst>
            <a:lin ang="16200000" scaled="0"/>
            <a:tileRect/>
          </a:gradFill>
          <a:ln>
            <a:solidFill>
              <a:schemeClr val="accent1"/>
            </a:solidFill>
          </a:ln>
          <a:effectLst>
            <a:outerShdw dist="12700" dir="5400000" sx="0" sy="0" rotWithShape="0">
              <a:srgbClr val="000000"/>
            </a:outerShdw>
          </a:effectLst>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lvl="0" indent="-171430">
              <a:lnSpc>
                <a:spcPct val="90000"/>
              </a:lnSpc>
              <a:buClr>
                <a:schemeClr val="accent2"/>
              </a:buClr>
              <a:buFont typeface="Arial" panose="020B0604020202020204" pitchFamily="34" charset="0"/>
              <a:buChar char="•"/>
            </a:pPr>
            <a:endParaRPr lang="en-US" sz="1200" b="1" dirty="0"/>
          </a:p>
        </p:txBody>
      </p:sp>
      <p:sp>
        <p:nvSpPr>
          <p:cNvPr id="41" name="Chevron 40"/>
          <p:cNvSpPr/>
          <p:nvPr userDrawn="1"/>
        </p:nvSpPr>
        <p:spPr>
          <a:xfrm>
            <a:off x="1868311" y="3845951"/>
            <a:ext cx="1751062" cy="773807"/>
          </a:xfrm>
          <a:prstGeom prst="chevron">
            <a:avLst>
              <a:gd name="adj" fmla="val 15609"/>
            </a:avLst>
          </a:prstGeom>
          <a:solidFill>
            <a:srgbClr val="B08D00"/>
          </a:solidFill>
          <a:effectLst>
            <a:outerShdw dist="12700" dir="5400000" sx="0" sy="0" rotWithShape="0">
              <a:srgbClr val="000000"/>
            </a:out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pPr lvl="0"/>
            <a:endParaRPr lang="en-US" dirty="0" smtClean="0"/>
          </a:p>
        </p:txBody>
      </p:sp>
      <p:sp>
        <p:nvSpPr>
          <p:cNvPr id="42" name="Chevron 41"/>
          <p:cNvSpPr/>
          <p:nvPr userDrawn="1"/>
        </p:nvSpPr>
        <p:spPr>
          <a:xfrm>
            <a:off x="3431788" y="3845950"/>
            <a:ext cx="1733226" cy="773808"/>
          </a:xfrm>
          <a:prstGeom prst="chevron">
            <a:avLst>
              <a:gd name="adj" fmla="val 15609"/>
            </a:avLst>
          </a:prstGeom>
          <a:solidFill>
            <a:schemeClr val="accent1"/>
          </a:solidFill>
          <a:ln>
            <a:solidFill>
              <a:schemeClr val="accent1"/>
            </a:solidFill>
          </a:ln>
          <a:effectLst>
            <a:outerShdw dist="127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lvl="0" algn="ctr"/>
            <a:endParaRPr lang="en-US" sz="1300" b="1" dirty="0">
              <a:ln w="1905"/>
              <a:solidFill>
                <a:srgbClr val="000000"/>
              </a:solidFill>
              <a:effectLst>
                <a:innerShdw blurRad="69850" dist="43180" dir="5400000">
                  <a:srgbClr val="000000">
                    <a:alpha val="65000"/>
                  </a:srgbClr>
                </a:innerShdw>
              </a:effectLst>
              <a:latin typeface="Roboto Black"/>
              <a:cs typeface="Roboto Black"/>
            </a:endParaRPr>
          </a:p>
        </p:txBody>
      </p:sp>
      <p:sp>
        <p:nvSpPr>
          <p:cNvPr id="43" name="Chevron 42"/>
          <p:cNvSpPr/>
          <p:nvPr userDrawn="1"/>
        </p:nvSpPr>
        <p:spPr>
          <a:xfrm>
            <a:off x="4963778" y="3845950"/>
            <a:ext cx="1742835" cy="773808"/>
          </a:xfrm>
          <a:prstGeom prst="chevron">
            <a:avLst>
              <a:gd name="adj" fmla="val 15609"/>
            </a:avLst>
          </a:prstGeom>
          <a:solidFill>
            <a:srgbClr val="B08D00"/>
          </a:solidFill>
          <a:effectLst>
            <a:outerShdw dist="12700" dir="5400000" sx="0" sy="0" rotWithShape="0">
              <a:srgbClr val="000000"/>
            </a:out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pPr lvl="0"/>
            <a:endParaRPr lang="en-US" dirty="0"/>
          </a:p>
        </p:txBody>
      </p:sp>
      <p:sp>
        <p:nvSpPr>
          <p:cNvPr id="44" name="Chevron 43"/>
          <p:cNvSpPr/>
          <p:nvPr userDrawn="1"/>
        </p:nvSpPr>
        <p:spPr>
          <a:xfrm>
            <a:off x="6517747" y="3845951"/>
            <a:ext cx="1646627" cy="772139"/>
          </a:xfrm>
          <a:prstGeom prst="chevron">
            <a:avLst>
              <a:gd name="adj" fmla="val 15609"/>
            </a:avLst>
          </a:prstGeom>
          <a:solidFill>
            <a:schemeClr val="accent1"/>
          </a:solidFill>
          <a:ln>
            <a:solidFill>
              <a:schemeClr val="accent1"/>
            </a:solidFill>
          </a:ln>
          <a:effectLst>
            <a:outerShdw dist="127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lvl="0" algn="ctr"/>
            <a:endParaRPr lang="en-US" sz="1300" b="1" dirty="0">
              <a:ln w="1905"/>
              <a:solidFill>
                <a:srgbClr val="000000"/>
              </a:solidFill>
              <a:effectLst>
                <a:innerShdw blurRad="69850" dist="43180" dir="5400000">
                  <a:srgbClr val="000000">
                    <a:alpha val="65000"/>
                  </a:srgbClr>
                </a:innerShdw>
              </a:effectLst>
              <a:latin typeface="Roboto Black"/>
              <a:cs typeface="Roboto Black"/>
            </a:endParaRPr>
          </a:p>
        </p:txBody>
      </p:sp>
      <p:sp>
        <p:nvSpPr>
          <p:cNvPr id="51" name="Text Placeholder 3"/>
          <p:cNvSpPr>
            <a:spLocks noGrp="1"/>
          </p:cNvSpPr>
          <p:nvPr>
            <p:ph type="body" sz="quarter" idx="23"/>
          </p:nvPr>
        </p:nvSpPr>
        <p:spPr>
          <a:xfrm>
            <a:off x="2150041" y="3845951"/>
            <a:ext cx="1199874" cy="772139"/>
          </a:xfrm>
          <a:prstGeom prst="rect">
            <a:avLst/>
          </a:prstGeom>
        </p:spPr>
        <p:txBody>
          <a:bodyPr vert="horz" lIns="91430" tIns="45715" rIns="91430" bIns="45715" anchor="ctr" anchorCtr="0"/>
          <a:lstStyle>
            <a:lvl1pPr>
              <a:defRPr lang="en-US" sz="1200" b="1" dirty="0" smtClean="0">
                <a:solidFill>
                  <a:schemeClr val="bg1"/>
                </a:solidFill>
                <a:latin typeface="+mj-lt"/>
              </a:defRPr>
            </a:lvl1pPr>
          </a:lstStyle>
          <a:p>
            <a:pPr marL="0" lvl="0" indent="0" algn="ctr">
              <a:buNone/>
            </a:pPr>
            <a:r>
              <a:rPr lang="en-US" dirty="0" smtClean="0"/>
              <a:t>Click</a:t>
            </a:r>
          </a:p>
        </p:txBody>
      </p:sp>
      <p:sp>
        <p:nvSpPr>
          <p:cNvPr id="52" name="Text Placeholder 3"/>
          <p:cNvSpPr>
            <a:spLocks noGrp="1"/>
          </p:cNvSpPr>
          <p:nvPr>
            <p:ph type="body" sz="quarter" idx="24"/>
          </p:nvPr>
        </p:nvSpPr>
        <p:spPr>
          <a:xfrm>
            <a:off x="3697881" y="3845951"/>
            <a:ext cx="1199874" cy="772139"/>
          </a:xfrm>
          <a:prstGeom prst="rect">
            <a:avLst/>
          </a:prstGeom>
        </p:spPr>
        <p:txBody>
          <a:bodyPr vert="horz" lIns="91430" tIns="45715" rIns="91430" bIns="45715" anchor="ctr" anchorCtr="0"/>
          <a:lstStyle>
            <a:lvl1pPr>
              <a:defRPr lang="en-US" sz="1200" b="1" dirty="0" smtClean="0">
                <a:solidFill>
                  <a:srgbClr val="000000"/>
                </a:solidFill>
                <a:latin typeface="+mj-lt"/>
              </a:defRPr>
            </a:lvl1pPr>
          </a:lstStyle>
          <a:p>
            <a:pPr marL="0" lvl="0" indent="0" algn="ctr">
              <a:buNone/>
            </a:pPr>
            <a:r>
              <a:rPr lang="en-US" dirty="0" smtClean="0"/>
              <a:t>Click</a:t>
            </a:r>
          </a:p>
        </p:txBody>
      </p:sp>
      <p:sp>
        <p:nvSpPr>
          <p:cNvPr id="53" name="Text Placeholder 3"/>
          <p:cNvSpPr>
            <a:spLocks noGrp="1"/>
          </p:cNvSpPr>
          <p:nvPr>
            <p:ph type="body" sz="quarter" idx="25"/>
          </p:nvPr>
        </p:nvSpPr>
        <p:spPr>
          <a:xfrm>
            <a:off x="5232493" y="3845951"/>
            <a:ext cx="1199874" cy="772139"/>
          </a:xfrm>
          <a:prstGeom prst="rect">
            <a:avLst/>
          </a:prstGeom>
        </p:spPr>
        <p:txBody>
          <a:bodyPr vert="horz" lIns="91430" tIns="45715" rIns="91430" bIns="45715" anchor="ctr" anchorCtr="0"/>
          <a:lstStyle>
            <a:lvl1pPr>
              <a:defRPr lang="en-US" sz="1200" b="1" dirty="0" smtClean="0">
                <a:solidFill>
                  <a:schemeClr val="bg1"/>
                </a:solidFill>
                <a:latin typeface="+mj-lt"/>
              </a:defRPr>
            </a:lvl1pPr>
          </a:lstStyle>
          <a:p>
            <a:pPr marL="0" lvl="0" indent="0" algn="ctr">
              <a:buNone/>
            </a:pPr>
            <a:r>
              <a:rPr lang="en-US" dirty="0" smtClean="0"/>
              <a:t>Click</a:t>
            </a:r>
          </a:p>
        </p:txBody>
      </p:sp>
      <p:sp>
        <p:nvSpPr>
          <p:cNvPr id="54" name="Text Placeholder 3"/>
          <p:cNvSpPr>
            <a:spLocks noGrp="1"/>
          </p:cNvSpPr>
          <p:nvPr>
            <p:ph type="body" sz="quarter" idx="26"/>
          </p:nvPr>
        </p:nvSpPr>
        <p:spPr>
          <a:xfrm>
            <a:off x="6726338" y="3845951"/>
            <a:ext cx="1199874" cy="772139"/>
          </a:xfrm>
          <a:prstGeom prst="rect">
            <a:avLst/>
          </a:prstGeom>
        </p:spPr>
        <p:txBody>
          <a:bodyPr vert="horz" lIns="91430" tIns="45715" rIns="91430" bIns="45715" anchor="ctr" anchorCtr="0"/>
          <a:lstStyle>
            <a:lvl1pPr>
              <a:defRPr lang="en-US" sz="1200" b="1" dirty="0" smtClean="0">
                <a:solidFill>
                  <a:srgbClr val="000000"/>
                </a:solidFill>
                <a:latin typeface="+mj-lt"/>
              </a:defRPr>
            </a:lvl1pPr>
          </a:lstStyle>
          <a:p>
            <a:pPr marL="0" lvl="0" indent="0" algn="ctr">
              <a:buNone/>
            </a:pPr>
            <a:r>
              <a:rPr lang="en-US" dirty="0" smtClean="0"/>
              <a:t>Click</a:t>
            </a:r>
          </a:p>
        </p:txBody>
      </p:sp>
      <p:sp>
        <p:nvSpPr>
          <p:cNvPr id="56" name="Chevron 55"/>
          <p:cNvSpPr/>
          <p:nvPr userDrawn="1"/>
        </p:nvSpPr>
        <p:spPr>
          <a:xfrm>
            <a:off x="1868312" y="3072142"/>
            <a:ext cx="1700833" cy="773808"/>
          </a:xfrm>
          <a:prstGeom prst="chevron">
            <a:avLst>
              <a:gd name="adj" fmla="val 15609"/>
            </a:avLst>
          </a:prstGeom>
          <a:solidFill>
            <a:schemeClr val="bg1"/>
          </a:solidFill>
          <a:ln w="12700">
            <a:solidFill>
              <a:schemeClr val="accent1"/>
            </a:solidFill>
          </a:ln>
          <a:effectLst>
            <a:outerShdw dist="12700" dir="5400000" sx="0" sy="0" rotWithShape="0">
              <a:srgbClr val="000000"/>
            </a:outerShdw>
          </a:effectLst>
        </p:spPr>
        <p:style>
          <a:lnRef idx="1">
            <a:schemeClr val="accent2"/>
          </a:lnRef>
          <a:fillRef idx="3">
            <a:schemeClr val="accent2"/>
          </a:fillRef>
          <a:effectRef idx="2">
            <a:schemeClr val="accent2"/>
          </a:effectRef>
          <a:fontRef idx="minor">
            <a:schemeClr val="lt1"/>
          </a:fontRef>
        </p:style>
        <p:txBody>
          <a:bodyPr lIns="91430" tIns="45715" rIns="91430" bIns="45715" rtlCol="0" anchor="ctr"/>
          <a:lstStyle/>
          <a:p>
            <a:pPr lvl="0" algn="ctr"/>
            <a:endParaRPr lang="en-US" sz="1400" dirty="0">
              <a:ln w="76200" cmpd="sng">
                <a:solidFill>
                  <a:schemeClr val="tx1"/>
                </a:solidFill>
              </a:ln>
              <a:solidFill>
                <a:schemeClr val="tx1"/>
              </a:solidFill>
              <a:latin typeface="+mj-lt"/>
            </a:endParaRPr>
          </a:p>
        </p:txBody>
      </p:sp>
      <p:sp>
        <p:nvSpPr>
          <p:cNvPr id="57" name="Chevron 56"/>
          <p:cNvSpPr/>
          <p:nvPr userDrawn="1"/>
        </p:nvSpPr>
        <p:spPr>
          <a:xfrm>
            <a:off x="3431789" y="3072142"/>
            <a:ext cx="1666203" cy="773808"/>
          </a:xfrm>
          <a:prstGeom prst="chevron">
            <a:avLst>
              <a:gd name="adj" fmla="val 15609"/>
            </a:avLst>
          </a:prstGeom>
          <a:gradFill flip="none" rotWithShape="1">
            <a:gsLst>
              <a:gs pos="100000">
                <a:schemeClr val="bg1">
                  <a:lumMod val="75000"/>
                </a:schemeClr>
              </a:gs>
              <a:gs pos="10000">
                <a:schemeClr val="bg1">
                  <a:lumMod val="95000"/>
                </a:schemeClr>
              </a:gs>
            </a:gsLst>
            <a:lin ang="16200000" scaled="0"/>
            <a:tileRect/>
          </a:gradFill>
          <a:ln>
            <a:solidFill>
              <a:schemeClr val="accent1"/>
            </a:solidFill>
          </a:ln>
          <a:effectLst>
            <a:outerShdw dist="12700" dir="5400000" sx="0" sy="0" rotWithShape="0">
              <a:srgbClr val="000000"/>
            </a:outerShdw>
          </a:effectLst>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lvl="0" indent="-171430">
              <a:lnSpc>
                <a:spcPct val="90000"/>
              </a:lnSpc>
              <a:buClr>
                <a:schemeClr val="accent2"/>
              </a:buClr>
              <a:buFont typeface="Arial" panose="020B0604020202020204" pitchFamily="34" charset="0"/>
              <a:buChar char="•"/>
            </a:pPr>
            <a:endParaRPr lang="en-US" sz="1200" b="1" dirty="0"/>
          </a:p>
        </p:txBody>
      </p:sp>
      <p:sp>
        <p:nvSpPr>
          <p:cNvPr id="58" name="Chevron 57"/>
          <p:cNvSpPr/>
          <p:nvPr userDrawn="1"/>
        </p:nvSpPr>
        <p:spPr>
          <a:xfrm>
            <a:off x="4963778" y="3072142"/>
            <a:ext cx="1671933" cy="773808"/>
          </a:xfrm>
          <a:prstGeom prst="chevron">
            <a:avLst>
              <a:gd name="adj" fmla="val 15609"/>
            </a:avLst>
          </a:prstGeom>
          <a:solidFill>
            <a:schemeClr val="bg1"/>
          </a:solidFill>
          <a:ln w="12700">
            <a:solidFill>
              <a:schemeClr val="accent1"/>
            </a:solidFill>
          </a:ln>
          <a:effectLst>
            <a:outerShdw dist="12700" dir="5400000" sx="0" sy="0" rotWithShape="0">
              <a:srgbClr val="000000"/>
            </a:outerShdw>
          </a:effectLst>
        </p:spPr>
        <p:style>
          <a:lnRef idx="1">
            <a:schemeClr val="accent2"/>
          </a:lnRef>
          <a:fillRef idx="3">
            <a:schemeClr val="accent2"/>
          </a:fillRef>
          <a:effectRef idx="2">
            <a:schemeClr val="accent2"/>
          </a:effectRef>
          <a:fontRef idx="minor">
            <a:schemeClr val="lt1"/>
          </a:fontRef>
        </p:style>
        <p:txBody>
          <a:bodyPr lIns="91430" tIns="45715" rIns="91430" bIns="45715" rtlCol="0" anchor="ctr"/>
          <a:lstStyle/>
          <a:p>
            <a:pPr lvl="0" algn="ctr"/>
            <a:endParaRPr lang="en-US" sz="1400" dirty="0">
              <a:ln w="76200" cmpd="sng">
                <a:solidFill>
                  <a:schemeClr val="tx1"/>
                </a:solidFill>
              </a:ln>
              <a:solidFill>
                <a:schemeClr val="tx1"/>
              </a:solidFill>
              <a:latin typeface="+mj-lt"/>
            </a:endParaRPr>
          </a:p>
        </p:txBody>
      </p:sp>
      <p:sp>
        <p:nvSpPr>
          <p:cNvPr id="59" name="Chevron 58"/>
          <p:cNvSpPr/>
          <p:nvPr userDrawn="1"/>
        </p:nvSpPr>
        <p:spPr>
          <a:xfrm>
            <a:off x="6531044" y="3072142"/>
            <a:ext cx="1633329" cy="773808"/>
          </a:xfrm>
          <a:prstGeom prst="chevron">
            <a:avLst>
              <a:gd name="adj" fmla="val 15609"/>
            </a:avLst>
          </a:prstGeom>
          <a:gradFill flip="none" rotWithShape="1">
            <a:gsLst>
              <a:gs pos="100000">
                <a:schemeClr val="bg1">
                  <a:lumMod val="75000"/>
                </a:schemeClr>
              </a:gs>
              <a:gs pos="10000">
                <a:schemeClr val="bg1">
                  <a:lumMod val="95000"/>
                </a:schemeClr>
              </a:gs>
            </a:gsLst>
            <a:lin ang="16200000" scaled="0"/>
            <a:tileRect/>
          </a:gradFill>
          <a:ln>
            <a:solidFill>
              <a:schemeClr val="accent1"/>
            </a:solidFill>
          </a:ln>
          <a:effectLst>
            <a:outerShdw dist="12700" dir="5400000" sx="0" sy="0" rotWithShape="0">
              <a:srgbClr val="000000"/>
            </a:outerShdw>
          </a:effectLst>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lvl="0" indent="-171430">
              <a:lnSpc>
                <a:spcPct val="90000"/>
              </a:lnSpc>
              <a:buClr>
                <a:schemeClr val="accent2"/>
              </a:buClr>
              <a:buFont typeface="Arial" panose="020B0604020202020204" pitchFamily="34" charset="0"/>
              <a:buChar char="•"/>
            </a:pPr>
            <a:endParaRPr lang="en-US" sz="1200" b="1" dirty="0"/>
          </a:p>
        </p:txBody>
      </p:sp>
      <p:sp>
        <p:nvSpPr>
          <p:cNvPr id="60" name="Text Placeholder 3"/>
          <p:cNvSpPr>
            <a:spLocks noGrp="1"/>
          </p:cNvSpPr>
          <p:nvPr>
            <p:ph type="body" sz="quarter" idx="27"/>
          </p:nvPr>
        </p:nvSpPr>
        <p:spPr>
          <a:xfrm>
            <a:off x="668437" y="1292413"/>
            <a:ext cx="1199874" cy="537881"/>
          </a:xfrm>
          <a:prstGeom prst="rect">
            <a:avLst/>
          </a:prstGeom>
        </p:spPr>
        <p:txBody>
          <a:bodyPr vert="horz" lIns="91430" tIns="45715" rIns="91430" bIns="45715" anchor="ctr" anchorCtr="0"/>
          <a:lstStyle>
            <a:lvl1pPr marL="0" indent="0" algn="ctr">
              <a:buNone/>
              <a:defRPr sz="1400" b="1">
                <a:solidFill>
                  <a:srgbClr val="000000"/>
                </a:solidFill>
                <a:latin typeface="+mj-lt"/>
              </a:defRPr>
            </a:lvl1pPr>
          </a:lstStyle>
          <a:p>
            <a:pPr lvl="0"/>
            <a:r>
              <a:rPr lang="en-US" dirty="0" smtClean="0"/>
              <a:t>Click</a:t>
            </a:r>
          </a:p>
        </p:txBody>
      </p:sp>
      <p:sp>
        <p:nvSpPr>
          <p:cNvPr id="61" name="Text Placeholder 3"/>
          <p:cNvSpPr>
            <a:spLocks noGrp="1"/>
          </p:cNvSpPr>
          <p:nvPr>
            <p:ph type="body" sz="quarter" idx="28"/>
          </p:nvPr>
        </p:nvSpPr>
        <p:spPr>
          <a:xfrm>
            <a:off x="2150041" y="1169990"/>
            <a:ext cx="1199874" cy="773806"/>
          </a:xfrm>
          <a:prstGeom prst="rect">
            <a:avLst/>
          </a:prstGeom>
        </p:spPr>
        <p:txBody>
          <a:bodyPr vert="horz" lIns="91430" tIns="45715" rIns="91430" bIns="45715" anchor="ctr" anchorCtr="0"/>
          <a:lstStyle>
            <a:lvl1pPr marL="0" indent="0" algn="ctr">
              <a:buNone/>
              <a:defRPr sz="1200" b="1">
                <a:solidFill>
                  <a:srgbClr val="000000"/>
                </a:solidFill>
                <a:latin typeface="+mj-lt"/>
              </a:defRPr>
            </a:lvl1pPr>
          </a:lstStyle>
          <a:p>
            <a:pPr lvl="0"/>
            <a:r>
              <a:rPr lang="en-US" dirty="0" smtClean="0"/>
              <a:t>Click</a:t>
            </a:r>
          </a:p>
        </p:txBody>
      </p:sp>
      <p:sp>
        <p:nvSpPr>
          <p:cNvPr id="62" name="Text Placeholder 3"/>
          <p:cNvSpPr>
            <a:spLocks noGrp="1"/>
          </p:cNvSpPr>
          <p:nvPr>
            <p:ph type="body" sz="quarter" idx="29"/>
          </p:nvPr>
        </p:nvSpPr>
        <p:spPr>
          <a:xfrm>
            <a:off x="3697881" y="1169990"/>
            <a:ext cx="1199874" cy="773806"/>
          </a:xfrm>
          <a:prstGeom prst="rect">
            <a:avLst/>
          </a:prstGeom>
        </p:spPr>
        <p:txBody>
          <a:bodyPr vert="horz" lIns="91430" tIns="45715" rIns="91430" bIns="45715" anchor="ctr" anchorCtr="0"/>
          <a:lstStyle>
            <a:lvl1pPr>
              <a:defRPr lang="en-US" sz="1200" b="1" dirty="0" smtClean="0">
                <a:solidFill>
                  <a:srgbClr val="000000"/>
                </a:solidFill>
                <a:latin typeface="+mj-lt"/>
              </a:defRPr>
            </a:lvl1pPr>
          </a:lstStyle>
          <a:p>
            <a:pPr marL="0" lvl="0" indent="0" algn="ctr">
              <a:buNone/>
            </a:pPr>
            <a:r>
              <a:rPr lang="en-US" dirty="0" smtClean="0"/>
              <a:t>Click</a:t>
            </a:r>
          </a:p>
        </p:txBody>
      </p:sp>
      <p:sp>
        <p:nvSpPr>
          <p:cNvPr id="63" name="Text Placeholder 3"/>
          <p:cNvSpPr>
            <a:spLocks noGrp="1"/>
          </p:cNvSpPr>
          <p:nvPr>
            <p:ph type="body" sz="quarter" idx="30"/>
          </p:nvPr>
        </p:nvSpPr>
        <p:spPr>
          <a:xfrm>
            <a:off x="5232492" y="1169990"/>
            <a:ext cx="1199874" cy="773806"/>
          </a:xfrm>
          <a:prstGeom prst="rect">
            <a:avLst/>
          </a:prstGeom>
        </p:spPr>
        <p:txBody>
          <a:bodyPr vert="horz" lIns="91430" tIns="45715" rIns="91430" bIns="45715" anchor="ctr" anchorCtr="0"/>
          <a:lstStyle>
            <a:lvl1pPr>
              <a:defRPr lang="en-US" sz="1200" b="1" dirty="0" smtClean="0">
                <a:solidFill>
                  <a:srgbClr val="000000"/>
                </a:solidFill>
                <a:latin typeface="+mj-lt"/>
              </a:defRPr>
            </a:lvl1pPr>
          </a:lstStyle>
          <a:p>
            <a:pPr marL="0" lvl="0" indent="0" algn="ctr">
              <a:buNone/>
            </a:pPr>
            <a:r>
              <a:rPr lang="en-US" dirty="0" smtClean="0"/>
              <a:t>Click</a:t>
            </a:r>
          </a:p>
        </p:txBody>
      </p:sp>
      <p:sp>
        <p:nvSpPr>
          <p:cNvPr id="64" name="Text Placeholder 3"/>
          <p:cNvSpPr>
            <a:spLocks noGrp="1"/>
          </p:cNvSpPr>
          <p:nvPr>
            <p:ph type="body" sz="quarter" idx="31"/>
          </p:nvPr>
        </p:nvSpPr>
        <p:spPr>
          <a:xfrm>
            <a:off x="6726338" y="1169990"/>
            <a:ext cx="1199874" cy="773806"/>
          </a:xfrm>
          <a:prstGeom prst="rect">
            <a:avLst/>
          </a:prstGeom>
        </p:spPr>
        <p:txBody>
          <a:bodyPr vert="horz" lIns="91430" tIns="45715" rIns="91430" bIns="45715" anchor="ctr" anchorCtr="0"/>
          <a:lstStyle>
            <a:lvl1pPr>
              <a:defRPr lang="en-US" sz="1200" b="1" dirty="0" smtClean="0">
                <a:solidFill>
                  <a:srgbClr val="000000"/>
                </a:solidFill>
                <a:latin typeface="+mj-lt"/>
              </a:defRPr>
            </a:lvl1pPr>
          </a:lstStyle>
          <a:p>
            <a:pPr marL="0" lvl="0" indent="0" algn="ctr">
              <a:buNone/>
            </a:pPr>
            <a:r>
              <a:rPr lang="en-US" dirty="0" smtClean="0"/>
              <a:t>Click</a:t>
            </a:r>
          </a:p>
        </p:txBody>
      </p:sp>
      <p:sp>
        <p:nvSpPr>
          <p:cNvPr id="65" name="Text Placeholder 3"/>
          <p:cNvSpPr>
            <a:spLocks noGrp="1"/>
          </p:cNvSpPr>
          <p:nvPr>
            <p:ph type="body" sz="quarter" idx="32"/>
          </p:nvPr>
        </p:nvSpPr>
        <p:spPr>
          <a:xfrm>
            <a:off x="2150040" y="3072145"/>
            <a:ext cx="1199874" cy="773804"/>
          </a:xfrm>
          <a:prstGeom prst="rect">
            <a:avLst/>
          </a:prstGeom>
        </p:spPr>
        <p:txBody>
          <a:bodyPr vert="horz" lIns="91430" tIns="45715" rIns="91430" bIns="45715" anchor="ctr" anchorCtr="0"/>
          <a:lstStyle>
            <a:lvl1pPr>
              <a:defRPr lang="en-US" sz="1200" b="1" dirty="0" smtClean="0">
                <a:solidFill>
                  <a:srgbClr val="000000"/>
                </a:solidFill>
                <a:latin typeface="+mj-lt"/>
              </a:defRPr>
            </a:lvl1pPr>
          </a:lstStyle>
          <a:p>
            <a:pPr marL="0" lvl="0" indent="0" algn="ctr">
              <a:buNone/>
            </a:pPr>
            <a:r>
              <a:rPr lang="en-US" dirty="0" smtClean="0"/>
              <a:t>Click</a:t>
            </a:r>
          </a:p>
        </p:txBody>
      </p:sp>
      <p:sp>
        <p:nvSpPr>
          <p:cNvPr id="66" name="Text Placeholder 3"/>
          <p:cNvSpPr>
            <a:spLocks noGrp="1"/>
          </p:cNvSpPr>
          <p:nvPr>
            <p:ph type="body" sz="quarter" idx="33"/>
          </p:nvPr>
        </p:nvSpPr>
        <p:spPr>
          <a:xfrm>
            <a:off x="3697880" y="3072143"/>
            <a:ext cx="1199874" cy="773805"/>
          </a:xfrm>
          <a:prstGeom prst="rect">
            <a:avLst/>
          </a:prstGeom>
        </p:spPr>
        <p:txBody>
          <a:bodyPr vert="horz" lIns="91430" tIns="45715" rIns="91430" bIns="45715" anchor="ctr" anchorCtr="0"/>
          <a:lstStyle>
            <a:lvl1pPr>
              <a:defRPr lang="en-US" sz="1200" b="1" dirty="0" smtClean="0">
                <a:solidFill>
                  <a:srgbClr val="000000"/>
                </a:solidFill>
                <a:latin typeface="+mj-lt"/>
              </a:defRPr>
            </a:lvl1pPr>
          </a:lstStyle>
          <a:p>
            <a:pPr marL="0" lvl="0" indent="0" algn="ctr">
              <a:buNone/>
            </a:pPr>
            <a:r>
              <a:rPr lang="en-US" dirty="0" smtClean="0"/>
              <a:t>Click</a:t>
            </a:r>
          </a:p>
        </p:txBody>
      </p:sp>
      <p:sp>
        <p:nvSpPr>
          <p:cNvPr id="67" name="Text Placeholder 3"/>
          <p:cNvSpPr>
            <a:spLocks noGrp="1"/>
          </p:cNvSpPr>
          <p:nvPr>
            <p:ph type="body" sz="quarter" idx="34"/>
          </p:nvPr>
        </p:nvSpPr>
        <p:spPr>
          <a:xfrm>
            <a:off x="5232493" y="3072144"/>
            <a:ext cx="1199874" cy="773806"/>
          </a:xfrm>
          <a:prstGeom prst="rect">
            <a:avLst/>
          </a:prstGeom>
        </p:spPr>
        <p:txBody>
          <a:bodyPr vert="horz" lIns="91430" tIns="45715" rIns="91430" bIns="45715" anchor="ctr" anchorCtr="0"/>
          <a:lstStyle>
            <a:lvl1pPr>
              <a:defRPr lang="en-US" sz="1200" b="1" dirty="0" smtClean="0">
                <a:solidFill>
                  <a:srgbClr val="000000"/>
                </a:solidFill>
                <a:latin typeface="+mj-lt"/>
              </a:defRPr>
            </a:lvl1pPr>
          </a:lstStyle>
          <a:p>
            <a:pPr marL="0" lvl="0" indent="0" algn="ctr">
              <a:buNone/>
            </a:pPr>
            <a:r>
              <a:rPr lang="en-US" dirty="0" smtClean="0"/>
              <a:t>Click</a:t>
            </a:r>
          </a:p>
        </p:txBody>
      </p:sp>
      <p:sp>
        <p:nvSpPr>
          <p:cNvPr id="68" name="Text Placeholder 3"/>
          <p:cNvSpPr>
            <a:spLocks noGrp="1"/>
          </p:cNvSpPr>
          <p:nvPr>
            <p:ph type="body" sz="quarter" idx="35"/>
          </p:nvPr>
        </p:nvSpPr>
        <p:spPr>
          <a:xfrm>
            <a:off x="6726338" y="3072143"/>
            <a:ext cx="1199874" cy="773807"/>
          </a:xfrm>
          <a:prstGeom prst="rect">
            <a:avLst/>
          </a:prstGeom>
        </p:spPr>
        <p:txBody>
          <a:bodyPr vert="horz" lIns="91430" tIns="45715" rIns="91430" bIns="45715" anchor="ctr" anchorCtr="0"/>
          <a:lstStyle>
            <a:lvl1pPr>
              <a:defRPr lang="en-US" sz="1200" b="1" dirty="0" smtClean="0">
                <a:solidFill>
                  <a:srgbClr val="000000"/>
                </a:solidFill>
                <a:latin typeface="+mj-lt"/>
              </a:defRPr>
            </a:lvl1pPr>
          </a:lstStyle>
          <a:p>
            <a:pPr marL="0" lvl="0" indent="0" algn="ctr">
              <a:buNone/>
            </a:pPr>
            <a:r>
              <a:rPr lang="en-US" dirty="0" smtClean="0"/>
              <a:t>Click</a:t>
            </a:r>
          </a:p>
        </p:txBody>
      </p:sp>
      <p:sp>
        <p:nvSpPr>
          <p:cNvPr id="76" name="Text Placeholder 3"/>
          <p:cNvSpPr>
            <a:spLocks noGrp="1"/>
          </p:cNvSpPr>
          <p:nvPr>
            <p:ph type="body" sz="quarter" idx="36"/>
          </p:nvPr>
        </p:nvSpPr>
        <p:spPr>
          <a:xfrm>
            <a:off x="2359217" y="814294"/>
            <a:ext cx="726135" cy="325796"/>
          </a:xfrm>
          <a:prstGeom prst="rect">
            <a:avLst/>
          </a:prstGeom>
        </p:spPr>
        <p:txBody>
          <a:bodyPr vert="horz" lIns="91430" tIns="45715" rIns="91430" bIns="45715" anchor="ctr" anchorCtr="0"/>
          <a:lstStyle>
            <a:lvl1pPr marL="0" indent="0" algn="ctr">
              <a:buFontTx/>
              <a:buNone/>
              <a:defRPr sz="1600" b="1">
                <a:solidFill>
                  <a:srgbClr val="737373"/>
                </a:solidFill>
                <a:latin typeface="+mj-lt"/>
              </a:defRPr>
            </a:lvl1pPr>
          </a:lstStyle>
          <a:p>
            <a:pPr lvl="0"/>
            <a:r>
              <a:rPr lang="en-US" dirty="0" smtClean="0"/>
              <a:t>Click</a:t>
            </a:r>
          </a:p>
        </p:txBody>
      </p:sp>
      <p:sp>
        <p:nvSpPr>
          <p:cNvPr id="77" name="Text Placeholder 3"/>
          <p:cNvSpPr>
            <a:spLocks noGrp="1"/>
          </p:cNvSpPr>
          <p:nvPr>
            <p:ph type="body" sz="quarter" idx="37"/>
          </p:nvPr>
        </p:nvSpPr>
        <p:spPr>
          <a:xfrm>
            <a:off x="3901146" y="814294"/>
            <a:ext cx="726135" cy="325796"/>
          </a:xfrm>
          <a:prstGeom prst="rect">
            <a:avLst/>
          </a:prstGeom>
        </p:spPr>
        <p:txBody>
          <a:bodyPr vert="horz" lIns="91430" tIns="45715" rIns="91430" bIns="45715" anchor="ctr" anchorCtr="0"/>
          <a:lstStyle>
            <a:lvl1pPr>
              <a:defRPr lang="en-US" sz="1600" b="1" dirty="0" smtClean="0">
                <a:solidFill>
                  <a:srgbClr val="737373"/>
                </a:solidFill>
                <a:latin typeface="+mj-lt"/>
              </a:defRPr>
            </a:lvl1pPr>
          </a:lstStyle>
          <a:p>
            <a:pPr marL="0" lvl="0" indent="0" algn="ctr">
              <a:buNone/>
            </a:pPr>
            <a:r>
              <a:rPr lang="en-US" dirty="0" smtClean="0"/>
              <a:t>Click</a:t>
            </a:r>
          </a:p>
        </p:txBody>
      </p:sp>
      <p:sp>
        <p:nvSpPr>
          <p:cNvPr id="78" name="Text Placeholder 3"/>
          <p:cNvSpPr>
            <a:spLocks noGrp="1"/>
          </p:cNvSpPr>
          <p:nvPr>
            <p:ph type="body" sz="quarter" idx="38"/>
          </p:nvPr>
        </p:nvSpPr>
        <p:spPr>
          <a:xfrm>
            <a:off x="5469971" y="814294"/>
            <a:ext cx="726135" cy="325796"/>
          </a:xfrm>
          <a:prstGeom prst="rect">
            <a:avLst/>
          </a:prstGeom>
        </p:spPr>
        <p:txBody>
          <a:bodyPr vert="horz" lIns="91430" tIns="45715" rIns="91430" bIns="45715" anchor="ctr" anchorCtr="0"/>
          <a:lstStyle>
            <a:lvl1pPr>
              <a:defRPr lang="en-US" sz="1600" b="1" dirty="0" smtClean="0">
                <a:solidFill>
                  <a:srgbClr val="737373"/>
                </a:solidFill>
                <a:latin typeface="+mj-lt"/>
              </a:defRPr>
            </a:lvl1pPr>
          </a:lstStyle>
          <a:p>
            <a:pPr marL="0" lvl="0" indent="0" algn="ctr">
              <a:buNone/>
            </a:pPr>
            <a:r>
              <a:rPr lang="en-US" dirty="0" smtClean="0"/>
              <a:t>Click</a:t>
            </a:r>
          </a:p>
        </p:txBody>
      </p:sp>
      <p:sp>
        <p:nvSpPr>
          <p:cNvPr id="79" name="Text Placeholder 3"/>
          <p:cNvSpPr>
            <a:spLocks noGrp="1"/>
          </p:cNvSpPr>
          <p:nvPr>
            <p:ph type="body" sz="quarter" idx="39"/>
          </p:nvPr>
        </p:nvSpPr>
        <p:spPr>
          <a:xfrm>
            <a:off x="6952133" y="814294"/>
            <a:ext cx="726135" cy="325796"/>
          </a:xfrm>
          <a:prstGeom prst="rect">
            <a:avLst/>
          </a:prstGeom>
        </p:spPr>
        <p:txBody>
          <a:bodyPr vert="horz" lIns="91430" tIns="45715" rIns="91430" bIns="45715" anchor="ctr" anchorCtr="0"/>
          <a:lstStyle>
            <a:lvl1pPr>
              <a:defRPr lang="en-US" sz="1600" b="1" dirty="0" smtClean="0">
                <a:solidFill>
                  <a:srgbClr val="737373"/>
                </a:solidFill>
                <a:latin typeface="+mj-lt"/>
              </a:defRPr>
            </a:lvl1pPr>
          </a:lstStyle>
          <a:p>
            <a:pPr marL="0" lvl="0" indent="0" algn="ctr">
              <a:buNone/>
            </a:pPr>
            <a:r>
              <a:rPr lang="en-US" dirty="0" smtClean="0"/>
              <a:t>Click</a:t>
            </a:r>
          </a:p>
        </p:txBody>
      </p:sp>
      <p:sp>
        <p:nvSpPr>
          <p:cNvPr id="80" name="Text Placeholder 3"/>
          <p:cNvSpPr>
            <a:spLocks noGrp="1"/>
          </p:cNvSpPr>
          <p:nvPr>
            <p:ph type="body" sz="quarter" idx="40"/>
          </p:nvPr>
        </p:nvSpPr>
        <p:spPr>
          <a:xfrm>
            <a:off x="2359217" y="2746347"/>
            <a:ext cx="726135" cy="325796"/>
          </a:xfrm>
          <a:prstGeom prst="rect">
            <a:avLst/>
          </a:prstGeom>
        </p:spPr>
        <p:txBody>
          <a:bodyPr vert="horz" lIns="91430" tIns="45715" rIns="91430" bIns="45715" anchor="ctr" anchorCtr="0"/>
          <a:lstStyle>
            <a:lvl1pPr>
              <a:defRPr lang="en-US" sz="1600" b="1" dirty="0" smtClean="0">
                <a:solidFill>
                  <a:srgbClr val="737373"/>
                </a:solidFill>
                <a:latin typeface="+mj-lt"/>
              </a:defRPr>
            </a:lvl1pPr>
          </a:lstStyle>
          <a:p>
            <a:pPr marL="0" lvl="0" indent="0" algn="ctr">
              <a:buNone/>
            </a:pPr>
            <a:r>
              <a:rPr lang="en-US" dirty="0" smtClean="0"/>
              <a:t>Click</a:t>
            </a:r>
          </a:p>
        </p:txBody>
      </p:sp>
      <p:sp>
        <p:nvSpPr>
          <p:cNvPr id="81" name="Text Placeholder 3"/>
          <p:cNvSpPr>
            <a:spLocks noGrp="1"/>
          </p:cNvSpPr>
          <p:nvPr>
            <p:ph type="body" sz="quarter" idx="41"/>
          </p:nvPr>
        </p:nvSpPr>
        <p:spPr>
          <a:xfrm>
            <a:off x="3901146" y="2746347"/>
            <a:ext cx="726135" cy="325796"/>
          </a:xfrm>
          <a:prstGeom prst="rect">
            <a:avLst/>
          </a:prstGeom>
        </p:spPr>
        <p:txBody>
          <a:bodyPr vert="horz" lIns="91430" tIns="45715" rIns="91430" bIns="45715" anchor="ctr" anchorCtr="0"/>
          <a:lstStyle>
            <a:lvl1pPr>
              <a:defRPr lang="en-US" sz="1600" b="1" dirty="0" smtClean="0">
                <a:solidFill>
                  <a:srgbClr val="737373"/>
                </a:solidFill>
                <a:latin typeface="+mj-lt"/>
              </a:defRPr>
            </a:lvl1pPr>
          </a:lstStyle>
          <a:p>
            <a:pPr marL="0" lvl="0" indent="0" algn="ctr">
              <a:buNone/>
            </a:pPr>
            <a:r>
              <a:rPr lang="en-US" dirty="0" smtClean="0"/>
              <a:t>Click</a:t>
            </a:r>
          </a:p>
        </p:txBody>
      </p:sp>
      <p:sp>
        <p:nvSpPr>
          <p:cNvPr id="82" name="Text Placeholder 3"/>
          <p:cNvSpPr>
            <a:spLocks noGrp="1"/>
          </p:cNvSpPr>
          <p:nvPr>
            <p:ph type="body" sz="quarter" idx="42"/>
          </p:nvPr>
        </p:nvSpPr>
        <p:spPr>
          <a:xfrm>
            <a:off x="5469971" y="2746347"/>
            <a:ext cx="726135" cy="325796"/>
          </a:xfrm>
          <a:prstGeom prst="rect">
            <a:avLst/>
          </a:prstGeom>
        </p:spPr>
        <p:txBody>
          <a:bodyPr vert="horz" lIns="91430" tIns="45715" rIns="91430" bIns="45715" anchor="ctr" anchorCtr="0"/>
          <a:lstStyle>
            <a:lvl1pPr>
              <a:defRPr lang="en-US" sz="1600" b="1" dirty="0" smtClean="0">
                <a:solidFill>
                  <a:srgbClr val="737373"/>
                </a:solidFill>
                <a:latin typeface="+mj-lt"/>
              </a:defRPr>
            </a:lvl1pPr>
          </a:lstStyle>
          <a:p>
            <a:pPr marL="0" lvl="0" indent="0" algn="ctr">
              <a:buNone/>
            </a:pPr>
            <a:r>
              <a:rPr lang="en-US" dirty="0" smtClean="0"/>
              <a:t>Click</a:t>
            </a:r>
          </a:p>
        </p:txBody>
      </p:sp>
      <p:sp>
        <p:nvSpPr>
          <p:cNvPr id="83" name="Text Placeholder 3"/>
          <p:cNvSpPr>
            <a:spLocks noGrp="1"/>
          </p:cNvSpPr>
          <p:nvPr>
            <p:ph type="body" sz="quarter" idx="43"/>
          </p:nvPr>
        </p:nvSpPr>
        <p:spPr>
          <a:xfrm>
            <a:off x="6952133" y="2746347"/>
            <a:ext cx="726135" cy="325796"/>
          </a:xfrm>
          <a:prstGeom prst="rect">
            <a:avLst/>
          </a:prstGeom>
        </p:spPr>
        <p:txBody>
          <a:bodyPr vert="horz" lIns="91430" tIns="45715" rIns="91430" bIns="45715" anchor="ctr" anchorCtr="0"/>
          <a:lstStyle>
            <a:lvl1pPr>
              <a:defRPr lang="en-US" sz="1600" b="1" dirty="0" smtClean="0">
                <a:solidFill>
                  <a:srgbClr val="737373"/>
                </a:solidFill>
                <a:latin typeface="+mj-lt"/>
              </a:defRPr>
            </a:lvl1pPr>
          </a:lstStyle>
          <a:p>
            <a:pPr marL="0" lvl="0" indent="0" algn="ctr">
              <a:buNone/>
            </a:pPr>
            <a:r>
              <a:rPr lang="en-US" dirty="0" smtClean="0"/>
              <a:t>Click</a:t>
            </a:r>
          </a:p>
        </p:txBody>
      </p:sp>
    </p:spTree>
    <p:extLst>
      <p:ext uri="{BB962C8B-B14F-4D97-AF65-F5344CB8AC3E}">
        <p14:creationId xmlns:p14="http://schemas.microsoft.com/office/powerpoint/2010/main" val="3564839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Only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4202" y="285751"/>
            <a:ext cx="6959599" cy="446089"/>
          </a:xfrm>
        </p:spPr>
        <p:txBody>
          <a:bodyPr>
            <a:normAutofit/>
          </a:bodyPr>
          <a:lstStyle>
            <a:lvl1pPr algn="l">
              <a:defRPr sz="3000"/>
            </a:lvl1pPr>
          </a:lstStyle>
          <a:p>
            <a:r>
              <a:rPr lang="en-US" dirty="0" smtClean="0"/>
              <a:t>CLICK TO EDIT TITLE</a:t>
            </a:r>
            <a:endParaRPr lang="en-US" dirty="0"/>
          </a:p>
        </p:txBody>
      </p:sp>
      <p:sp>
        <p:nvSpPr>
          <p:cNvPr id="3" name="Content Placeholder 2"/>
          <p:cNvSpPr>
            <a:spLocks noGrp="1"/>
          </p:cNvSpPr>
          <p:nvPr>
            <p:ph idx="1" hasCustomPrompt="1"/>
          </p:nvPr>
        </p:nvSpPr>
        <p:spPr>
          <a:xfrm>
            <a:off x="584202" y="1028701"/>
            <a:ext cx="8051798" cy="3596216"/>
          </a:xfrm>
          <a:prstGeom prst="rect">
            <a:avLst/>
          </a:prstGeom>
        </p:spPr>
        <p:txBody>
          <a:bodyPr lIns="91430" tIns="45715" rIns="91430" bIns="45715">
            <a:normAutofit/>
          </a:bodyPr>
          <a:lstStyle>
            <a:lvl1pPr marL="0" indent="0">
              <a:lnSpc>
                <a:spcPct val="110000"/>
              </a:lnSpc>
              <a:buClr>
                <a:schemeClr val="accent1"/>
              </a:buClr>
              <a:buFont typeface="Arial"/>
              <a:buNone/>
              <a:defRPr sz="1600" b="1" i="0">
                <a:solidFill>
                  <a:schemeClr val="accent1"/>
                </a:solidFill>
                <a:latin typeface="Arial"/>
                <a:cs typeface="Arial"/>
              </a:defRPr>
            </a:lvl1pPr>
            <a:lvl2pPr>
              <a:defRPr sz="1400">
                <a:solidFill>
                  <a:schemeClr val="tx1"/>
                </a:solidFill>
              </a:defRPr>
            </a:lvl2pPr>
            <a:lvl3pPr marL="594293" indent="-320004">
              <a:lnSpc>
                <a:spcPct val="110000"/>
              </a:lnSpc>
              <a:spcBef>
                <a:spcPts val="200"/>
              </a:spcBef>
              <a:buClr>
                <a:schemeClr val="accent2"/>
              </a:buClr>
              <a:defRPr sz="1400">
                <a:solidFill>
                  <a:schemeClr val="tx1"/>
                </a:solidFill>
              </a:defRPr>
            </a:lvl3pPr>
            <a:lvl4pPr marL="960011" indent="-320004">
              <a:lnSpc>
                <a:spcPct val="110000"/>
              </a:lnSpc>
              <a:spcBef>
                <a:spcPts val="200"/>
              </a:spcBef>
              <a:defRPr sz="1200">
                <a:solidFill>
                  <a:schemeClr val="tx1"/>
                </a:solidFill>
              </a:defRPr>
            </a:lvl4pPr>
            <a:lvl5pPr marL="2057166" marR="0" indent="-228574" algn="l" defTabSz="457148" rtl="0" eaLnBrk="1" fontAlgn="auto" latinLnBrk="0" hangingPunct="1">
              <a:lnSpc>
                <a:spcPct val="100000"/>
              </a:lnSpc>
              <a:spcBef>
                <a:spcPct val="20000"/>
              </a:spcBef>
              <a:spcAft>
                <a:spcPts val="0"/>
              </a:spcAft>
              <a:buClr>
                <a:schemeClr val="accent1"/>
              </a:buClr>
              <a:buSzTx/>
              <a:buFont typeface="Arial"/>
              <a:buChar char="»"/>
              <a:tabLst/>
              <a:defRPr sz="1000">
                <a:solidFill>
                  <a:schemeClr val="tx1"/>
                </a:solidFill>
              </a:defRPr>
            </a:lvl5pPr>
          </a:lstStyle>
          <a:p>
            <a:pPr lvl="0"/>
            <a:r>
              <a:rPr lang="es-ES_tradnl" dirty="0" err="1" smtClean="0"/>
              <a:t>Click</a:t>
            </a:r>
            <a:r>
              <a:rPr lang="es-ES_tradnl" dirty="0" smtClean="0"/>
              <a:t> </a:t>
            </a:r>
            <a:r>
              <a:rPr lang="es-ES_tradnl" dirty="0" err="1" smtClean="0"/>
              <a:t>to</a:t>
            </a:r>
            <a:r>
              <a:rPr lang="es-ES_tradnl" dirty="0" smtClean="0"/>
              <a:t> </a:t>
            </a:r>
            <a:r>
              <a:rPr lang="es-ES_tradnl" dirty="0" err="1" smtClean="0"/>
              <a:t>edit</a:t>
            </a:r>
            <a:r>
              <a:rPr lang="es-ES_tradnl" dirty="0" smtClean="0"/>
              <a:t> Text</a:t>
            </a:r>
          </a:p>
          <a:p>
            <a:pPr lvl="2"/>
            <a:r>
              <a:rPr lang="es-ES_tradnl" dirty="0" err="1" smtClean="0"/>
              <a:t>Third</a:t>
            </a:r>
            <a:r>
              <a:rPr lang="es-ES_tradnl" dirty="0" smtClean="0"/>
              <a:t> </a:t>
            </a:r>
            <a:r>
              <a:rPr lang="es-ES_tradnl" dirty="0" err="1" smtClean="0"/>
              <a:t>level</a:t>
            </a:r>
            <a:endParaRPr lang="es-ES_tradnl" dirty="0" smtClean="0"/>
          </a:p>
          <a:p>
            <a:pPr lvl="3"/>
            <a:r>
              <a:rPr lang="es-ES_tradnl" dirty="0" err="1" smtClean="0"/>
              <a:t>Fourth</a:t>
            </a:r>
            <a:r>
              <a:rPr lang="es-ES_tradnl" dirty="0" smtClean="0"/>
              <a:t> </a:t>
            </a:r>
            <a:r>
              <a:rPr lang="es-ES_tradnl" dirty="0" err="1" smtClean="0"/>
              <a:t>level</a:t>
            </a:r>
            <a:endParaRPr lang="es-ES_tradnl" dirty="0" smtClean="0"/>
          </a:p>
        </p:txBody>
      </p:sp>
      <p:sp>
        <p:nvSpPr>
          <p:cNvPr id="7"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p>
        </p:txBody>
      </p:sp>
      <p:sp>
        <p:nvSpPr>
          <p:cNvPr id="9"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10"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2852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Bullet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4202" y="285751"/>
            <a:ext cx="6959599" cy="446089"/>
          </a:xfrm>
        </p:spPr>
        <p:txBody>
          <a:bodyPr>
            <a:normAutofit/>
          </a:bodyPr>
          <a:lstStyle>
            <a:lvl1pPr algn="l">
              <a:defRPr sz="3000"/>
            </a:lvl1pPr>
          </a:lstStyle>
          <a:p>
            <a:r>
              <a:rPr lang="en-US" dirty="0" smtClean="0"/>
              <a:t>CLICK TO EDIT TITLE</a:t>
            </a:r>
            <a:endParaRPr lang="en-US" dirty="0"/>
          </a:p>
        </p:txBody>
      </p:sp>
      <p:sp>
        <p:nvSpPr>
          <p:cNvPr id="3" name="Content Placeholder 2"/>
          <p:cNvSpPr>
            <a:spLocks noGrp="1"/>
          </p:cNvSpPr>
          <p:nvPr>
            <p:ph idx="1"/>
          </p:nvPr>
        </p:nvSpPr>
        <p:spPr>
          <a:xfrm>
            <a:off x="584202" y="1028701"/>
            <a:ext cx="8051798" cy="3596216"/>
          </a:xfrm>
          <a:prstGeom prst="rect">
            <a:avLst/>
          </a:prstGeom>
        </p:spPr>
        <p:txBody>
          <a:bodyPr lIns="91430" tIns="45715" rIns="91430" bIns="45715">
            <a:normAutofit/>
          </a:bodyPr>
          <a:lstStyle>
            <a:lvl1pPr marL="342861" indent="-342861">
              <a:buClr>
                <a:schemeClr val="accent1"/>
              </a:buClr>
              <a:buFont typeface="Arial"/>
              <a:buChar char="•"/>
              <a:defRPr sz="1600" b="0" i="0">
                <a:solidFill>
                  <a:schemeClr val="tx1"/>
                </a:solidFill>
                <a:latin typeface="Arial"/>
                <a:cs typeface="Arial"/>
              </a:defRPr>
            </a:lvl1pPr>
            <a:lvl2pPr>
              <a:defRPr sz="1400">
                <a:solidFill>
                  <a:schemeClr val="tx1"/>
                </a:solidFill>
              </a:defRPr>
            </a:lvl2pPr>
            <a:lvl3pPr>
              <a:buClr>
                <a:schemeClr val="accent2"/>
              </a:buClr>
              <a:defRPr sz="1200">
                <a:solidFill>
                  <a:schemeClr val="tx1"/>
                </a:solidFill>
              </a:defRPr>
            </a:lvl3pPr>
            <a:lvl4pPr>
              <a:defRPr sz="1100">
                <a:solidFill>
                  <a:schemeClr val="tx1"/>
                </a:solidFill>
              </a:defRPr>
            </a:lvl4pPr>
            <a:lvl5pPr marL="2057166" marR="0" indent="-228574" algn="l" defTabSz="457148" rtl="0" eaLnBrk="1" fontAlgn="auto" latinLnBrk="0" hangingPunct="1">
              <a:lnSpc>
                <a:spcPct val="100000"/>
              </a:lnSpc>
              <a:spcBef>
                <a:spcPct val="20000"/>
              </a:spcBef>
              <a:spcAft>
                <a:spcPts val="0"/>
              </a:spcAft>
              <a:buClr>
                <a:schemeClr val="accent1"/>
              </a:buClr>
              <a:buSzTx/>
              <a:buFont typeface="Arial"/>
              <a:buChar char="»"/>
              <a:tabLst/>
              <a:defRPr sz="1000">
                <a:solidFill>
                  <a:schemeClr val="tx1"/>
                </a:solidFill>
              </a:defRPr>
            </a:lvl5pPr>
          </a:lstStyle>
          <a:p>
            <a:pPr lvl="0"/>
            <a:r>
              <a:rPr lang="es-ES_tradnl" dirty="0" err="1" smtClean="0"/>
              <a:t>Click</a:t>
            </a:r>
            <a:r>
              <a:rPr lang="es-ES_tradnl" dirty="0" smtClean="0"/>
              <a:t> </a:t>
            </a:r>
            <a:r>
              <a:rPr lang="es-ES_tradnl" dirty="0" err="1" smtClean="0"/>
              <a:t>to</a:t>
            </a:r>
            <a:r>
              <a:rPr lang="es-ES_tradnl" dirty="0" smtClean="0"/>
              <a:t> </a:t>
            </a:r>
            <a:r>
              <a:rPr lang="es-ES_tradnl" dirty="0" err="1" smtClean="0"/>
              <a:t>edit</a:t>
            </a:r>
            <a:r>
              <a:rPr lang="es-ES_tradnl" dirty="0" smtClean="0"/>
              <a:t> Master </a:t>
            </a:r>
            <a:r>
              <a:rPr lang="es-ES_tradnl" dirty="0" err="1" smtClean="0"/>
              <a:t>text</a:t>
            </a:r>
            <a:r>
              <a:rPr lang="es-ES_tradnl" dirty="0" smtClean="0"/>
              <a:t> </a:t>
            </a:r>
            <a:r>
              <a:rPr lang="es-ES_tradnl" dirty="0" err="1" smtClean="0"/>
              <a:t>styles</a:t>
            </a:r>
            <a:endParaRPr lang="es-ES_tradnl" dirty="0" smtClean="0"/>
          </a:p>
          <a:p>
            <a:pPr lvl="1"/>
            <a:r>
              <a:rPr lang="es-ES_tradnl" dirty="0" err="1" smtClean="0"/>
              <a:t>Second</a:t>
            </a:r>
            <a:r>
              <a:rPr lang="es-ES_tradnl" dirty="0" smtClean="0"/>
              <a:t> </a:t>
            </a:r>
            <a:r>
              <a:rPr lang="es-ES_tradnl" dirty="0" err="1" smtClean="0"/>
              <a:t>level</a:t>
            </a:r>
            <a:endParaRPr lang="es-ES_tradnl" dirty="0" smtClean="0"/>
          </a:p>
          <a:p>
            <a:pPr lvl="2"/>
            <a:r>
              <a:rPr lang="es-ES_tradnl" dirty="0" err="1" smtClean="0"/>
              <a:t>Third</a:t>
            </a:r>
            <a:r>
              <a:rPr lang="es-ES_tradnl" dirty="0" smtClean="0"/>
              <a:t> </a:t>
            </a:r>
            <a:r>
              <a:rPr lang="es-ES_tradnl" dirty="0" err="1" smtClean="0"/>
              <a:t>level</a:t>
            </a:r>
            <a:endParaRPr lang="es-ES_tradnl" dirty="0" smtClean="0"/>
          </a:p>
          <a:p>
            <a:pPr lvl="3"/>
            <a:r>
              <a:rPr lang="es-ES_tradnl" dirty="0" err="1" smtClean="0"/>
              <a:t>Fourth</a:t>
            </a:r>
            <a:r>
              <a:rPr lang="es-ES_tradnl" dirty="0" smtClean="0"/>
              <a:t> </a:t>
            </a:r>
            <a:r>
              <a:rPr lang="es-ES_tradnl" dirty="0" err="1" smtClean="0"/>
              <a:t>level</a:t>
            </a:r>
            <a:endParaRPr lang="es-ES_tradnl" dirty="0" smtClean="0"/>
          </a:p>
          <a:p>
            <a:pPr lvl="4"/>
            <a:r>
              <a:rPr lang="es-ES_tradnl" dirty="0" err="1" smtClean="0"/>
              <a:t>Fifth</a:t>
            </a:r>
            <a:r>
              <a:rPr lang="es-ES_tradnl" dirty="0" smtClean="0"/>
              <a:t> </a:t>
            </a:r>
            <a:r>
              <a:rPr lang="es-ES_tradnl" dirty="0" err="1" smtClean="0"/>
              <a:t>level</a:t>
            </a:r>
            <a:endParaRPr lang="en-US" dirty="0"/>
          </a:p>
        </p:txBody>
      </p:sp>
      <p:sp>
        <p:nvSpPr>
          <p:cNvPr id="7"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p>
        </p:txBody>
      </p:sp>
      <p:sp>
        <p:nvSpPr>
          <p:cNvPr id="9"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10"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50032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0" y="1018232"/>
            <a:ext cx="3937704" cy="3458519"/>
          </a:xfrm>
          <a:prstGeom prst="rect">
            <a:avLst/>
          </a:prstGeom>
        </p:spPr>
        <p:txBody>
          <a:bodyPr lIns="91430" tIns="45715" rIns="91430" bIns="45715"/>
          <a:lstStyle>
            <a:lvl1pPr>
              <a:defRPr lang="es-ES_tradnl" sz="1600" dirty="0" smtClean="0">
                <a:latin typeface="Arial"/>
                <a:cs typeface="Arial"/>
              </a:defRPr>
            </a:lvl1pPr>
            <a:lvl2pPr>
              <a:defRPr lang="es-ES_tradnl" sz="1400" dirty="0" smtClean="0"/>
            </a:lvl2pPr>
            <a:lvl3pPr>
              <a:defRPr lang="es-ES_tradnl" sz="1200" dirty="0" smtClean="0"/>
            </a:lvl3pPr>
            <a:lvl4pPr>
              <a:defRPr lang="es-ES_tradnl" sz="1100" dirty="0" smtClean="0"/>
            </a:lvl4pPr>
            <a:lvl5pPr>
              <a:defRPr lang="en-US" sz="1000" dirty="0"/>
            </a:lvl5pPr>
          </a:lstStyle>
          <a:p>
            <a:pPr marL="0" lvl="0" indent="-164573">
              <a:lnSpc>
                <a:spcPct val="110000"/>
              </a:lnSpc>
              <a:spcBef>
                <a:spcPts val="0"/>
              </a:spcBef>
              <a:spcAft>
                <a:spcPts val="200"/>
              </a:spcAft>
              <a:buClr>
                <a:schemeClr val="accent1"/>
              </a:buClr>
            </a:pPr>
            <a:r>
              <a:rPr lang="es-ES_tradnl" dirty="0" err="1" smtClean="0"/>
              <a:t>Click</a:t>
            </a:r>
            <a:r>
              <a:rPr lang="es-ES_tradnl" dirty="0" smtClean="0"/>
              <a:t> </a:t>
            </a:r>
            <a:r>
              <a:rPr lang="es-ES_tradnl" dirty="0" err="1" smtClean="0"/>
              <a:t>to</a:t>
            </a:r>
            <a:r>
              <a:rPr lang="es-ES_tradnl" dirty="0" smtClean="0"/>
              <a:t> </a:t>
            </a:r>
            <a:r>
              <a:rPr lang="es-ES_tradnl" dirty="0" err="1" smtClean="0"/>
              <a:t>edit</a:t>
            </a:r>
            <a:endParaRPr lang="es-ES_tradnl" dirty="0" smtClean="0"/>
          </a:p>
          <a:p>
            <a:pPr marL="466291" lvl="1" indent="-192002">
              <a:lnSpc>
                <a:spcPct val="110000"/>
              </a:lnSpc>
              <a:spcBef>
                <a:spcPts val="0"/>
              </a:spcBef>
              <a:spcAft>
                <a:spcPts val="200"/>
              </a:spcAft>
            </a:pPr>
            <a:r>
              <a:rPr lang="es-ES_tradnl" dirty="0" err="1" smtClean="0"/>
              <a:t>Second</a:t>
            </a:r>
            <a:r>
              <a:rPr lang="es-ES_tradnl" dirty="0" smtClean="0"/>
              <a:t> </a:t>
            </a:r>
            <a:r>
              <a:rPr lang="es-ES_tradnl" dirty="0" err="1" smtClean="0"/>
              <a:t>level</a:t>
            </a:r>
            <a:endParaRPr lang="es-ES_tradnl" dirty="0" smtClean="0"/>
          </a:p>
          <a:p>
            <a:pPr marL="777152" lvl="2" indent="-137145">
              <a:lnSpc>
                <a:spcPct val="110000"/>
              </a:lnSpc>
              <a:spcBef>
                <a:spcPts val="0"/>
              </a:spcBef>
              <a:spcAft>
                <a:spcPts val="200"/>
              </a:spcAft>
              <a:buClr>
                <a:schemeClr val="accent2"/>
              </a:buClr>
            </a:pPr>
            <a:r>
              <a:rPr lang="es-ES_tradnl" dirty="0" err="1" smtClean="0"/>
              <a:t>Third</a:t>
            </a:r>
            <a:r>
              <a:rPr lang="es-ES_tradnl" dirty="0" smtClean="0"/>
              <a:t> </a:t>
            </a:r>
            <a:r>
              <a:rPr lang="es-ES_tradnl" dirty="0" err="1" smtClean="0"/>
              <a:t>level</a:t>
            </a:r>
            <a:endParaRPr lang="es-ES_tradnl" dirty="0" smtClean="0"/>
          </a:p>
          <a:p>
            <a:pPr marL="1051440" lvl="3" indent="-137145">
              <a:lnSpc>
                <a:spcPct val="110000"/>
              </a:lnSpc>
              <a:spcBef>
                <a:spcPts val="0"/>
              </a:spcBef>
              <a:spcAft>
                <a:spcPts val="200"/>
              </a:spcAft>
            </a:pPr>
            <a:r>
              <a:rPr lang="es-ES_tradnl" dirty="0" err="1" smtClean="0"/>
              <a:t>Fourth</a:t>
            </a:r>
            <a:r>
              <a:rPr lang="es-ES_tradnl" dirty="0" smtClean="0"/>
              <a:t> </a:t>
            </a:r>
            <a:r>
              <a:rPr lang="es-ES_tradnl" dirty="0" err="1" smtClean="0"/>
              <a:t>level</a:t>
            </a:r>
            <a:endParaRPr lang="es-ES_tradnl" dirty="0" smtClean="0"/>
          </a:p>
          <a:p>
            <a:pPr marL="1234299" lvl="4" indent="-137145">
              <a:lnSpc>
                <a:spcPct val="110000"/>
              </a:lnSpc>
              <a:spcBef>
                <a:spcPts val="0"/>
              </a:spcBef>
              <a:spcAft>
                <a:spcPts val="200"/>
              </a:spcAft>
              <a:buClr>
                <a:schemeClr val="accent1"/>
              </a:buClr>
            </a:pPr>
            <a:r>
              <a:rPr lang="es-ES_tradnl" dirty="0" err="1" smtClean="0"/>
              <a:t>Fifth</a:t>
            </a:r>
            <a:r>
              <a:rPr lang="es-ES_tradnl" dirty="0" smtClean="0"/>
              <a:t> </a:t>
            </a:r>
            <a:r>
              <a:rPr lang="es-ES_tradnl" dirty="0" err="1" smtClean="0"/>
              <a:t>level</a:t>
            </a:r>
            <a:endParaRPr lang="en-US" dirty="0"/>
          </a:p>
        </p:txBody>
      </p:sp>
      <p:sp>
        <p:nvSpPr>
          <p:cNvPr id="3" name="Content Placeholder 2"/>
          <p:cNvSpPr>
            <a:spLocks noGrp="1"/>
          </p:cNvSpPr>
          <p:nvPr>
            <p:ph sz="half" idx="1" hasCustomPrompt="1"/>
          </p:nvPr>
        </p:nvSpPr>
        <p:spPr>
          <a:xfrm>
            <a:off x="558096" y="1018232"/>
            <a:ext cx="3861504" cy="3458519"/>
          </a:xfrm>
          <a:prstGeom prst="rect">
            <a:avLst/>
          </a:prstGeom>
        </p:spPr>
        <p:txBody>
          <a:bodyPr lIns="91430" tIns="45715" rIns="91430" bIns="45715"/>
          <a:lstStyle>
            <a:lvl1pPr>
              <a:lnSpc>
                <a:spcPct val="110000"/>
              </a:lnSpc>
              <a:spcBef>
                <a:spcPts val="0"/>
              </a:spcBef>
              <a:spcAft>
                <a:spcPts val="200"/>
              </a:spcAft>
              <a:defRPr lang="es-ES_tradnl" sz="1600" dirty="0" smtClean="0">
                <a:latin typeface="Arial"/>
                <a:cs typeface="Arial"/>
              </a:defRPr>
            </a:lvl1pPr>
            <a:lvl2pPr>
              <a:lnSpc>
                <a:spcPct val="110000"/>
              </a:lnSpc>
              <a:spcBef>
                <a:spcPts val="0"/>
              </a:spcBef>
              <a:spcAft>
                <a:spcPts val="200"/>
              </a:spcAft>
              <a:defRPr lang="es-ES_tradnl" sz="1400" dirty="0" smtClean="0"/>
            </a:lvl2pPr>
            <a:lvl3pPr>
              <a:lnSpc>
                <a:spcPct val="110000"/>
              </a:lnSpc>
              <a:spcBef>
                <a:spcPts val="0"/>
              </a:spcBef>
              <a:spcAft>
                <a:spcPts val="200"/>
              </a:spcAft>
              <a:defRPr lang="es-ES_tradnl" sz="1200" dirty="0" smtClean="0"/>
            </a:lvl3pPr>
            <a:lvl4pPr>
              <a:lnSpc>
                <a:spcPct val="110000"/>
              </a:lnSpc>
              <a:spcBef>
                <a:spcPts val="0"/>
              </a:spcBef>
              <a:spcAft>
                <a:spcPts val="200"/>
              </a:spcAft>
              <a:defRPr lang="es-ES_tradnl" sz="1100" dirty="0" smtClean="0"/>
            </a:lvl4pPr>
            <a:lvl5pPr>
              <a:lnSpc>
                <a:spcPct val="110000"/>
              </a:lnSpc>
              <a:spcBef>
                <a:spcPts val="0"/>
              </a:spcBef>
              <a:spcAft>
                <a:spcPts val="200"/>
              </a:spcAft>
              <a:defRPr lang="en-US" sz="1000" dirty="0"/>
            </a:lvl5pPr>
          </a:lstStyle>
          <a:p>
            <a:pPr marL="0" lvl="0" indent="-164573">
              <a:spcBef>
                <a:spcPts val="0"/>
              </a:spcBef>
              <a:buClr>
                <a:schemeClr val="accent1"/>
              </a:buClr>
            </a:pPr>
            <a:r>
              <a:rPr lang="es-ES_tradnl" dirty="0" err="1" smtClean="0"/>
              <a:t>Click</a:t>
            </a:r>
            <a:r>
              <a:rPr lang="es-ES_tradnl" dirty="0" smtClean="0"/>
              <a:t> </a:t>
            </a:r>
            <a:r>
              <a:rPr lang="es-ES_tradnl" dirty="0" err="1" smtClean="0"/>
              <a:t>to</a:t>
            </a:r>
            <a:r>
              <a:rPr lang="es-ES_tradnl" dirty="0" smtClean="0"/>
              <a:t> </a:t>
            </a:r>
            <a:r>
              <a:rPr lang="es-ES_tradnl" dirty="0" err="1" smtClean="0"/>
              <a:t>edit</a:t>
            </a:r>
            <a:r>
              <a:rPr lang="es-ES_tradnl" dirty="0" smtClean="0"/>
              <a:t> </a:t>
            </a:r>
            <a:r>
              <a:rPr lang="es-ES_tradnl" dirty="0" err="1" smtClean="0"/>
              <a:t>text</a:t>
            </a:r>
            <a:endParaRPr lang="es-ES_tradnl" dirty="0" smtClean="0"/>
          </a:p>
          <a:p>
            <a:pPr marL="466291" lvl="1" indent="-192002">
              <a:spcBef>
                <a:spcPts val="0"/>
              </a:spcBef>
            </a:pPr>
            <a:r>
              <a:rPr lang="es-ES_tradnl" dirty="0" err="1" smtClean="0"/>
              <a:t>Second</a:t>
            </a:r>
            <a:r>
              <a:rPr lang="es-ES_tradnl" dirty="0" smtClean="0"/>
              <a:t> </a:t>
            </a:r>
            <a:r>
              <a:rPr lang="es-ES_tradnl" dirty="0" err="1" smtClean="0"/>
              <a:t>level</a:t>
            </a:r>
            <a:endParaRPr lang="es-ES_tradnl" dirty="0" smtClean="0"/>
          </a:p>
          <a:p>
            <a:pPr marL="777152" lvl="2" indent="-137145">
              <a:spcBef>
                <a:spcPts val="0"/>
              </a:spcBef>
              <a:buClr>
                <a:schemeClr val="accent2"/>
              </a:buClr>
            </a:pPr>
            <a:r>
              <a:rPr lang="es-ES_tradnl" dirty="0" err="1" smtClean="0"/>
              <a:t>Third</a:t>
            </a:r>
            <a:r>
              <a:rPr lang="es-ES_tradnl" dirty="0" smtClean="0"/>
              <a:t> </a:t>
            </a:r>
            <a:r>
              <a:rPr lang="es-ES_tradnl" dirty="0" err="1" smtClean="0"/>
              <a:t>level</a:t>
            </a:r>
            <a:endParaRPr lang="es-ES_tradnl" dirty="0" smtClean="0"/>
          </a:p>
          <a:p>
            <a:pPr marL="1051440" lvl="3" indent="-137145">
              <a:spcBef>
                <a:spcPts val="0"/>
              </a:spcBef>
            </a:pPr>
            <a:r>
              <a:rPr lang="es-ES_tradnl" dirty="0" err="1" smtClean="0"/>
              <a:t>Fourth</a:t>
            </a:r>
            <a:r>
              <a:rPr lang="es-ES_tradnl" dirty="0" smtClean="0"/>
              <a:t> </a:t>
            </a:r>
            <a:r>
              <a:rPr lang="es-ES_tradnl" dirty="0" err="1" smtClean="0"/>
              <a:t>level</a:t>
            </a:r>
            <a:endParaRPr lang="es-ES_tradnl" dirty="0" smtClean="0"/>
          </a:p>
          <a:p>
            <a:pPr marL="1234299" lvl="4" indent="-137145">
              <a:spcBef>
                <a:spcPts val="0"/>
              </a:spcBef>
              <a:buClr>
                <a:schemeClr val="accent1"/>
              </a:buClr>
            </a:pPr>
            <a:r>
              <a:rPr lang="es-ES_tradnl" dirty="0" err="1" smtClean="0"/>
              <a:t>Fifth</a:t>
            </a:r>
            <a:r>
              <a:rPr lang="es-ES_tradnl" dirty="0" smtClean="0"/>
              <a:t> </a:t>
            </a:r>
            <a:r>
              <a:rPr lang="es-ES_tradnl" dirty="0" err="1" smtClean="0"/>
              <a:t>level</a:t>
            </a:r>
            <a:endParaRPr lang="en-US" dirty="0"/>
          </a:p>
        </p:txBody>
      </p:sp>
      <p:sp>
        <p:nvSpPr>
          <p:cNvPr id="8" name="Title 1"/>
          <p:cNvSpPr>
            <a:spLocks noGrp="1"/>
          </p:cNvSpPr>
          <p:nvPr>
            <p:ph type="title" hasCustomPrompt="1"/>
          </p:nvPr>
        </p:nvSpPr>
        <p:spPr>
          <a:xfrm>
            <a:off x="558096" y="285751"/>
            <a:ext cx="6985704" cy="435506"/>
          </a:xfrm>
        </p:spPr>
        <p:txBody>
          <a:bodyPr>
            <a:normAutofit/>
          </a:bodyPr>
          <a:lstStyle>
            <a:lvl1pPr algn="l">
              <a:defRPr sz="3000"/>
            </a:lvl1pPr>
          </a:lstStyle>
          <a:p>
            <a:r>
              <a:rPr lang="en-US" dirty="0" smtClean="0"/>
              <a:t>CLICK TO EDIT TITLE</a:t>
            </a:r>
            <a:endParaRPr lang="en-US" dirty="0"/>
          </a:p>
        </p:txBody>
      </p:sp>
      <p:sp>
        <p:nvSpPr>
          <p:cNvPr id="9"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solidFill>
                <a:prstClr val="white">
                  <a:lumMod val="50000"/>
                </a:prstClr>
              </a:solidFill>
            </a:endParaRPr>
          </a:p>
        </p:txBody>
      </p:sp>
      <p:sp>
        <p:nvSpPr>
          <p:cNvPr id="10" name="Footer Placeholder 4"/>
          <p:cNvSpPr>
            <a:spLocks noGrp="1"/>
          </p:cNvSpPr>
          <p:nvPr>
            <p:ph type="ftr" sz="quarter" idx="11"/>
          </p:nvPr>
        </p:nvSpPr>
        <p:spPr>
          <a:xfrm>
            <a:off x="1863166"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11"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
        <p:nvSpPr>
          <p:cNvPr id="2" name="TextBox 1"/>
          <p:cNvSpPr txBox="1"/>
          <p:nvPr userDrawn="1"/>
        </p:nvSpPr>
        <p:spPr>
          <a:xfrm>
            <a:off x="558097" y="1018232"/>
            <a:ext cx="3898381" cy="3458519"/>
          </a:xfrm>
          <a:prstGeom prst="rect">
            <a:avLst/>
          </a:prstGeom>
        </p:spPr>
        <p:txBody>
          <a:bodyPr lIns="91430" tIns="45715" rIns="91430" bIns="45715"/>
          <a:lstStyle>
            <a:lvl1pPr lvl="0" indent="-164592">
              <a:spcBef>
                <a:spcPts val="0"/>
              </a:spcBef>
              <a:buClr>
                <a:schemeClr val="accent1"/>
              </a:buClr>
              <a:buFont typeface="Arial"/>
              <a:buChar char="•"/>
              <a:defRPr sz="1600"/>
            </a:lvl1pPr>
            <a:lvl2pPr marL="466344" lvl="1" indent="-192024">
              <a:spcBef>
                <a:spcPts val="0"/>
              </a:spcBef>
              <a:buFont typeface="Arial"/>
              <a:buChar char="–"/>
              <a:defRPr sz="1400"/>
            </a:lvl2pPr>
            <a:lvl3pPr marL="777240" lvl="2" indent="-137160">
              <a:spcBef>
                <a:spcPts val="0"/>
              </a:spcBef>
              <a:buClr>
                <a:schemeClr val="accent2"/>
              </a:buClr>
              <a:buFont typeface="Arial"/>
              <a:buChar char="•"/>
              <a:defRPr sz="1200"/>
            </a:lvl3pPr>
            <a:lvl4pPr marL="1051560" lvl="3" indent="-137160">
              <a:spcBef>
                <a:spcPts val="0"/>
              </a:spcBef>
              <a:buFont typeface="Arial"/>
              <a:buChar char="–"/>
              <a:defRPr sz="1100"/>
            </a:lvl4pPr>
            <a:lvl5pPr marL="1234440" lvl="4" indent="-137160">
              <a:spcBef>
                <a:spcPts val="0"/>
              </a:spcBef>
              <a:buClr>
                <a:schemeClr val="accent1"/>
              </a:buClr>
              <a:buFont typeface="Arial"/>
              <a:buChar char="»"/>
              <a:defRPr sz="1000"/>
            </a:lvl5pPr>
            <a:lvl6pPr marL="2514600" indent="-228600">
              <a:spcBef>
                <a:spcPct val="20000"/>
              </a:spcBef>
              <a:buFont typeface="Arial"/>
              <a:buChar char="•"/>
            </a:lvl6pPr>
            <a:lvl7pPr marL="2971800" indent="-228600">
              <a:spcBef>
                <a:spcPct val="20000"/>
              </a:spcBef>
              <a:buFont typeface="Arial"/>
              <a:buChar char="•"/>
            </a:lvl7pPr>
            <a:lvl8pPr marL="3429000" indent="-228600">
              <a:spcBef>
                <a:spcPct val="20000"/>
              </a:spcBef>
              <a:buFont typeface="Arial"/>
              <a:buChar char="•"/>
            </a:lvl8pPr>
            <a:lvl9pPr marL="3886200" indent="-228600">
              <a:spcBef>
                <a:spcPct val="20000"/>
              </a:spcBef>
              <a:buFont typeface="Arial"/>
              <a:buChar char="•"/>
            </a:lvl9pPr>
          </a:lstStyle>
          <a:p>
            <a:pPr lvl="0"/>
            <a:endParaRPr lang="en-US" dirty="0"/>
          </a:p>
        </p:txBody>
      </p:sp>
    </p:spTree>
    <p:extLst>
      <p:ext uri="{BB962C8B-B14F-4D97-AF65-F5344CB8AC3E}">
        <p14:creationId xmlns:p14="http://schemas.microsoft.com/office/powerpoint/2010/main" val="607892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13557" y="2179374"/>
            <a:ext cx="6857998" cy="687124"/>
          </a:xfrm>
        </p:spPr>
        <p:txBody>
          <a:bodyPr/>
          <a:lstStyle>
            <a:lvl1pPr algn="ctr">
              <a:defRPr sz="4800" baseline="0">
                <a:solidFill>
                  <a:srgbClr val="A71324"/>
                </a:solidFill>
              </a:defRPr>
            </a:lvl1pPr>
          </a:lstStyle>
          <a:p>
            <a:r>
              <a:rPr lang="en-US" dirty="0" smtClean="0"/>
              <a:t>CLICK TO ADD TITLE</a:t>
            </a:r>
            <a:endParaRPr lang="en-US" dirty="0"/>
          </a:p>
        </p:txBody>
      </p:sp>
      <p:sp>
        <p:nvSpPr>
          <p:cNvPr id="7"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solidFill>
                <a:prstClr val="white">
                  <a:lumMod val="50000"/>
                </a:prstClr>
              </a:solidFill>
            </a:endParaRPr>
          </a:p>
        </p:txBody>
      </p:sp>
      <p:sp>
        <p:nvSpPr>
          <p:cNvPr id="8"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9"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10384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solidFill>
                <a:prstClr val="white">
                  <a:lumMod val="50000"/>
                </a:prstClr>
              </a:solidFill>
            </a:endParaRPr>
          </a:p>
        </p:txBody>
      </p:sp>
      <p:sp>
        <p:nvSpPr>
          <p:cNvPr id="7"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8"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
        <p:nvSpPr>
          <p:cNvPr id="9" name="Title 1"/>
          <p:cNvSpPr>
            <a:spLocks noGrp="1"/>
          </p:cNvSpPr>
          <p:nvPr>
            <p:ph type="title" hasCustomPrompt="1"/>
          </p:nvPr>
        </p:nvSpPr>
        <p:spPr>
          <a:xfrm>
            <a:off x="584202" y="285751"/>
            <a:ext cx="6959599" cy="435506"/>
          </a:xfrm>
        </p:spPr>
        <p:txBody>
          <a:bodyPr>
            <a:normAutofit/>
          </a:bodyPr>
          <a:lstStyle>
            <a:lvl1pPr algn="l">
              <a:defRPr sz="3000"/>
            </a:lvl1pPr>
          </a:lstStyle>
          <a:p>
            <a:r>
              <a:rPr lang="en-US" dirty="0" smtClean="0"/>
              <a:t>CLICK TO EDIT TITLE</a:t>
            </a:r>
            <a:endParaRPr lang="en-US" dirty="0"/>
          </a:p>
        </p:txBody>
      </p:sp>
    </p:spTree>
    <p:extLst>
      <p:ext uri="{BB962C8B-B14F-4D97-AF65-F5344CB8AC3E}">
        <p14:creationId xmlns:p14="http://schemas.microsoft.com/office/powerpoint/2010/main" val="3269676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13768" y="3600451"/>
            <a:ext cx="6878019" cy="425054"/>
          </a:xfrm>
        </p:spPr>
        <p:txBody>
          <a:bodyPr anchor="b"/>
          <a:lstStyle>
            <a:lvl1pPr algn="l">
              <a:defRPr sz="2000" b="1">
                <a:solidFill>
                  <a:schemeClr val="accent1"/>
                </a:solidFill>
              </a:defRPr>
            </a:lvl1pPr>
          </a:lstStyle>
          <a:p>
            <a:r>
              <a:rPr lang="en-US" dirty="0" smtClean="0"/>
              <a:t>Click to add Title</a:t>
            </a:r>
            <a:endParaRPr lang="en-US" dirty="0"/>
          </a:p>
        </p:txBody>
      </p:sp>
      <p:sp>
        <p:nvSpPr>
          <p:cNvPr id="3" name="Picture Placeholder 2"/>
          <p:cNvSpPr>
            <a:spLocks noGrp="1"/>
          </p:cNvSpPr>
          <p:nvPr>
            <p:ph type="pic" idx="1"/>
          </p:nvPr>
        </p:nvSpPr>
        <p:spPr>
          <a:xfrm>
            <a:off x="1213769" y="984250"/>
            <a:ext cx="6878019" cy="2561432"/>
          </a:xfrm>
          <a:prstGeom prst="rect">
            <a:avLst/>
          </a:prstGeom>
        </p:spPr>
        <p:txBody>
          <a:bodyPr lIns="91430" tIns="45715" rIns="91430" bIns="45715"/>
          <a:lstStyle>
            <a:lvl1pPr marL="0" indent="0">
              <a:buNone/>
              <a:defRPr sz="3200"/>
            </a:lvl1pPr>
            <a:lvl2pPr marL="457148" indent="0">
              <a:buNone/>
              <a:defRPr sz="2800"/>
            </a:lvl2pPr>
            <a:lvl3pPr marL="914296" indent="0">
              <a:buNone/>
              <a:defRPr sz="2400"/>
            </a:lvl3pPr>
            <a:lvl4pPr marL="1371444" indent="0">
              <a:buNone/>
              <a:defRPr sz="2000"/>
            </a:lvl4pPr>
            <a:lvl5pPr marL="1828592" indent="0">
              <a:buNone/>
              <a:defRPr sz="2000"/>
            </a:lvl5pPr>
            <a:lvl6pPr marL="2285740" indent="0">
              <a:buNone/>
              <a:defRPr sz="2000"/>
            </a:lvl6pPr>
            <a:lvl7pPr marL="2742888" indent="0">
              <a:buNone/>
              <a:defRPr sz="2000"/>
            </a:lvl7pPr>
            <a:lvl8pPr marL="3200036" indent="0">
              <a:buNone/>
              <a:defRPr sz="2000"/>
            </a:lvl8pPr>
            <a:lvl9pPr marL="3657184" indent="0">
              <a:buNone/>
              <a:defRPr sz="2000"/>
            </a:lvl9pPr>
          </a:lstStyle>
          <a:p>
            <a:r>
              <a:rPr lang="es-ES_tradnl" smtClean="0"/>
              <a:t>Drag picture to placeholder or click icon to add</a:t>
            </a:r>
            <a:endParaRPr lang="en-US" dirty="0"/>
          </a:p>
        </p:txBody>
      </p:sp>
      <p:sp>
        <p:nvSpPr>
          <p:cNvPr id="4" name="Text Placeholder 3"/>
          <p:cNvSpPr>
            <a:spLocks noGrp="1"/>
          </p:cNvSpPr>
          <p:nvPr>
            <p:ph type="body" sz="half" idx="2" hasCustomPrompt="1"/>
          </p:nvPr>
        </p:nvSpPr>
        <p:spPr>
          <a:xfrm>
            <a:off x="1213769" y="4025504"/>
            <a:ext cx="6878018" cy="527447"/>
          </a:xfrm>
          <a:prstGeom prst="rect">
            <a:avLst/>
          </a:prstGeom>
        </p:spPr>
        <p:txBody>
          <a:bodyPr lIns="91430" tIns="45715" rIns="91430" bIns="45715"/>
          <a:lstStyle>
            <a:lvl1pPr marL="0" indent="0">
              <a:buNone/>
              <a:defRPr sz="1400"/>
            </a:lvl1pPr>
            <a:lvl2pPr marL="457148" indent="0">
              <a:buNone/>
              <a:defRPr sz="1200"/>
            </a:lvl2pPr>
            <a:lvl3pPr marL="914296" indent="0">
              <a:buNone/>
              <a:defRPr sz="1000"/>
            </a:lvl3pPr>
            <a:lvl4pPr marL="1371444" indent="0">
              <a:buNone/>
              <a:defRPr sz="900"/>
            </a:lvl4pPr>
            <a:lvl5pPr marL="1828592" indent="0">
              <a:buNone/>
              <a:defRPr sz="900"/>
            </a:lvl5pPr>
            <a:lvl6pPr marL="2285740" indent="0">
              <a:buNone/>
              <a:defRPr sz="900"/>
            </a:lvl6pPr>
            <a:lvl7pPr marL="2742888" indent="0">
              <a:buNone/>
              <a:defRPr sz="900"/>
            </a:lvl7pPr>
            <a:lvl8pPr marL="3200036" indent="0">
              <a:buNone/>
              <a:defRPr sz="900"/>
            </a:lvl8pPr>
            <a:lvl9pPr marL="3657184" indent="0">
              <a:buNone/>
              <a:defRPr sz="900"/>
            </a:lvl9pPr>
          </a:lstStyle>
          <a:p>
            <a:pPr lvl="0"/>
            <a:r>
              <a:rPr lang="en-US" dirty="0" smtClean="0"/>
              <a:t>Click to Add Text</a:t>
            </a:r>
          </a:p>
        </p:txBody>
      </p:sp>
      <p:sp>
        <p:nvSpPr>
          <p:cNvPr id="10"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9"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a:defRPr sz="1200" b="0" i="0">
                <a:solidFill>
                  <a:schemeClr val="bg1">
                    <a:lumMod val="50000"/>
                  </a:schemeClr>
                </a:solidFill>
                <a:latin typeface="Arial Narrow Bold"/>
                <a:cs typeface="Arial Narrow Bold"/>
              </a:defRPr>
            </a:lvl1pPr>
          </a:lstStyle>
          <a:p>
            <a:endParaRPr lang="en-US" dirty="0" smtClean="0"/>
          </a:p>
        </p:txBody>
      </p:sp>
      <p:sp>
        <p:nvSpPr>
          <p:cNvPr id="11"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89836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Content Layout">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solidFill>
                <a:prstClr val="white">
                  <a:lumMod val="50000"/>
                </a:prstClr>
              </a:solidFill>
            </a:endParaRPr>
          </a:p>
        </p:txBody>
      </p:sp>
      <p:sp>
        <p:nvSpPr>
          <p:cNvPr id="7"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8"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
        <p:nvSpPr>
          <p:cNvPr id="9" name="Title 1"/>
          <p:cNvSpPr>
            <a:spLocks noGrp="1"/>
          </p:cNvSpPr>
          <p:nvPr>
            <p:ph type="title" hasCustomPrompt="1"/>
          </p:nvPr>
        </p:nvSpPr>
        <p:spPr>
          <a:xfrm>
            <a:off x="584202" y="285751"/>
            <a:ext cx="6959599" cy="435506"/>
          </a:xfrm>
        </p:spPr>
        <p:txBody>
          <a:bodyPr>
            <a:normAutofit/>
          </a:bodyPr>
          <a:lstStyle>
            <a:lvl1pPr algn="l">
              <a:defRPr sz="3000"/>
            </a:lvl1pPr>
          </a:lstStyle>
          <a:p>
            <a:r>
              <a:rPr lang="en-US" dirty="0" smtClean="0"/>
              <a:t>CLICK TO EDIT TITLE</a:t>
            </a:r>
            <a:endParaRPr lang="en-US" dirty="0"/>
          </a:p>
        </p:txBody>
      </p:sp>
      <p:sp>
        <p:nvSpPr>
          <p:cNvPr id="10" name="Rounded Rectangle 9"/>
          <p:cNvSpPr/>
          <p:nvPr userDrawn="1"/>
        </p:nvSpPr>
        <p:spPr>
          <a:xfrm>
            <a:off x="550800" y="1197058"/>
            <a:ext cx="1909078" cy="3318245"/>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11" name="Off-page Connector 11"/>
          <p:cNvSpPr/>
          <p:nvPr userDrawn="1"/>
        </p:nvSpPr>
        <p:spPr>
          <a:xfrm>
            <a:off x="530732" y="935979"/>
            <a:ext cx="1929146" cy="624304"/>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marL="0" indent="0" algn="ctr">
              <a:buFontTx/>
              <a:buNone/>
            </a:pPr>
            <a:endParaRPr lang="en-US" sz="2400" dirty="0">
              <a:solidFill>
                <a:srgbClr val="FFFFFF"/>
              </a:solidFill>
              <a:latin typeface="+mj-lt"/>
            </a:endParaRPr>
          </a:p>
        </p:txBody>
      </p:sp>
      <p:sp>
        <p:nvSpPr>
          <p:cNvPr id="3" name="Text Placeholder 2"/>
          <p:cNvSpPr>
            <a:spLocks noGrp="1"/>
          </p:cNvSpPr>
          <p:nvPr>
            <p:ph type="body" sz="quarter" idx="13"/>
          </p:nvPr>
        </p:nvSpPr>
        <p:spPr>
          <a:xfrm>
            <a:off x="606932" y="1657350"/>
            <a:ext cx="1828800" cy="2667000"/>
          </a:xfrm>
          <a:prstGeom prst="rect">
            <a:avLst/>
          </a:prstGeom>
        </p:spPr>
        <p:txBody>
          <a:bodyPr vert="horz" lIns="91430" tIns="45715" rIns="91430" bIns="45715"/>
          <a:lstStyle>
            <a:lvl1pPr marL="192002" indent="-173716" algn="l">
              <a:lnSpc>
                <a:spcPct val="90000"/>
              </a:lnSpc>
              <a:spcBef>
                <a:spcPts val="0"/>
              </a:spcBef>
              <a:buClr>
                <a:schemeClr val="accent2"/>
              </a:buClr>
              <a:buSzPct val="100000"/>
              <a:buFont typeface="Arial"/>
              <a:buChar char="•"/>
              <a:defRPr sz="1200">
                <a:solidFill>
                  <a:schemeClr val="tx1"/>
                </a:solidFill>
              </a:defRPr>
            </a:lvl1pPr>
            <a:lvl2pPr marL="365718" indent="-182859">
              <a:lnSpc>
                <a:spcPct val="90000"/>
              </a:lnSpc>
              <a:spcBef>
                <a:spcPts val="0"/>
              </a:spcBef>
              <a:defRPr sz="1000"/>
            </a:lvl2pPr>
          </a:lstStyle>
          <a:p>
            <a:pPr lvl="0"/>
            <a:r>
              <a:rPr lang="en-US" dirty="0" smtClean="0"/>
              <a:t>Click to edit Master text styles</a:t>
            </a:r>
          </a:p>
          <a:p>
            <a:pPr lvl="1"/>
            <a:r>
              <a:rPr lang="en-US" dirty="0" smtClean="0"/>
              <a:t>Second level</a:t>
            </a:r>
          </a:p>
        </p:txBody>
      </p:sp>
      <p:sp>
        <p:nvSpPr>
          <p:cNvPr id="4" name="Text Placeholder 3"/>
          <p:cNvSpPr>
            <a:spLocks noGrp="1"/>
          </p:cNvSpPr>
          <p:nvPr>
            <p:ph type="body" sz="quarter" idx="17" hasCustomPrompt="1"/>
          </p:nvPr>
        </p:nvSpPr>
        <p:spPr>
          <a:xfrm>
            <a:off x="762000" y="1044657"/>
            <a:ext cx="1524000" cy="304800"/>
          </a:xfrm>
          <a:prstGeom prst="rect">
            <a:avLst/>
          </a:prstGeom>
        </p:spPr>
        <p:txBody>
          <a:bodyPr vert="horz" lIns="91430" tIns="45715" rIns="91430" bIns="45715" anchor="ctr" anchorCtr="0"/>
          <a:lstStyle>
            <a:lvl1pPr marL="0" indent="0" algn="ctr">
              <a:buNone/>
              <a:defRPr sz="1600" b="1" baseline="0">
                <a:solidFill>
                  <a:schemeClr val="bg1"/>
                </a:solidFill>
                <a:latin typeface="+mj-lt"/>
              </a:defRPr>
            </a:lvl1pPr>
          </a:lstStyle>
          <a:p>
            <a:pPr lvl="0"/>
            <a:r>
              <a:rPr lang="en-US" dirty="0" smtClean="0"/>
              <a:t>Add Text</a:t>
            </a:r>
          </a:p>
        </p:txBody>
      </p:sp>
      <p:sp>
        <p:nvSpPr>
          <p:cNvPr id="25" name="Rounded Rectangle 24"/>
          <p:cNvSpPr/>
          <p:nvPr userDrawn="1"/>
        </p:nvSpPr>
        <p:spPr>
          <a:xfrm>
            <a:off x="2608200" y="1197058"/>
            <a:ext cx="1909078" cy="3318245"/>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26" name="Off-page Connector 11"/>
          <p:cNvSpPr/>
          <p:nvPr userDrawn="1"/>
        </p:nvSpPr>
        <p:spPr>
          <a:xfrm>
            <a:off x="2588132" y="935979"/>
            <a:ext cx="1929146" cy="624304"/>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marL="0" indent="0" algn="ctr">
              <a:buFontTx/>
              <a:buNone/>
            </a:pPr>
            <a:endParaRPr lang="en-US" sz="2400" dirty="0">
              <a:solidFill>
                <a:srgbClr val="FFFFFF"/>
              </a:solidFill>
              <a:latin typeface="+mj-lt"/>
            </a:endParaRPr>
          </a:p>
        </p:txBody>
      </p:sp>
      <p:sp>
        <p:nvSpPr>
          <p:cNvPr id="27" name="Text Placeholder 2"/>
          <p:cNvSpPr>
            <a:spLocks noGrp="1"/>
          </p:cNvSpPr>
          <p:nvPr>
            <p:ph type="body" sz="quarter" idx="18"/>
          </p:nvPr>
        </p:nvSpPr>
        <p:spPr>
          <a:xfrm>
            <a:off x="2664332" y="1657350"/>
            <a:ext cx="1828800" cy="2667000"/>
          </a:xfrm>
          <a:prstGeom prst="rect">
            <a:avLst/>
          </a:prstGeom>
        </p:spPr>
        <p:txBody>
          <a:bodyPr vert="horz" lIns="91430" tIns="45715" rIns="91430" bIns="45715"/>
          <a:lstStyle>
            <a:lvl1pPr marL="192002" indent="-173716" algn="l">
              <a:lnSpc>
                <a:spcPct val="90000"/>
              </a:lnSpc>
              <a:spcBef>
                <a:spcPts val="0"/>
              </a:spcBef>
              <a:buClr>
                <a:schemeClr val="accent2"/>
              </a:buClr>
              <a:buSzPct val="100000"/>
              <a:buFont typeface="Arial"/>
              <a:buChar char="•"/>
              <a:defRPr sz="1200">
                <a:solidFill>
                  <a:schemeClr val="tx1"/>
                </a:solidFill>
              </a:defRPr>
            </a:lvl1pPr>
            <a:lvl2pPr marL="365718" indent="-182859">
              <a:lnSpc>
                <a:spcPct val="90000"/>
              </a:lnSpc>
              <a:spcBef>
                <a:spcPts val="0"/>
              </a:spcBef>
              <a:defRPr sz="1000"/>
            </a:lvl2pPr>
          </a:lstStyle>
          <a:p>
            <a:pPr lvl="0"/>
            <a:r>
              <a:rPr lang="en-US" dirty="0" smtClean="0"/>
              <a:t>Click to edit Master text styles</a:t>
            </a:r>
          </a:p>
          <a:p>
            <a:pPr lvl="1"/>
            <a:r>
              <a:rPr lang="en-US" dirty="0" smtClean="0"/>
              <a:t>Second level</a:t>
            </a:r>
          </a:p>
        </p:txBody>
      </p:sp>
      <p:sp>
        <p:nvSpPr>
          <p:cNvPr id="28" name="Text Placeholder 3"/>
          <p:cNvSpPr>
            <a:spLocks noGrp="1"/>
          </p:cNvSpPr>
          <p:nvPr>
            <p:ph type="body" sz="quarter" idx="19" hasCustomPrompt="1"/>
          </p:nvPr>
        </p:nvSpPr>
        <p:spPr>
          <a:xfrm>
            <a:off x="2819400" y="1044657"/>
            <a:ext cx="1524000" cy="304800"/>
          </a:xfrm>
          <a:prstGeom prst="rect">
            <a:avLst/>
          </a:prstGeom>
        </p:spPr>
        <p:txBody>
          <a:bodyPr vert="horz" lIns="91430" tIns="45715" rIns="91430" bIns="45715" anchor="ctr" anchorCtr="0"/>
          <a:lstStyle>
            <a:lvl1pPr marL="342861" indent="-342861" algn="ctr">
              <a:buFontTx/>
              <a:buNone/>
              <a:defRPr lang="en-US" sz="1600" b="1" baseline="0" dirty="0" smtClean="0">
                <a:solidFill>
                  <a:schemeClr val="bg1"/>
                </a:solidFill>
                <a:latin typeface="+mj-lt"/>
              </a:defRPr>
            </a:lvl1pPr>
          </a:lstStyle>
          <a:p>
            <a:pPr marL="0" lvl="0" indent="0" algn="ctr">
              <a:buNone/>
            </a:pPr>
            <a:r>
              <a:rPr lang="en-US" dirty="0" smtClean="0"/>
              <a:t>Add Text</a:t>
            </a:r>
          </a:p>
        </p:txBody>
      </p:sp>
      <p:sp>
        <p:nvSpPr>
          <p:cNvPr id="29" name="Rounded Rectangle 28"/>
          <p:cNvSpPr/>
          <p:nvPr userDrawn="1"/>
        </p:nvSpPr>
        <p:spPr>
          <a:xfrm>
            <a:off x="4661618" y="1197058"/>
            <a:ext cx="1909078" cy="3318245"/>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30" name="Off-page Connector 11"/>
          <p:cNvSpPr/>
          <p:nvPr userDrawn="1"/>
        </p:nvSpPr>
        <p:spPr>
          <a:xfrm>
            <a:off x="4641550" y="935979"/>
            <a:ext cx="1929146" cy="624304"/>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31" name="Text Placeholder 2"/>
          <p:cNvSpPr>
            <a:spLocks noGrp="1"/>
          </p:cNvSpPr>
          <p:nvPr>
            <p:ph type="body" sz="quarter" idx="20"/>
          </p:nvPr>
        </p:nvSpPr>
        <p:spPr>
          <a:xfrm>
            <a:off x="4717750" y="1657350"/>
            <a:ext cx="1828800" cy="2667000"/>
          </a:xfrm>
          <a:prstGeom prst="rect">
            <a:avLst/>
          </a:prstGeom>
        </p:spPr>
        <p:txBody>
          <a:bodyPr vert="horz" lIns="91430" tIns="45715" rIns="91430" bIns="45715"/>
          <a:lstStyle>
            <a:lvl1pPr marL="192002" indent="-173716" algn="l">
              <a:lnSpc>
                <a:spcPct val="90000"/>
              </a:lnSpc>
              <a:spcBef>
                <a:spcPts val="0"/>
              </a:spcBef>
              <a:buClr>
                <a:schemeClr val="accent2"/>
              </a:buClr>
              <a:buSzPct val="100000"/>
              <a:buFont typeface="Arial"/>
              <a:buChar char="•"/>
              <a:defRPr sz="1200">
                <a:solidFill>
                  <a:schemeClr val="tx1"/>
                </a:solidFill>
              </a:defRPr>
            </a:lvl1pPr>
            <a:lvl2pPr marL="365718" indent="-182859">
              <a:lnSpc>
                <a:spcPct val="90000"/>
              </a:lnSpc>
              <a:spcBef>
                <a:spcPts val="0"/>
              </a:spcBef>
              <a:defRPr sz="1000"/>
            </a:lvl2pPr>
          </a:lstStyle>
          <a:p>
            <a:pPr lvl="0"/>
            <a:r>
              <a:rPr lang="en-US" dirty="0" smtClean="0"/>
              <a:t>Click to edit Master text styles</a:t>
            </a:r>
          </a:p>
          <a:p>
            <a:pPr lvl="1"/>
            <a:r>
              <a:rPr lang="en-US" dirty="0" smtClean="0"/>
              <a:t>Second level</a:t>
            </a:r>
          </a:p>
        </p:txBody>
      </p:sp>
      <p:sp>
        <p:nvSpPr>
          <p:cNvPr id="32" name="Text Placeholder 3"/>
          <p:cNvSpPr>
            <a:spLocks noGrp="1"/>
          </p:cNvSpPr>
          <p:nvPr>
            <p:ph type="body" sz="quarter" idx="21" hasCustomPrompt="1"/>
          </p:nvPr>
        </p:nvSpPr>
        <p:spPr>
          <a:xfrm>
            <a:off x="4872818" y="1044657"/>
            <a:ext cx="1524000" cy="304800"/>
          </a:xfrm>
          <a:prstGeom prst="rect">
            <a:avLst/>
          </a:prstGeom>
        </p:spPr>
        <p:txBody>
          <a:bodyPr vert="horz" lIns="91430" tIns="45715" rIns="91430" bIns="45715" anchor="ctr" anchorCtr="0"/>
          <a:lstStyle>
            <a:lvl1pPr marL="342861" indent="-342861" algn="ctr">
              <a:buFontTx/>
              <a:buNone/>
              <a:defRPr lang="en-US" sz="1600" b="1" baseline="0" dirty="0" smtClean="0">
                <a:solidFill>
                  <a:schemeClr val="bg1"/>
                </a:solidFill>
                <a:latin typeface="+mj-lt"/>
              </a:defRPr>
            </a:lvl1pPr>
          </a:lstStyle>
          <a:p>
            <a:pPr marL="0" lvl="0" indent="0" algn="ctr">
              <a:buNone/>
            </a:pPr>
            <a:r>
              <a:rPr lang="en-US" dirty="0" smtClean="0"/>
              <a:t>Add Text</a:t>
            </a:r>
          </a:p>
        </p:txBody>
      </p:sp>
      <p:sp>
        <p:nvSpPr>
          <p:cNvPr id="33" name="Rounded Rectangle 32"/>
          <p:cNvSpPr/>
          <p:nvPr userDrawn="1"/>
        </p:nvSpPr>
        <p:spPr>
          <a:xfrm>
            <a:off x="6728510" y="1199680"/>
            <a:ext cx="1909078" cy="3318245"/>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34" name="Off-page Connector 11"/>
          <p:cNvSpPr/>
          <p:nvPr userDrawn="1"/>
        </p:nvSpPr>
        <p:spPr>
          <a:xfrm>
            <a:off x="6708442" y="938601"/>
            <a:ext cx="1929146" cy="624304"/>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35" name="Text Placeholder 2"/>
          <p:cNvSpPr>
            <a:spLocks noGrp="1"/>
          </p:cNvSpPr>
          <p:nvPr>
            <p:ph type="body" sz="quarter" idx="22"/>
          </p:nvPr>
        </p:nvSpPr>
        <p:spPr>
          <a:xfrm>
            <a:off x="6784642" y="1659972"/>
            <a:ext cx="1828800" cy="2667000"/>
          </a:xfrm>
          <a:prstGeom prst="rect">
            <a:avLst/>
          </a:prstGeom>
        </p:spPr>
        <p:txBody>
          <a:bodyPr vert="horz" lIns="91430" tIns="45715" rIns="91430" bIns="45715"/>
          <a:lstStyle>
            <a:lvl1pPr marL="192002" indent="-173716" algn="l">
              <a:lnSpc>
                <a:spcPct val="90000"/>
              </a:lnSpc>
              <a:spcBef>
                <a:spcPts val="0"/>
              </a:spcBef>
              <a:buClr>
                <a:schemeClr val="accent2"/>
              </a:buClr>
              <a:buSzPct val="100000"/>
              <a:buFont typeface="Arial"/>
              <a:buChar char="•"/>
              <a:defRPr sz="1200">
                <a:solidFill>
                  <a:schemeClr val="tx1"/>
                </a:solidFill>
              </a:defRPr>
            </a:lvl1pPr>
            <a:lvl2pPr marL="365718" indent="-182859">
              <a:lnSpc>
                <a:spcPct val="90000"/>
              </a:lnSpc>
              <a:spcBef>
                <a:spcPts val="0"/>
              </a:spcBef>
              <a:defRPr sz="1000"/>
            </a:lvl2pPr>
          </a:lstStyle>
          <a:p>
            <a:pPr lvl="0"/>
            <a:r>
              <a:rPr lang="en-US" dirty="0" smtClean="0"/>
              <a:t>Click to edit Master text styles</a:t>
            </a:r>
          </a:p>
          <a:p>
            <a:pPr lvl="1"/>
            <a:r>
              <a:rPr lang="en-US" dirty="0" smtClean="0"/>
              <a:t>Second level</a:t>
            </a:r>
          </a:p>
        </p:txBody>
      </p:sp>
      <p:sp>
        <p:nvSpPr>
          <p:cNvPr id="36" name="Text Placeholder 3"/>
          <p:cNvSpPr>
            <a:spLocks noGrp="1"/>
          </p:cNvSpPr>
          <p:nvPr>
            <p:ph type="body" sz="quarter" idx="23" hasCustomPrompt="1"/>
          </p:nvPr>
        </p:nvSpPr>
        <p:spPr>
          <a:xfrm>
            <a:off x="6939710" y="1047279"/>
            <a:ext cx="1524000" cy="304800"/>
          </a:xfrm>
          <a:prstGeom prst="rect">
            <a:avLst/>
          </a:prstGeom>
        </p:spPr>
        <p:txBody>
          <a:bodyPr vert="horz" lIns="91430" tIns="45715" rIns="91430" bIns="45715" anchor="ctr" anchorCtr="0"/>
          <a:lstStyle>
            <a:lvl1pPr marL="342861" indent="-342861" algn="ctr">
              <a:buFontTx/>
              <a:buNone/>
              <a:defRPr lang="en-US" sz="1600" b="1" baseline="0" dirty="0" smtClean="0">
                <a:solidFill>
                  <a:schemeClr val="bg1"/>
                </a:solidFill>
                <a:latin typeface="+mj-lt"/>
              </a:defRPr>
            </a:lvl1pPr>
          </a:lstStyle>
          <a:p>
            <a:pPr marL="0" lvl="0" indent="0" algn="ctr">
              <a:buNone/>
            </a:pPr>
            <a:r>
              <a:rPr lang="en-US" dirty="0" smtClean="0"/>
              <a:t>Add Text</a:t>
            </a:r>
          </a:p>
        </p:txBody>
      </p:sp>
    </p:spTree>
    <p:extLst>
      <p:ext uri="{BB962C8B-B14F-4D97-AF65-F5344CB8AC3E}">
        <p14:creationId xmlns:p14="http://schemas.microsoft.com/office/powerpoint/2010/main" val="1902436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 Quadrant Comparison">
    <p:spTree>
      <p:nvGrpSpPr>
        <p:cNvPr id="1" name=""/>
        <p:cNvGrpSpPr/>
        <p:nvPr/>
      </p:nvGrpSpPr>
      <p:grpSpPr>
        <a:xfrm>
          <a:off x="0" y="0"/>
          <a:ext cx="0" cy="0"/>
          <a:chOff x="0" y="0"/>
          <a:chExt cx="0" cy="0"/>
        </a:xfrm>
      </p:grpSpPr>
      <p:sp>
        <p:nvSpPr>
          <p:cNvPr id="11" name="Freeform 10"/>
          <p:cNvSpPr/>
          <p:nvPr userDrawn="1"/>
        </p:nvSpPr>
        <p:spPr>
          <a:xfrm>
            <a:off x="5063625" y="2809124"/>
            <a:ext cx="3439000" cy="1676400"/>
          </a:xfrm>
          <a:custGeom>
            <a:avLst/>
            <a:gdLst>
              <a:gd name="connsiteX0" fmla="*/ 0 w 1584960"/>
              <a:gd name="connsiteY0" fmla="*/ 264165 h 1584960"/>
              <a:gd name="connsiteX1" fmla="*/ 264165 w 1584960"/>
              <a:gd name="connsiteY1" fmla="*/ 0 h 1584960"/>
              <a:gd name="connsiteX2" fmla="*/ 1320795 w 1584960"/>
              <a:gd name="connsiteY2" fmla="*/ 0 h 1584960"/>
              <a:gd name="connsiteX3" fmla="*/ 1584960 w 1584960"/>
              <a:gd name="connsiteY3" fmla="*/ 264165 h 1584960"/>
              <a:gd name="connsiteX4" fmla="*/ 1584960 w 1584960"/>
              <a:gd name="connsiteY4" fmla="*/ 1320795 h 1584960"/>
              <a:gd name="connsiteX5" fmla="*/ 1320795 w 1584960"/>
              <a:gd name="connsiteY5" fmla="*/ 1584960 h 1584960"/>
              <a:gd name="connsiteX6" fmla="*/ 264165 w 1584960"/>
              <a:gd name="connsiteY6" fmla="*/ 1584960 h 1584960"/>
              <a:gd name="connsiteX7" fmla="*/ 0 w 1584960"/>
              <a:gd name="connsiteY7" fmla="*/ 1320795 h 1584960"/>
              <a:gd name="connsiteX8" fmla="*/ 0 w 1584960"/>
              <a:gd name="connsiteY8" fmla="*/ 264165 h 1584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4960" h="1584960">
                <a:moveTo>
                  <a:pt x="0" y="264165"/>
                </a:moveTo>
                <a:cubicBezTo>
                  <a:pt x="0" y="118271"/>
                  <a:pt x="118271" y="0"/>
                  <a:pt x="264165" y="0"/>
                </a:cubicBezTo>
                <a:lnTo>
                  <a:pt x="1320795" y="0"/>
                </a:lnTo>
                <a:cubicBezTo>
                  <a:pt x="1466689" y="0"/>
                  <a:pt x="1584960" y="118271"/>
                  <a:pt x="1584960" y="264165"/>
                </a:cubicBezTo>
                <a:lnTo>
                  <a:pt x="1584960" y="1320795"/>
                </a:lnTo>
                <a:cubicBezTo>
                  <a:pt x="1584960" y="1466689"/>
                  <a:pt x="1466689" y="1584960"/>
                  <a:pt x="1320795" y="1584960"/>
                </a:cubicBezTo>
                <a:lnTo>
                  <a:pt x="264165" y="1584960"/>
                </a:lnTo>
                <a:cubicBezTo>
                  <a:pt x="118271" y="1584960"/>
                  <a:pt x="0" y="1466689"/>
                  <a:pt x="0" y="1320795"/>
                </a:cubicBezTo>
                <a:lnTo>
                  <a:pt x="0" y="264165"/>
                </a:lnTo>
                <a:close/>
              </a:path>
            </a:pathLst>
          </a:custGeom>
          <a:gradFill flip="none" rotWithShape="1">
            <a:gsLst>
              <a:gs pos="100000">
                <a:schemeClr val="bg1">
                  <a:lumMod val="75000"/>
                </a:schemeClr>
              </a:gs>
              <a:gs pos="10000">
                <a:schemeClr val="bg1">
                  <a:lumMod val="95000"/>
                </a:schemeClr>
              </a:gs>
            </a:gsLst>
            <a:lin ang="16200000" scaled="0"/>
            <a:tileRect/>
          </a:gradFill>
          <a:ln w="57150" cmpd="sng">
            <a:solidFill>
              <a:schemeClr val="accent1"/>
            </a:solidFill>
          </a:ln>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lvl="0" indent="-171430">
              <a:lnSpc>
                <a:spcPct val="90000"/>
              </a:lnSpc>
              <a:buClr>
                <a:schemeClr val="accent2"/>
              </a:buClr>
              <a:buFont typeface="Arial" panose="020B0604020202020204" pitchFamily="34" charset="0"/>
              <a:buChar char="•"/>
            </a:pPr>
            <a:endParaRPr lang="en-US" sz="1200" b="1" dirty="0">
              <a:solidFill>
                <a:schemeClr val="dk1">
                  <a:hueOff val="0"/>
                  <a:satOff val="0"/>
                  <a:lumOff val="0"/>
                  <a:alphaOff val="0"/>
                </a:schemeClr>
              </a:solidFill>
            </a:endParaRPr>
          </a:p>
        </p:txBody>
      </p:sp>
      <p:sp>
        <p:nvSpPr>
          <p:cNvPr id="27" name="Freeform 26"/>
          <p:cNvSpPr/>
          <p:nvPr userDrawn="1"/>
        </p:nvSpPr>
        <p:spPr>
          <a:xfrm>
            <a:off x="584202" y="2809124"/>
            <a:ext cx="3439000" cy="1676400"/>
          </a:xfrm>
          <a:custGeom>
            <a:avLst/>
            <a:gdLst>
              <a:gd name="connsiteX0" fmla="*/ 0 w 1584960"/>
              <a:gd name="connsiteY0" fmla="*/ 264165 h 1584960"/>
              <a:gd name="connsiteX1" fmla="*/ 264165 w 1584960"/>
              <a:gd name="connsiteY1" fmla="*/ 0 h 1584960"/>
              <a:gd name="connsiteX2" fmla="*/ 1320795 w 1584960"/>
              <a:gd name="connsiteY2" fmla="*/ 0 h 1584960"/>
              <a:gd name="connsiteX3" fmla="*/ 1584960 w 1584960"/>
              <a:gd name="connsiteY3" fmla="*/ 264165 h 1584960"/>
              <a:gd name="connsiteX4" fmla="*/ 1584960 w 1584960"/>
              <a:gd name="connsiteY4" fmla="*/ 1320795 h 1584960"/>
              <a:gd name="connsiteX5" fmla="*/ 1320795 w 1584960"/>
              <a:gd name="connsiteY5" fmla="*/ 1584960 h 1584960"/>
              <a:gd name="connsiteX6" fmla="*/ 264165 w 1584960"/>
              <a:gd name="connsiteY6" fmla="*/ 1584960 h 1584960"/>
              <a:gd name="connsiteX7" fmla="*/ 0 w 1584960"/>
              <a:gd name="connsiteY7" fmla="*/ 1320795 h 1584960"/>
              <a:gd name="connsiteX8" fmla="*/ 0 w 1584960"/>
              <a:gd name="connsiteY8" fmla="*/ 264165 h 1584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4960" h="1584960">
                <a:moveTo>
                  <a:pt x="0" y="264165"/>
                </a:moveTo>
                <a:cubicBezTo>
                  <a:pt x="0" y="118271"/>
                  <a:pt x="118271" y="0"/>
                  <a:pt x="264165" y="0"/>
                </a:cubicBezTo>
                <a:lnTo>
                  <a:pt x="1320795" y="0"/>
                </a:lnTo>
                <a:cubicBezTo>
                  <a:pt x="1466689" y="0"/>
                  <a:pt x="1584960" y="118271"/>
                  <a:pt x="1584960" y="264165"/>
                </a:cubicBezTo>
                <a:lnTo>
                  <a:pt x="1584960" y="1320795"/>
                </a:lnTo>
                <a:cubicBezTo>
                  <a:pt x="1584960" y="1466689"/>
                  <a:pt x="1466689" y="1584960"/>
                  <a:pt x="1320795" y="1584960"/>
                </a:cubicBezTo>
                <a:lnTo>
                  <a:pt x="264165" y="1584960"/>
                </a:lnTo>
                <a:cubicBezTo>
                  <a:pt x="118271" y="1584960"/>
                  <a:pt x="0" y="1466689"/>
                  <a:pt x="0" y="1320795"/>
                </a:cubicBezTo>
                <a:lnTo>
                  <a:pt x="0" y="264165"/>
                </a:lnTo>
                <a:close/>
              </a:path>
            </a:pathLst>
          </a:custGeom>
          <a:gradFill flip="none" rotWithShape="1">
            <a:gsLst>
              <a:gs pos="100000">
                <a:schemeClr val="bg1">
                  <a:lumMod val="75000"/>
                </a:schemeClr>
              </a:gs>
              <a:gs pos="10000">
                <a:schemeClr val="bg1">
                  <a:lumMod val="95000"/>
                </a:schemeClr>
              </a:gs>
            </a:gsLst>
            <a:lin ang="16200000" scaled="0"/>
            <a:tileRect/>
          </a:gradFill>
          <a:ln w="57150" cmpd="sng">
            <a:solidFill>
              <a:schemeClr val="accent1"/>
            </a:solidFill>
          </a:ln>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lvl="0" indent="-171430">
              <a:lnSpc>
                <a:spcPct val="90000"/>
              </a:lnSpc>
              <a:buClr>
                <a:schemeClr val="accent2"/>
              </a:buClr>
              <a:buFont typeface="Arial" panose="020B0604020202020204" pitchFamily="34" charset="0"/>
              <a:buChar char="•"/>
            </a:pPr>
            <a:endParaRPr lang="en-US" sz="1200" b="1" dirty="0">
              <a:solidFill>
                <a:schemeClr val="dk1">
                  <a:hueOff val="0"/>
                  <a:satOff val="0"/>
                  <a:lumOff val="0"/>
                  <a:alphaOff val="0"/>
                </a:schemeClr>
              </a:solidFill>
            </a:endParaRPr>
          </a:p>
        </p:txBody>
      </p:sp>
      <p:sp>
        <p:nvSpPr>
          <p:cNvPr id="28" name="Freeform 27"/>
          <p:cNvSpPr/>
          <p:nvPr userDrawn="1"/>
        </p:nvSpPr>
        <p:spPr>
          <a:xfrm>
            <a:off x="584202" y="927904"/>
            <a:ext cx="3439000" cy="1676400"/>
          </a:xfrm>
          <a:custGeom>
            <a:avLst/>
            <a:gdLst>
              <a:gd name="connsiteX0" fmla="*/ 0 w 1584960"/>
              <a:gd name="connsiteY0" fmla="*/ 264165 h 1584960"/>
              <a:gd name="connsiteX1" fmla="*/ 264165 w 1584960"/>
              <a:gd name="connsiteY1" fmla="*/ 0 h 1584960"/>
              <a:gd name="connsiteX2" fmla="*/ 1320795 w 1584960"/>
              <a:gd name="connsiteY2" fmla="*/ 0 h 1584960"/>
              <a:gd name="connsiteX3" fmla="*/ 1584960 w 1584960"/>
              <a:gd name="connsiteY3" fmla="*/ 264165 h 1584960"/>
              <a:gd name="connsiteX4" fmla="*/ 1584960 w 1584960"/>
              <a:gd name="connsiteY4" fmla="*/ 1320795 h 1584960"/>
              <a:gd name="connsiteX5" fmla="*/ 1320795 w 1584960"/>
              <a:gd name="connsiteY5" fmla="*/ 1584960 h 1584960"/>
              <a:gd name="connsiteX6" fmla="*/ 264165 w 1584960"/>
              <a:gd name="connsiteY6" fmla="*/ 1584960 h 1584960"/>
              <a:gd name="connsiteX7" fmla="*/ 0 w 1584960"/>
              <a:gd name="connsiteY7" fmla="*/ 1320795 h 1584960"/>
              <a:gd name="connsiteX8" fmla="*/ 0 w 1584960"/>
              <a:gd name="connsiteY8" fmla="*/ 264165 h 1584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4960" h="1584960">
                <a:moveTo>
                  <a:pt x="0" y="264165"/>
                </a:moveTo>
                <a:cubicBezTo>
                  <a:pt x="0" y="118271"/>
                  <a:pt x="118271" y="0"/>
                  <a:pt x="264165" y="0"/>
                </a:cubicBezTo>
                <a:lnTo>
                  <a:pt x="1320795" y="0"/>
                </a:lnTo>
                <a:cubicBezTo>
                  <a:pt x="1466689" y="0"/>
                  <a:pt x="1584960" y="118271"/>
                  <a:pt x="1584960" y="264165"/>
                </a:cubicBezTo>
                <a:lnTo>
                  <a:pt x="1584960" y="1320795"/>
                </a:lnTo>
                <a:cubicBezTo>
                  <a:pt x="1584960" y="1466689"/>
                  <a:pt x="1466689" y="1584960"/>
                  <a:pt x="1320795" y="1584960"/>
                </a:cubicBezTo>
                <a:lnTo>
                  <a:pt x="264165" y="1584960"/>
                </a:lnTo>
                <a:cubicBezTo>
                  <a:pt x="118271" y="1584960"/>
                  <a:pt x="0" y="1466689"/>
                  <a:pt x="0" y="1320795"/>
                </a:cubicBezTo>
                <a:lnTo>
                  <a:pt x="0" y="264165"/>
                </a:lnTo>
                <a:close/>
              </a:path>
            </a:pathLst>
          </a:custGeom>
          <a:gradFill flip="none" rotWithShape="1">
            <a:gsLst>
              <a:gs pos="100000">
                <a:schemeClr val="bg1">
                  <a:lumMod val="75000"/>
                </a:schemeClr>
              </a:gs>
              <a:gs pos="10000">
                <a:schemeClr val="bg1">
                  <a:lumMod val="95000"/>
                </a:schemeClr>
              </a:gs>
            </a:gsLst>
            <a:lin ang="16200000" scaled="0"/>
            <a:tileRect/>
          </a:gradFill>
          <a:ln w="57150" cmpd="sng">
            <a:solidFill>
              <a:schemeClr val="accent1"/>
            </a:solidFill>
          </a:ln>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0" lvl="0" indent="0" algn="ctr">
              <a:lnSpc>
                <a:spcPct val="100000"/>
              </a:lnSpc>
              <a:buClr>
                <a:schemeClr val="accent2"/>
              </a:buClr>
              <a:buFont typeface="Arial" panose="020B0604020202020204" pitchFamily="34" charset="0"/>
              <a:buChar char="•"/>
            </a:pPr>
            <a:endParaRPr lang="en-US" sz="1200" b="1" kern="1400" spc="0" normalizeH="0" dirty="0"/>
          </a:p>
        </p:txBody>
      </p:sp>
      <p:sp>
        <p:nvSpPr>
          <p:cNvPr id="20" name="Freeform 19"/>
          <p:cNvSpPr/>
          <p:nvPr userDrawn="1"/>
        </p:nvSpPr>
        <p:spPr>
          <a:xfrm>
            <a:off x="5063625" y="927904"/>
            <a:ext cx="3439000" cy="1676400"/>
          </a:xfrm>
          <a:custGeom>
            <a:avLst/>
            <a:gdLst>
              <a:gd name="connsiteX0" fmla="*/ 0 w 1584960"/>
              <a:gd name="connsiteY0" fmla="*/ 264165 h 1584960"/>
              <a:gd name="connsiteX1" fmla="*/ 264165 w 1584960"/>
              <a:gd name="connsiteY1" fmla="*/ 0 h 1584960"/>
              <a:gd name="connsiteX2" fmla="*/ 1320795 w 1584960"/>
              <a:gd name="connsiteY2" fmla="*/ 0 h 1584960"/>
              <a:gd name="connsiteX3" fmla="*/ 1584960 w 1584960"/>
              <a:gd name="connsiteY3" fmla="*/ 264165 h 1584960"/>
              <a:gd name="connsiteX4" fmla="*/ 1584960 w 1584960"/>
              <a:gd name="connsiteY4" fmla="*/ 1320795 h 1584960"/>
              <a:gd name="connsiteX5" fmla="*/ 1320795 w 1584960"/>
              <a:gd name="connsiteY5" fmla="*/ 1584960 h 1584960"/>
              <a:gd name="connsiteX6" fmla="*/ 264165 w 1584960"/>
              <a:gd name="connsiteY6" fmla="*/ 1584960 h 1584960"/>
              <a:gd name="connsiteX7" fmla="*/ 0 w 1584960"/>
              <a:gd name="connsiteY7" fmla="*/ 1320795 h 1584960"/>
              <a:gd name="connsiteX8" fmla="*/ 0 w 1584960"/>
              <a:gd name="connsiteY8" fmla="*/ 264165 h 1584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4960" h="1584960">
                <a:moveTo>
                  <a:pt x="0" y="264165"/>
                </a:moveTo>
                <a:cubicBezTo>
                  <a:pt x="0" y="118271"/>
                  <a:pt x="118271" y="0"/>
                  <a:pt x="264165" y="0"/>
                </a:cubicBezTo>
                <a:lnTo>
                  <a:pt x="1320795" y="0"/>
                </a:lnTo>
                <a:cubicBezTo>
                  <a:pt x="1466689" y="0"/>
                  <a:pt x="1584960" y="118271"/>
                  <a:pt x="1584960" y="264165"/>
                </a:cubicBezTo>
                <a:lnTo>
                  <a:pt x="1584960" y="1320795"/>
                </a:lnTo>
                <a:cubicBezTo>
                  <a:pt x="1584960" y="1466689"/>
                  <a:pt x="1466689" y="1584960"/>
                  <a:pt x="1320795" y="1584960"/>
                </a:cubicBezTo>
                <a:lnTo>
                  <a:pt x="264165" y="1584960"/>
                </a:lnTo>
                <a:cubicBezTo>
                  <a:pt x="118271" y="1584960"/>
                  <a:pt x="0" y="1466689"/>
                  <a:pt x="0" y="1320795"/>
                </a:cubicBezTo>
                <a:lnTo>
                  <a:pt x="0" y="264165"/>
                </a:lnTo>
                <a:close/>
              </a:path>
            </a:pathLst>
          </a:custGeom>
          <a:gradFill flip="none" rotWithShape="1">
            <a:gsLst>
              <a:gs pos="100000">
                <a:schemeClr val="bg1">
                  <a:lumMod val="75000"/>
                </a:schemeClr>
              </a:gs>
              <a:gs pos="10000">
                <a:schemeClr val="bg1">
                  <a:lumMod val="95000"/>
                </a:schemeClr>
              </a:gs>
            </a:gsLst>
            <a:lin ang="16200000" scaled="0"/>
            <a:tileRect/>
          </a:gradFill>
          <a:ln w="57150" cmpd="sng">
            <a:solidFill>
              <a:schemeClr val="accent1"/>
            </a:solidFill>
          </a:ln>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lvl="0" indent="-171430">
              <a:lnSpc>
                <a:spcPct val="90000"/>
              </a:lnSpc>
              <a:buClr>
                <a:schemeClr val="accent2"/>
              </a:buClr>
              <a:buFont typeface="Arial" panose="020B0604020202020204" pitchFamily="34" charset="0"/>
              <a:buChar char="•"/>
            </a:pPr>
            <a:endParaRPr lang="en-US" sz="1200" b="1" dirty="0">
              <a:solidFill>
                <a:schemeClr val="dk1">
                  <a:hueOff val="0"/>
                  <a:satOff val="0"/>
                  <a:lumOff val="0"/>
                  <a:alphaOff val="0"/>
                </a:schemeClr>
              </a:solidFill>
            </a:endParaRPr>
          </a:p>
        </p:txBody>
      </p:sp>
      <p:sp>
        <p:nvSpPr>
          <p:cNvPr id="15" name="Oval 14"/>
          <p:cNvSpPr/>
          <p:nvPr userDrawn="1"/>
        </p:nvSpPr>
        <p:spPr>
          <a:xfrm>
            <a:off x="3761331" y="2069353"/>
            <a:ext cx="1509006" cy="1297077"/>
          </a:xfrm>
          <a:prstGeom prst="ellipse">
            <a:avLst/>
          </a:prstGeom>
          <a:solidFill>
            <a:schemeClr val="accent1"/>
          </a:solidFill>
          <a:ln>
            <a:noFill/>
          </a:ln>
          <a:effectLst>
            <a:glow rad="63500">
              <a:schemeClr val="accent1">
                <a:satMod val="175000"/>
                <a:alpha val="34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algn="ctr"/>
            <a:endParaRPr lang="en-US" sz="2000" dirty="0">
              <a:solidFill>
                <a:schemeClr val="bg1"/>
              </a:solidFill>
              <a:effectLst>
                <a:outerShdw blurRad="50800" dist="38100" dir="5400000" algn="t" rotWithShape="0">
                  <a:prstClr val="black">
                    <a:alpha val="40000"/>
                  </a:prstClr>
                </a:outerShdw>
              </a:effectLst>
            </a:endParaRPr>
          </a:p>
        </p:txBody>
      </p:sp>
      <p:sp>
        <p:nvSpPr>
          <p:cNvPr id="6"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solidFill>
                <a:prstClr val="white">
                  <a:lumMod val="50000"/>
                </a:prstClr>
              </a:solidFill>
            </a:endParaRPr>
          </a:p>
        </p:txBody>
      </p:sp>
      <p:sp>
        <p:nvSpPr>
          <p:cNvPr id="7"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8"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
        <p:nvSpPr>
          <p:cNvPr id="9" name="Title 1"/>
          <p:cNvSpPr>
            <a:spLocks noGrp="1"/>
          </p:cNvSpPr>
          <p:nvPr>
            <p:ph type="title" hasCustomPrompt="1"/>
          </p:nvPr>
        </p:nvSpPr>
        <p:spPr>
          <a:xfrm>
            <a:off x="584202" y="285751"/>
            <a:ext cx="6959599" cy="435506"/>
          </a:xfrm>
        </p:spPr>
        <p:txBody>
          <a:bodyPr>
            <a:normAutofit/>
          </a:bodyPr>
          <a:lstStyle>
            <a:lvl1pPr algn="l">
              <a:defRPr sz="3000"/>
            </a:lvl1pPr>
          </a:lstStyle>
          <a:p>
            <a:r>
              <a:rPr lang="en-US" dirty="0" smtClean="0"/>
              <a:t>CLICK TO EDIT TITLE</a:t>
            </a:r>
            <a:endParaRPr lang="en-US" dirty="0"/>
          </a:p>
        </p:txBody>
      </p:sp>
      <p:sp>
        <p:nvSpPr>
          <p:cNvPr id="3" name="Text Placeholder 2"/>
          <p:cNvSpPr>
            <a:spLocks noGrp="1"/>
          </p:cNvSpPr>
          <p:nvPr>
            <p:ph type="body" sz="quarter" idx="13"/>
          </p:nvPr>
        </p:nvSpPr>
        <p:spPr>
          <a:xfrm>
            <a:off x="3888737" y="2504324"/>
            <a:ext cx="1310793" cy="381001"/>
          </a:xfrm>
          <a:prstGeom prst="rect">
            <a:avLst/>
          </a:prstGeom>
        </p:spPr>
        <p:txBody>
          <a:bodyPr vert="horz" lIns="91430" tIns="45715" rIns="91430" bIns="45715" anchor="ctr" anchorCtr="0"/>
          <a:lstStyle>
            <a:lvl1pPr marL="0" indent="0" algn="ctr">
              <a:buNone/>
              <a:defRPr sz="1800">
                <a:solidFill>
                  <a:srgbClr val="FFFFFF"/>
                </a:solidFill>
              </a:defRPr>
            </a:lvl1pPr>
          </a:lstStyle>
          <a:p>
            <a:pPr lvl="0"/>
            <a:endParaRPr lang="en-US" dirty="0" smtClean="0"/>
          </a:p>
        </p:txBody>
      </p:sp>
      <p:sp>
        <p:nvSpPr>
          <p:cNvPr id="30" name="Text Placeholder 2"/>
          <p:cNvSpPr>
            <a:spLocks noGrp="1"/>
          </p:cNvSpPr>
          <p:nvPr>
            <p:ph type="body" sz="quarter" idx="19"/>
          </p:nvPr>
        </p:nvSpPr>
        <p:spPr>
          <a:xfrm>
            <a:off x="787237" y="1322614"/>
            <a:ext cx="3030234" cy="1281690"/>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100">
                <a:latin typeface="+mn-lt"/>
                <a:cs typeface="Arial"/>
              </a:defRPr>
            </a:lvl1pPr>
            <a:lvl2pPr marL="285717" indent="-114287">
              <a:lnSpc>
                <a:spcPct val="90000"/>
              </a:lnSpc>
              <a:defRPr sz="1000"/>
            </a:lvl2pPr>
          </a:lstStyle>
          <a:p>
            <a:pPr lvl="0"/>
            <a:r>
              <a:rPr lang="en-US" dirty="0" smtClean="0"/>
              <a:t>Click to edit Master text styles</a:t>
            </a:r>
          </a:p>
          <a:p>
            <a:pPr lvl="1"/>
            <a:r>
              <a:rPr lang="en-US" dirty="0" smtClean="0"/>
              <a:t>Second level</a:t>
            </a:r>
          </a:p>
        </p:txBody>
      </p:sp>
      <p:sp>
        <p:nvSpPr>
          <p:cNvPr id="5" name="Text Placeholder 4"/>
          <p:cNvSpPr>
            <a:spLocks noGrp="1"/>
          </p:cNvSpPr>
          <p:nvPr>
            <p:ph type="body" sz="quarter" idx="20"/>
          </p:nvPr>
        </p:nvSpPr>
        <p:spPr>
          <a:xfrm>
            <a:off x="787400" y="1016001"/>
            <a:ext cx="2973388" cy="306388"/>
          </a:xfrm>
          <a:prstGeom prst="rect">
            <a:avLst/>
          </a:prstGeom>
        </p:spPr>
        <p:txBody>
          <a:bodyPr vert="horz" lIns="91430" tIns="45715" rIns="91430" bIns="45715" anchor="ctr" anchorCtr="0"/>
          <a:lstStyle>
            <a:lvl1pPr marL="0" indent="0" algn="ctr">
              <a:buNone/>
              <a:defRPr sz="1600" b="1">
                <a:solidFill>
                  <a:schemeClr val="accent2"/>
                </a:solidFill>
                <a:latin typeface="+mj-lt"/>
              </a:defRPr>
            </a:lvl1pPr>
          </a:lstStyle>
          <a:p>
            <a:pPr lvl="0"/>
            <a:r>
              <a:rPr lang="en-US" dirty="0" smtClean="0"/>
              <a:t>Click to edit</a:t>
            </a:r>
            <a:endParaRPr lang="en-US" dirty="0"/>
          </a:p>
        </p:txBody>
      </p:sp>
      <p:sp>
        <p:nvSpPr>
          <p:cNvPr id="16" name="Text Placeholder 4"/>
          <p:cNvSpPr>
            <a:spLocks noGrp="1"/>
          </p:cNvSpPr>
          <p:nvPr>
            <p:ph type="body" sz="quarter" idx="21"/>
          </p:nvPr>
        </p:nvSpPr>
        <p:spPr>
          <a:xfrm>
            <a:off x="5270336" y="1015206"/>
            <a:ext cx="2973388" cy="306388"/>
          </a:xfrm>
          <a:prstGeom prst="rect">
            <a:avLst/>
          </a:prstGeom>
        </p:spPr>
        <p:txBody>
          <a:bodyPr vert="horz" lIns="91430" tIns="45715" rIns="91430" bIns="45715" anchor="ctr" anchorCtr="0"/>
          <a:lstStyle>
            <a:lvl1pPr marL="0" indent="0" algn="ctr">
              <a:buNone/>
              <a:defRPr sz="1600" b="1">
                <a:solidFill>
                  <a:schemeClr val="accent2"/>
                </a:solidFill>
                <a:latin typeface="+mj-lt"/>
              </a:defRPr>
            </a:lvl1pPr>
          </a:lstStyle>
          <a:p>
            <a:pPr lvl="0"/>
            <a:r>
              <a:rPr lang="en-US" dirty="0" smtClean="0"/>
              <a:t>Click to edit</a:t>
            </a:r>
            <a:endParaRPr lang="en-US" dirty="0"/>
          </a:p>
        </p:txBody>
      </p:sp>
      <p:sp>
        <p:nvSpPr>
          <p:cNvPr id="17" name="Text Placeholder 4"/>
          <p:cNvSpPr>
            <a:spLocks noGrp="1"/>
          </p:cNvSpPr>
          <p:nvPr>
            <p:ph type="body" sz="quarter" idx="22"/>
          </p:nvPr>
        </p:nvSpPr>
        <p:spPr>
          <a:xfrm>
            <a:off x="5270336" y="2880843"/>
            <a:ext cx="2973388" cy="306388"/>
          </a:xfrm>
          <a:prstGeom prst="rect">
            <a:avLst/>
          </a:prstGeom>
        </p:spPr>
        <p:txBody>
          <a:bodyPr vert="horz" lIns="91430" tIns="45715" rIns="91430" bIns="45715" anchor="ctr" anchorCtr="0"/>
          <a:lstStyle>
            <a:lvl1pPr marL="0" indent="0" algn="ctr">
              <a:buNone/>
              <a:defRPr sz="1600" b="1">
                <a:solidFill>
                  <a:schemeClr val="accent2"/>
                </a:solidFill>
                <a:latin typeface="+mj-lt"/>
              </a:defRPr>
            </a:lvl1pPr>
          </a:lstStyle>
          <a:p>
            <a:pPr lvl="0"/>
            <a:r>
              <a:rPr lang="en-US" dirty="0" smtClean="0"/>
              <a:t>Click to edit</a:t>
            </a:r>
            <a:endParaRPr lang="en-US" dirty="0"/>
          </a:p>
        </p:txBody>
      </p:sp>
      <p:sp>
        <p:nvSpPr>
          <p:cNvPr id="18" name="Text Placeholder 4"/>
          <p:cNvSpPr>
            <a:spLocks noGrp="1"/>
          </p:cNvSpPr>
          <p:nvPr>
            <p:ph type="body" sz="quarter" idx="23"/>
          </p:nvPr>
        </p:nvSpPr>
        <p:spPr>
          <a:xfrm>
            <a:off x="787942" y="2885324"/>
            <a:ext cx="2973388" cy="306388"/>
          </a:xfrm>
          <a:prstGeom prst="rect">
            <a:avLst/>
          </a:prstGeom>
        </p:spPr>
        <p:txBody>
          <a:bodyPr vert="horz" lIns="91430" tIns="45715" rIns="91430" bIns="45715" anchor="ctr" anchorCtr="0"/>
          <a:lstStyle>
            <a:lvl1pPr marL="0" indent="0" algn="ctr">
              <a:buNone/>
              <a:defRPr sz="1600" b="1">
                <a:solidFill>
                  <a:schemeClr val="accent2"/>
                </a:solidFill>
                <a:latin typeface="+mj-lt"/>
              </a:defRPr>
            </a:lvl1pPr>
          </a:lstStyle>
          <a:p>
            <a:pPr lvl="0"/>
            <a:r>
              <a:rPr lang="en-US" dirty="0" smtClean="0"/>
              <a:t>Click to edit</a:t>
            </a:r>
            <a:endParaRPr lang="en-US" dirty="0"/>
          </a:p>
        </p:txBody>
      </p:sp>
      <p:sp>
        <p:nvSpPr>
          <p:cNvPr id="19" name="Text Placeholder 2"/>
          <p:cNvSpPr>
            <a:spLocks noGrp="1"/>
          </p:cNvSpPr>
          <p:nvPr>
            <p:ph type="body" sz="quarter" idx="24"/>
          </p:nvPr>
        </p:nvSpPr>
        <p:spPr>
          <a:xfrm>
            <a:off x="5270336" y="1322614"/>
            <a:ext cx="3036958" cy="1281690"/>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100">
                <a:latin typeface="+mn-lt"/>
                <a:cs typeface="Arial"/>
              </a:defRPr>
            </a:lvl1pPr>
            <a:lvl2pPr marL="285717" indent="-114287">
              <a:lnSpc>
                <a:spcPct val="90000"/>
              </a:lnSpc>
              <a:defRPr sz="1000"/>
            </a:lvl2pPr>
          </a:lstStyle>
          <a:p>
            <a:pPr lvl="0"/>
            <a:r>
              <a:rPr lang="en-US" dirty="0" smtClean="0"/>
              <a:t>Click to edit Master text styles</a:t>
            </a:r>
          </a:p>
          <a:p>
            <a:pPr lvl="1"/>
            <a:r>
              <a:rPr lang="en-US" dirty="0" smtClean="0"/>
              <a:t>Second level</a:t>
            </a:r>
          </a:p>
        </p:txBody>
      </p:sp>
      <p:sp>
        <p:nvSpPr>
          <p:cNvPr id="21" name="Text Placeholder 2"/>
          <p:cNvSpPr>
            <a:spLocks noGrp="1"/>
          </p:cNvSpPr>
          <p:nvPr>
            <p:ph type="body" sz="quarter" idx="25"/>
          </p:nvPr>
        </p:nvSpPr>
        <p:spPr>
          <a:xfrm>
            <a:off x="5270336" y="3203834"/>
            <a:ext cx="3036958" cy="1281690"/>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100">
                <a:latin typeface="+mn-lt"/>
                <a:cs typeface="Arial"/>
              </a:defRPr>
            </a:lvl1pPr>
            <a:lvl2pPr marL="285717" indent="-114287">
              <a:lnSpc>
                <a:spcPct val="90000"/>
              </a:lnSpc>
              <a:defRPr sz="1000"/>
            </a:lvl2pPr>
          </a:lstStyle>
          <a:p>
            <a:pPr lvl="0"/>
            <a:r>
              <a:rPr lang="en-US" dirty="0" smtClean="0"/>
              <a:t>Click to edit Master text styles</a:t>
            </a:r>
          </a:p>
          <a:p>
            <a:pPr lvl="1"/>
            <a:r>
              <a:rPr lang="en-US" dirty="0" smtClean="0"/>
              <a:t>Second level</a:t>
            </a:r>
          </a:p>
        </p:txBody>
      </p:sp>
      <p:sp>
        <p:nvSpPr>
          <p:cNvPr id="22" name="Text Placeholder 2"/>
          <p:cNvSpPr>
            <a:spLocks noGrp="1"/>
          </p:cNvSpPr>
          <p:nvPr>
            <p:ph type="body" sz="quarter" idx="26"/>
          </p:nvPr>
        </p:nvSpPr>
        <p:spPr>
          <a:xfrm>
            <a:off x="787942" y="3184730"/>
            <a:ext cx="3029529" cy="1281690"/>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100">
                <a:latin typeface="+mn-lt"/>
                <a:cs typeface="Arial"/>
              </a:defRPr>
            </a:lvl1pPr>
            <a:lvl2pPr marL="285717" indent="-114287">
              <a:lnSpc>
                <a:spcPct val="90000"/>
              </a:lnSpc>
              <a:defRPr sz="1000"/>
            </a:lvl2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735717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 section">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solidFill>
                <a:prstClr val="white">
                  <a:lumMod val="50000"/>
                </a:prstClr>
              </a:solidFill>
            </a:endParaRPr>
          </a:p>
        </p:txBody>
      </p:sp>
      <p:sp>
        <p:nvSpPr>
          <p:cNvPr id="7"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8"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
        <p:nvSpPr>
          <p:cNvPr id="9" name="Title 1"/>
          <p:cNvSpPr>
            <a:spLocks noGrp="1"/>
          </p:cNvSpPr>
          <p:nvPr>
            <p:ph type="title" hasCustomPrompt="1"/>
          </p:nvPr>
        </p:nvSpPr>
        <p:spPr>
          <a:xfrm>
            <a:off x="584202" y="285751"/>
            <a:ext cx="6959599" cy="435506"/>
          </a:xfrm>
        </p:spPr>
        <p:txBody>
          <a:bodyPr>
            <a:normAutofit/>
          </a:bodyPr>
          <a:lstStyle>
            <a:lvl1pPr algn="l">
              <a:defRPr sz="3000"/>
            </a:lvl1pPr>
          </a:lstStyle>
          <a:p>
            <a:r>
              <a:rPr lang="en-US" dirty="0" smtClean="0"/>
              <a:t>CLICK TO EDIT TITLE</a:t>
            </a:r>
            <a:endParaRPr lang="en-US" dirty="0"/>
          </a:p>
        </p:txBody>
      </p:sp>
      <p:sp>
        <p:nvSpPr>
          <p:cNvPr id="19" name="Rounded Rectangle 18"/>
          <p:cNvSpPr/>
          <p:nvPr userDrawn="1"/>
        </p:nvSpPr>
        <p:spPr>
          <a:xfrm>
            <a:off x="6629400" y="876215"/>
            <a:ext cx="1909078" cy="1751033"/>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20" name="Off-page Connector 11"/>
          <p:cNvSpPr/>
          <p:nvPr userDrawn="1"/>
        </p:nvSpPr>
        <p:spPr>
          <a:xfrm>
            <a:off x="6629400" y="875433"/>
            <a:ext cx="1905000" cy="303233"/>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42" name="Rounded Rectangle 41"/>
          <p:cNvSpPr/>
          <p:nvPr userDrawn="1"/>
        </p:nvSpPr>
        <p:spPr>
          <a:xfrm>
            <a:off x="2577522" y="863098"/>
            <a:ext cx="1909078" cy="1751033"/>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43" name="Off-page Connector 11"/>
          <p:cNvSpPr/>
          <p:nvPr userDrawn="1"/>
        </p:nvSpPr>
        <p:spPr>
          <a:xfrm>
            <a:off x="2577522" y="862316"/>
            <a:ext cx="1905000" cy="303233"/>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46" name="Rounded Rectangle 45"/>
          <p:cNvSpPr/>
          <p:nvPr userDrawn="1"/>
        </p:nvSpPr>
        <p:spPr>
          <a:xfrm>
            <a:off x="4594640" y="849981"/>
            <a:ext cx="1909078" cy="1751033"/>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47" name="Off-page Connector 11"/>
          <p:cNvSpPr/>
          <p:nvPr userDrawn="1"/>
        </p:nvSpPr>
        <p:spPr>
          <a:xfrm>
            <a:off x="4594640" y="849199"/>
            <a:ext cx="1905000" cy="303233"/>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50" name="Rounded Rectangle 49"/>
          <p:cNvSpPr/>
          <p:nvPr userDrawn="1"/>
        </p:nvSpPr>
        <p:spPr>
          <a:xfrm>
            <a:off x="540923" y="876215"/>
            <a:ext cx="1909078" cy="1751033"/>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51" name="Off-page Connector 11"/>
          <p:cNvSpPr/>
          <p:nvPr userDrawn="1"/>
        </p:nvSpPr>
        <p:spPr>
          <a:xfrm>
            <a:off x="540923" y="875433"/>
            <a:ext cx="1905000" cy="303233"/>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52" name="Text Placeholder 2"/>
          <p:cNvSpPr>
            <a:spLocks noGrp="1"/>
          </p:cNvSpPr>
          <p:nvPr>
            <p:ph type="body" sz="quarter" idx="19"/>
          </p:nvPr>
        </p:nvSpPr>
        <p:spPr>
          <a:xfrm>
            <a:off x="619844" y="1162544"/>
            <a:ext cx="1741716" cy="1388505"/>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000">
                <a:latin typeface="+mn-lt"/>
                <a:cs typeface="Arial"/>
              </a:defRPr>
            </a:lvl1pPr>
            <a:lvl2pPr marL="285717" indent="-114287">
              <a:lnSpc>
                <a:spcPct val="90000"/>
              </a:lnSpc>
              <a:defRPr sz="800"/>
            </a:lvl2pPr>
          </a:lstStyle>
          <a:p>
            <a:pPr lvl="0"/>
            <a:r>
              <a:rPr lang="en-US" dirty="0" smtClean="0"/>
              <a:t>Click to edit </a:t>
            </a:r>
          </a:p>
          <a:p>
            <a:pPr lvl="1"/>
            <a:r>
              <a:rPr lang="en-US" dirty="0" smtClean="0"/>
              <a:t>Second level</a:t>
            </a:r>
          </a:p>
        </p:txBody>
      </p:sp>
      <p:sp>
        <p:nvSpPr>
          <p:cNvPr id="62" name="Rounded Rectangle 61"/>
          <p:cNvSpPr/>
          <p:nvPr userDrawn="1"/>
        </p:nvSpPr>
        <p:spPr>
          <a:xfrm>
            <a:off x="540923" y="2845978"/>
            <a:ext cx="1909078" cy="1751033"/>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63" name="Off-page Connector 11"/>
          <p:cNvSpPr/>
          <p:nvPr userDrawn="1"/>
        </p:nvSpPr>
        <p:spPr>
          <a:xfrm>
            <a:off x="540923" y="2845196"/>
            <a:ext cx="1905000" cy="303233"/>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66" name="Rounded Rectangle 65"/>
          <p:cNvSpPr/>
          <p:nvPr userDrawn="1"/>
        </p:nvSpPr>
        <p:spPr>
          <a:xfrm>
            <a:off x="2550761" y="2842973"/>
            <a:ext cx="1909078" cy="1751033"/>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67" name="Off-page Connector 11"/>
          <p:cNvSpPr/>
          <p:nvPr userDrawn="1"/>
        </p:nvSpPr>
        <p:spPr>
          <a:xfrm>
            <a:off x="2550761" y="2842191"/>
            <a:ext cx="1905000" cy="303233"/>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70" name="Rounded Rectangle 69"/>
          <p:cNvSpPr/>
          <p:nvPr userDrawn="1"/>
        </p:nvSpPr>
        <p:spPr>
          <a:xfrm>
            <a:off x="4594640" y="2845978"/>
            <a:ext cx="1909078" cy="1751033"/>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71" name="Off-page Connector 11"/>
          <p:cNvSpPr/>
          <p:nvPr userDrawn="1"/>
        </p:nvSpPr>
        <p:spPr>
          <a:xfrm>
            <a:off x="4594640" y="2845196"/>
            <a:ext cx="1905000" cy="303233"/>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74" name="Rounded Rectangle 73"/>
          <p:cNvSpPr/>
          <p:nvPr userDrawn="1"/>
        </p:nvSpPr>
        <p:spPr>
          <a:xfrm>
            <a:off x="6625322" y="2845978"/>
            <a:ext cx="1909078" cy="1751033"/>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75" name="Off-page Connector 11"/>
          <p:cNvSpPr/>
          <p:nvPr userDrawn="1"/>
        </p:nvSpPr>
        <p:spPr>
          <a:xfrm>
            <a:off x="6625322" y="2845196"/>
            <a:ext cx="1905000" cy="303233"/>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5" name="Text Placeholder 4"/>
          <p:cNvSpPr>
            <a:spLocks noGrp="1"/>
          </p:cNvSpPr>
          <p:nvPr>
            <p:ph type="body" sz="quarter" idx="24"/>
          </p:nvPr>
        </p:nvSpPr>
        <p:spPr>
          <a:xfrm>
            <a:off x="701677" y="876300"/>
            <a:ext cx="1599265" cy="260350"/>
          </a:xfrm>
          <a:prstGeom prst="rect">
            <a:avLst/>
          </a:prstGeom>
        </p:spPr>
        <p:txBody>
          <a:bodyPr vert="horz" lIns="91430" tIns="45715" rIns="91430" bIns="45715" anchor="ctr" anchorCtr="0"/>
          <a:lstStyle>
            <a:lvl1pPr marL="0" indent="0" algn="ctr">
              <a:buNone/>
              <a:defRPr sz="1200">
                <a:solidFill>
                  <a:srgbClr val="FFFFFF"/>
                </a:solidFill>
                <a:latin typeface="+mj-lt"/>
              </a:defRPr>
            </a:lvl1pPr>
          </a:lstStyle>
          <a:p>
            <a:pPr lvl="0"/>
            <a:r>
              <a:rPr lang="en-US" dirty="0" smtClean="0"/>
              <a:t>Click to edit</a:t>
            </a:r>
            <a:endParaRPr lang="en-US" dirty="0"/>
          </a:p>
        </p:txBody>
      </p:sp>
      <p:sp>
        <p:nvSpPr>
          <p:cNvPr id="41" name="Text Placeholder 4"/>
          <p:cNvSpPr>
            <a:spLocks noGrp="1"/>
          </p:cNvSpPr>
          <p:nvPr>
            <p:ph type="body" sz="quarter" idx="25"/>
          </p:nvPr>
        </p:nvSpPr>
        <p:spPr>
          <a:xfrm>
            <a:off x="2714253" y="886835"/>
            <a:ext cx="1599265" cy="260350"/>
          </a:xfrm>
          <a:prstGeom prst="rect">
            <a:avLst/>
          </a:prstGeom>
        </p:spPr>
        <p:txBody>
          <a:bodyPr vert="horz" lIns="91430" tIns="45715" rIns="91430" bIns="45715" anchor="ctr" anchorCtr="0"/>
          <a:lstStyle>
            <a:lvl1pPr marL="0" indent="0" algn="ctr">
              <a:buNone/>
              <a:defRPr sz="1200">
                <a:solidFill>
                  <a:srgbClr val="FFFFFF"/>
                </a:solidFill>
                <a:latin typeface="+mj-lt"/>
              </a:defRPr>
            </a:lvl1pPr>
          </a:lstStyle>
          <a:p>
            <a:pPr lvl="0"/>
            <a:r>
              <a:rPr lang="en-US" dirty="0" smtClean="0"/>
              <a:t>Click to edit</a:t>
            </a:r>
            <a:endParaRPr lang="en-US" dirty="0"/>
          </a:p>
        </p:txBody>
      </p:sp>
      <p:sp>
        <p:nvSpPr>
          <p:cNvPr id="54" name="Text Placeholder 4"/>
          <p:cNvSpPr>
            <a:spLocks noGrp="1"/>
          </p:cNvSpPr>
          <p:nvPr>
            <p:ph type="body" sz="quarter" idx="26"/>
          </p:nvPr>
        </p:nvSpPr>
        <p:spPr>
          <a:xfrm>
            <a:off x="4753724" y="871895"/>
            <a:ext cx="1599265" cy="260350"/>
          </a:xfrm>
          <a:prstGeom prst="rect">
            <a:avLst/>
          </a:prstGeom>
        </p:spPr>
        <p:txBody>
          <a:bodyPr vert="horz" lIns="91430" tIns="45715" rIns="91430" bIns="45715" anchor="ctr" anchorCtr="0"/>
          <a:lstStyle>
            <a:lvl1pPr marL="0" indent="0" algn="ctr">
              <a:buNone/>
              <a:defRPr sz="1200">
                <a:solidFill>
                  <a:srgbClr val="FFFFFF"/>
                </a:solidFill>
                <a:latin typeface="+mj-lt"/>
              </a:defRPr>
            </a:lvl1pPr>
          </a:lstStyle>
          <a:p>
            <a:pPr lvl="0"/>
            <a:r>
              <a:rPr lang="en-US" dirty="0" smtClean="0"/>
              <a:t>Click to edit</a:t>
            </a:r>
            <a:endParaRPr lang="en-US" dirty="0"/>
          </a:p>
        </p:txBody>
      </p:sp>
      <p:sp>
        <p:nvSpPr>
          <p:cNvPr id="55" name="Text Placeholder 4"/>
          <p:cNvSpPr>
            <a:spLocks noGrp="1"/>
          </p:cNvSpPr>
          <p:nvPr>
            <p:ph type="body" sz="quarter" idx="27"/>
          </p:nvPr>
        </p:nvSpPr>
        <p:spPr>
          <a:xfrm>
            <a:off x="6744168" y="871895"/>
            <a:ext cx="1599265" cy="260350"/>
          </a:xfrm>
          <a:prstGeom prst="rect">
            <a:avLst/>
          </a:prstGeom>
        </p:spPr>
        <p:txBody>
          <a:bodyPr vert="horz" lIns="91430" tIns="45715" rIns="91430" bIns="45715" anchor="ctr" anchorCtr="0"/>
          <a:lstStyle>
            <a:lvl1pPr marL="0" indent="0" algn="ctr">
              <a:buNone/>
              <a:defRPr sz="1200">
                <a:solidFill>
                  <a:srgbClr val="FFFFFF"/>
                </a:solidFill>
                <a:latin typeface="+mj-lt"/>
              </a:defRPr>
            </a:lvl1pPr>
          </a:lstStyle>
          <a:p>
            <a:pPr lvl="0"/>
            <a:r>
              <a:rPr lang="en-US" dirty="0" smtClean="0"/>
              <a:t>Click to edit</a:t>
            </a:r>
            <a:endParaRPr lang="en-US" dirty="0"/>
          </a:p>
        </p:txBody>
      </p:sp>
      <p:sp>
        <p:nvSpPr>
          <p:cNvPr id="56" name="Text Placeholder 4"/>
          <p:cNvSpPr>
            <a:spLocks noGrp="1"/>
          </p:cNvSpPr>
          <p:nvPr>
            <p:ph type="body" sz="quarter" idx="28"/>
          </p:nvPr>
        </p:nvSpPr>
        <p:spPr>
          <a:xfrm>
            <a:off x="701677" y="2859239"/>
            <a:ext cx="1599265" cy="260350"/>
          </a:xfrm>
          <a:prstGeom prst="rect">
            <a:avLst/>
          </a:prstGeom>
        </p:spPr>
        <p:txBody>
          <a:bodyPr vert="horz" lIns="91430" tIns="45715" rIns="91430" bIns="45715" anchor="ctr" anchorCtr="0"/>
          <a:lstStyle>
            <a:lvl1pPr marL="0" indent="0" algn="ctr">
              <a:buNone/>
              <a:defRPr sz="1200">
                <a:solidFill>
                  <a:srgbClr val="FFFFFF"/>
                </a:solidFill>
                <a:latin typeface="+mj-lt"/>
              </a:defRPr>
            </a:lvl1pPr>
          </a:lstStyle>
          <a:p>
            <a:pPr lvl="0"/>
            <a:r>
              <a:rPr lang="en-US" dirty="0" smtClean="0"/>
              <a:t>Click to edit</a:t>
            </a:r>
            <a:endParaRPr lang="en-US" dirty="0"/>
          </a:p>
        </p:txBody>
      </p:sp>
      <p:sp>
        <p:nvSpPr>
          <p:cNvPr id="57" name="Text Placeholder 4"/>
          <p:cNvSpPr>
            <a:spLocks noGrp="1"/>
          </p:cNvSpPr>
          <p:nvPr>
            <p:ph type="body" sz="quarter" idx="29"/>
          </p:nvPr>
        </p:nvSpPr>
        <p:spPr>
          <a:xfrm>
            <a:off x="2714253" y="2859239"/>
            <a:ext cx="1599265" cy="260350"/>
          </a:xfrm>
          <a:prstGeom prst="rect">
            <a:avLst/>
          </a:prstGeom>
        </p:spPr>
        <p:txBody>
          <a:bodyPr vert="horz" lIns="91430" tIns="45715" rIns="91430" bIns="45715" anchor="ctr" anchorCtr="0"/>
          <a:lstStyle>
            <a:lvl1pPr marL="0" indent="0" algn="ctr">
              <a:buNone/>
              <a:defRPr sz="1200">
                <a:solidFill>
                  <a:srgbClr val="FFFFFF"/>
                </a:solidFill>
                <a:latin typeface="+mj-lt"/>
              </a:defRPr>
            </a:lvl1pPr>
          </a:lstStyle>
          <a:p>
            <a:pPr lvl="0"/>
            <a:r>
              <a:rPr lang="en-US" dirty="0" smtClean="0"/>
              <a:t>Click to edit</a:t>
            </a:r>
            <a:endParaRPr lang="en-US" dirty="0"/>
          </a:p>
        </p:txBody>
      </p:sp>
      <p:sp>
        <p:nvSpPr>
          <p:cNvPr id="58" name="Text Placeholder 4"/>
          <p:cNvSpPr>
            <a:spLocks noGrp="1"/>
          </p:cNvSpPr>
          <p:nvPr>
            <p:ph type="body" sz="quarter" idx="30"/>
          </p:nvPr>
        </p:nvSpPr>
        <p:spPr>
          <a:xfrm>
            <a:off x="4753724" y="2859239"/>
            <a:ext cx="1599265" cy="260350"/>
          </a:xfrm>
          <a:prstGeom prst="rect">
            <a:avLst/>
          </a:prstGeom>
        </p:spPr>
        <p:txBody>
          <a:bodyPr vert="horz" lIns="91430" tIns="45715" rIns="91430" bIns="45715" anchor="ctr" anchorCtr="0"/>
          <a:lstStyle>
            <a:lvl1pPr marL="0" indent="0" algn="ctr">
              <a:buNone/>
              <a:defRPr sz="1200">
                <a:solidFill>
                  <a:srgbClr val="FFFFFF"/>
                </a:solidFill>
                <a:latin typeface="+mj-lt"/>
              </a:defRPr>
            </a:lvl1pPr>
          </a:lstStyle>
          <a:p>
            <a:pPr lvl="0"/>
            <a:r>
              <a:rPr lang="en-US" dirty="0" smtClean="0"/>
              <a:t>Click to edit</a:t>
            </a:r>
            <a:endParaRPr lang="en-US" dirty="0"/>
          </a:p>
        </p:txBody>
      </p:sp>
      <p:sp>
        <p:nvSpPr>
          <p:cNvPr id="59" name="Text Placeholder 4"/>
          <p:cNvSpPr>
            <a:spLocks noGrp="1"/>
          </p:cNvSpPr>
          <p:nvPr>
            <p:ph type="body" sz="quarter" idx="31"/>
          </p:nvPr>
        </p:nvSpPr>
        <p:spPr>
          <a:xfrm>
            <a:off x="6744168" y="2859239"/>
            <a:ext cx="1599265" cy="260350"/>
          </a:xfrm>
          <a:prstGeom prst="rect">
            <a:avLst/>
          </a:prstGeom>
        </p:spPr>
        <p:txBody>
          <a:bodyPr vert="horz" lIns="91430" tIns="45715" rIns="91430" bIns="45715" anchor="ctr" anchorCtr="0"/>
          <a:lstStyle>
            <a:lvl1pPr marL="0" indent="0" algn="ctr">
              <a:buNone/>
              <a:defRPr sz="1200">
                <a:solidFill>
                  <a:srgbClr val="FFFFFF"/>
                </a:solidFill>
                <a:latin typeface="+mj-lt"/>
              </a:defRPr>
            </a:lvl1pPr>
          </a:lstStyle>
          <a:p>
            <a:pPr lvl="0"/>
            <a:r>
              <a:rPr lang="en-US" dirty="0" smtClean="0"/>
              <a:t>Click to edit</a:t>
            </a:r>
            <a:endParaRPr lang="en-US" dirty="0"/>
          </a:p>
        </p:txBody>
      </p:sp>
      <p:sp>
        <p:nvSpPr>
          <p:cNvPr id="60" name="Text Placeholder 2"/>
          <p:cNvSpPr>
            <a:spLocks noGrp="1"/>
          </p:cNvSpPr>
          <p:nvPr>
            <p:ph type="body" sz="quarter" idx="32"/>
          </p:nvPr>
        </p:nvSpPr>
        <p:spPr>
          <a:xfrm>
            <a:off x="2647360" y="1184449"/>
            <a:ext cx="1741716" cy="1388505"/>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000">
                <a:latin typeface="+mn-lt"/>
                <a:cs typeface="Arial"/>
              </a:defRPr>
            </a:lvl1pPr>
            <a:lvl2pPr marL="285717" indent="-114287">
              <a:lnSpc>
                <a:spcPct val="90000"/>
              </a:lnSpc>
              <a:defRPr sz="800"/>
            </a:lvl2pPr>
          </a:lstStyle>
          <a:p>
            <a:pPr lvl="0"/>
            <a:r>
              <a:rPr lang="en-US" dirty="0" smtClean="0"/>
              <a:t>Click to edit </a:t>
            </a:r>
          </a:p>
          <a:p>
            <a:pPr lvl="1"/>
            <a:r>
              <a:rPr lang="en-US" dirty="0" smtClean="0"/>
              <a:t>Second level</a:t>
            </a:r>
          </a:p>
        </p:txBody>
      </p:sp>
      <p:sp>
        <p:nvSpPr>
          <p:cNvPr id="61" name="Text Placeholder 2"/>
          <p:cNvSpPr>
            <a:spLocks noGrp="1"/>
          </p:cNvSpPr>
          <p:nvPr>
            <p:ph type="body" sz="quarter" idx="33"/>
          </p:nvPr>
        </p:nvSpPr>
        <p:spPr>
          <a:xfrm>
            <a:off x="4679361" y="1152431"/>
            <a:ext cx="1741716" cy="1388505"/>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000">
                <a:latin typeface="+mn-lt"/>
                <a:cs typeface="Arial"/>
              </a:defRPr>
            </a:lvl1pPr>
            <a:lvl2pPr marL="285717" indent="-114287">
              <a:lnSpc>
                <a:spcPct val="90000"/>
              </a:lnSpc>
              <a:defRPr sz="800"/>
            </a:lvl2pPr>
          </a:lstStyle>
          <a:p>
            <a:pPr lvl="0"/>
            <a:r>
              <a:rPr lang="en-US" dirty="0" smtClean="0"/>
              <a:t>Click to edit </a:t>
            </a:r>
          </a:p>
          <a:p>
            <a:pPr lvl="1"/>
            <a:r>
              <a:rPr lang="en-US" dirty="0" smtClean="0"/>
              <a:t>Second level</a:t>
            </a:r>
          </a:p>
        </p:txBody>
      </p:sp>
      <p:sp>
        <p:nvSpPr>
          <p:cNvPr id="78" name="Text Placeholder 2"/>
          <p:cNvSpPr>
            <a:spLocks noGrp="1"/>
          </p:cNvSpPr>
          <p:nvPr>
            <p:ph type="body" sz="quarter" idx="34"/>
          </p:nvPr>
        </p:nvSpPr>
        <p:spPr>
          <a:xfrm>
            <a:off x="6672943" y="1184567"/>
            <a:ext cx="1741716" cy="1388505"/>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000">
                <a:latin typeface="+mn-lt"/>
                <a:cs typeface="Arial"/>
              </a:defRPr>
            </a:lvl1pPr>
            <a:lvl2pPr marL="285717" indent="-114287">
              <a:lnSpc>
                <a:spcPct val="90000"/>
              </a:lnSpc>
              <a:defRPr sz="800"/>
            </a:lvl2pPr>
          </a:lstStyle>
          <a:p>
            <a:pPr lvl="0"/>
            <a:r>
              <a:rPr lang="en-US" dirty="0" smtClean="0"/>
              <a:t>Click to edit </a:t>
            </a:r>
          </a:p>
          <a:p>
            <a:pPr lvl="1"/>
            <a:r>
              <a:rPr lang="en-US" dirty="0" smtClean="0"/>
              <a:t>Second level</a:t>
            </a:r>
          </a:p>
        </p:txBody>
      </p:sp>
      <p:sp>
        <p:nvSpPr>
          <p:cNvPr id="79" name="Text Placeholder 2"/>
          <p:cNvSpPr>
            <a:spLocks noGrp="1"/>
          </p:cNvSpPr>
          <p:nvPr>
            <p:ph type="body" sz="quarter" idx="35"/>
          </p:nvPr>
        </p:nvSpPr>
        <p:spPr>
          <a:xfrm>
            <a:off x="619844" y="3148429"/>
            <a:ext cx="1741716" cy="1388505"/>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000">
                <a:latin typeface="+mn-lt"/>
                <a:cs typeface="Arial"/>
              </a:defRPr>
            </a:lvl1pPr>
            <a:lvl2pPr marL="285717" indent="-114287">
              <a:lnSpc>
                <a:spcPct val="90000"/>
              </a:lnSpc>
              <a:defRPr sz="800"/>
            </a:lvl2pPr>
          </a:lstStyle>
          <a:p>
            <a:pPr lvl="0"/>
            <a:r>
              <a:rPr lang="en-US" dirty="0" smtClean="0"/>
              <a:t>Click to edit </a:t>
            </a:r>
          </a:p>
          <a:p>
            <a:pPr lvl="1"/>
            <a:r>
              <a:rPr lang="en-US" dirty="0" smtClean="0"/>
              <a:t>Second level</a:t>
            </a:r>
          </a:p>
        </p:txBody>
      </p:sp>
      <p:sp>
        <p:nvSpPr>
          <p:cNvPr id="80" name="Text Placeholder 2"/>
          <p:cNvSpPr>
            <a:spLocks noGrp="1"/>
          </p:cNvSpPr>
          <p:nvPr>
            <p:ph type="body" sz="quarter" idx="36"/>
          </p:nvPr>
        </p:nvSpPr>
        <p:spPr>
          <a:xfrm>
            <a:off x="2647360" y="3145424"/>
            <a:ext cx="1741716" cy="1388505"/>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000">
                <a:latin typeface="+mn-lt"/>
                <a:cs typeface="Arial"/>
              </a:defRPr>
            </a:lvl1pPr>
            <a:lvl2pPr marL="285717" indent="-114287">
              <a:lnSpc>
                <a:spcPct val="90000"/>
              </a:lnSpc>
              <a:defRPr sz="800"/>
            </a:lvl2pPr>
          </a:lstStyle>
          <a:p>
            <a:pPr lvl="0"/>
            <a:r>
              <a:rPr lang="en-US" dirty="0" smtClean="0"/>
              <a:t>Click to edit </a:t>
            </a:r>
          </a:p>
          <a:p>
            <a:pPr lvl="1"/>
            <a:r>
              <a:rPr lang="en-US" dirty="0" smtClean="0"/>
              <a:t>Second level</a:t>
            </a:r>
          </a:p>
        </p:txBody>
      </p:sp>
      <p:sp>
        <p:nvSpPr>
          <p:cNvPr id="81" name="Text Placeholder 2"/>
          <p:cNvSpPr>
            <a:spLocks noGrp="1"/>
          </p:cNvSpPr>
          <p:nvPr>
            <p:ph type="body" sz="quarter" idx="37"/>
          </p:nvPr>
        </p:nvSpPr>
        <p:spPr>
          <a:xfrm>
            <a:off x="4679361" y="3145424"/>
            <a:ext cx="1741716" cy="1388505"/>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000">
                <a:latin typeface="+mn-lt"/>
                <a:cs typeface="Arial"/>
              </a:defRPr>
            </a:lvl1pPr>
            <a:lvl2pPr marL="285717" indent="-114287">
              <a:lnSpc>
                <a:spcPct val="90000"/>
              </a:lnSpc>
              <a:defRPr sz="800"/>
            </a:lvl2pPr>
          </a:lstStyle>
          <a:p>
            <a:pPr lvl="0"/>
            <a:r>
              <a:rPr lang="en-US" dirty="0" smtClean="0"/>
              <a:t>Click to edit </a:t>
            </a:r>
          </a:p>
          <a:p>
            <a:pPr lvl="1"/>
            <a:r>
              <a:rPr lang="en-US" dirty="0" smtClean="0"/>
              <a:t>Second level</a:t>
            </a:r>
          </a:p>
        </p:txBody>
      </p:sp>
      <p:sp>
        <p:nvSpPr>
          <p:cNvPr id="82" name="Text Placeholder 2"/>
          <p:cNvSpPr>
            <a:spLocks noGrp="1"/>
          </p:cNvSpPr>
          <p:nvPr>
            <p:ph type="body" sz="quarter" idx="38"/>
          </p:nvPr>
        </p:nvSpPr>
        <p:spPr>
          <a:xfrm>
            <a:off x="6672943" y="3145424"/>
            <a:ext cx="1741716" cy="1388505"/>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000">
                <a:latin typeface="+mn-lt"/>
                <a:cs typeface="Arial"/>
              </a:defRPr>
            </a:lvl1pPr>
            <a:lvl2pPr marL="285717" indent="-114287">
              <a:lnSpc>
                <a:spcPct val="90000"/>
              </a:lnSpc>
              <a:defRPr sz="800"/>
            </a:lvl2pPr>
          </a:lstStyle>
          <a:p>
            <a:pPr lvl="0"/>
            <a:r>
              <a:rPr lang="en-US" dirty="0" smtClean="0"/>
              <a:t>Click to edit </a:t>
            </a:r>
          </a:p>
          <a:p>
            <a:pPr lvl="1"/>
            <a:r>
              <a:rPr lang="en-US" dirty="0" smtClean="0"/>
              <a:t>Second level</a:t>
            </a:r>
          </a:p>
        </p:txBody>
      </p:sp>
    </p:spTree>
    <p:extLst>
      <p:ext uri="{BB962C8B-B14F-4D97-AF65-F5344CB8AC3E}">
        <p14:creationId xmlns:p14="http://schemas.microsoft.com/office/powerpoint/2010/main" val="3769631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87780" y="2093913"/>
            <a:ext cx="7543797" cy="1408378"/>
          </a:xfrm>
          <a:prstGeom prst="rect">
            <a:avLst/>
          </a:prstGeom>
        </p:spPr>
        <p:txBody>
          <a:bodyPr vert="horz" lIns="91430" tIns="45715" rIns="91430" bIns="45715" rtlCol="0" anchor="ctr">
            <a:noAutofit/>
          </a:bodyPr>
          <a:lstStyle/>
          <a:p>
            <a:r>
              <a:rPr lang="en-US" dirty="0" smtClean="0"/>
              <a:t>YAANA TECHNOLOGIES</a:t>
            </a:r>
            <a:endParaRPr lang="en-US" dirty="0"/>
          </a:p>
        </p:txBody>
      </p:sp>
      <p:sp>
        <p:nvSpPr>
          <p:cNvPr id="5" name="Footer Placeholder 4"/>
          <p:cNvSpPr>
            <a:spLocks noGrp="1"/>
          </p:cNvSpPr>
          <p:nvPr>
            <p:ph type="ftr" sz="quarter" idx="3"/>
          </p:nvPr>
        </p:nvSpPr>
        <p:spPr>
          <a:xfrm>
            <a:off x="1534475" y="4616094"/>
            <a:ext cx="6180667" cy="518584"/>
          </a:xfrm>
          <a:prstGeom prst="rect">
            <a:avLst/>
          </a:prstGeom>
        </p:spPr>
        <p:txBody>
          <a:bodyPr vert="horz" lIns="91430" tIns="45715" rIns="91430" bIns="45715" rtlCol="0" anchor="ctr"/>
          <a:lstStyle>
            <a:lvl1pPr algn="ctr">
              <a:defRPr sz="1200">
                <a:solidFill>
                  <a:schemeClr val="tx1">
                    <a:tint val="75000"/>
                  </a:schemeClr>
                </a:solidFill>
              </a:defRPr>
            </a:lvl1pPr>
          </a:lstStyle>
          <a:p>
            <a:r>
              <a:rPr lang="en-US" sz="1000" b="1" dirty="0" smtClean="0">
                <a:solidFill>
                  <a:prstClr val="black">
                    <a:tint val="75000"/>
                  </a:prstClr>
                </a:solidFill>
              </a:rPr>
              <a:t>Confidential &amp; Proprietary</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269112" y="4735514"/>
            <a:ext cx="685799" cy="273844"/>
          </a:xfrm>
          <a:prstGeom prst="rect">
            <a:avLst/>
          </a:prstGeom>
        </p:spPr>
        <p:txBody>
          <a:bodyPr vert="horz" lIns="91430" tIns="45715" rIns="91430" bIns="45715" rtlCol="0" anchor="ctr"/>
          <a:lstStyle>
            <a:lvl1pPr algn="r">
              <a:defRPr sz="1200">
                <a:solidFill>
                  <a:schemeClr val="tx1">
                    <a:tint val="75000"/>
                  </a:schemeClr>
                </a:solidFill>
              </a:defRPr>
            </a:lvl1pPr>
          </a:lstStyle>
          <a:p>
            <a:fld id="{AB8D81DB-4738-F845-B874-4C4CA4304B1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22814797"/>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2" r:id="rId3"/>
    <p:sldLayoutId id="2147483664" r:id="rId4"/>
    <p:sldLayoutId id="2147483665" r:id="rId5"/>
    <p:sldLayoutId id="2147483667" r:id="rId6"/>
    <p:sldLayoutId id="2147483668" r:id="rId7"/>
    <p:sldLayoutId id="2147483669" r:id="rId8"/>
    <p:sldLayoutId id="2147483670" r:id="rId9"/>
    <p:sldLayoutId id="2147483671" r:id="rId10"/>
    <p:sldLayoutId id="2147483672" r:id="rId11"/>
    <p:sldLayoutId id="2147483674" r:id="rId12"/>
    <p:sldLayoutId id="2147483675" r:id="rId13"/>
    <p:sldLayoutId id="2147483676" r:id="rId14"/>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r" defTabSz="457148" rtl="0" eaLnBrk="1" latinLnBrk="0" hangingPunct="1">
        <a:spcBef>
          <a:spcPct val="0"/>
        </a:spcBef>
        <a:buNone/>
        <a:defRPr sz="6600" b="1" i="0" kern="900" spc="0" baseline="0">
          <a:solidFill>
            <a:schemeClr val="tx1"/>
          </a:solidFill>
          <a:latin typeface="Arial Narrow Bold"/>
          <a:ea typeface="+mj-ea"/>
          <a:cs typeface="Arial Narrow Bold"/>
        </a:defRPr>
      </a:lvl1pPr>
    </p:titleStyle>
    <p:bodyStyle>
      <a:lvl1pPr marL="342861" indent="-342861" algn="l" defTabSz="457148" rtl="0" eaLnBrk="1" latinLnBrk="0" hangingPunct="1">
        <a:spcBef>
          <a:spcPct val="20000"/>
        </a:spcBef>
        <a:buFont typeface="Arial"/>
        <a:buChar char="•"/>
        <a:defRPr sz="3200" kern="1200">
          <a:solidFill>
            <a:schemeClr val="tx1"/>
          </a:solidFill>
          <a:latin typeface="+mn-lt"/>
          <a:ea typeface="+mn-ea"/>
          <a:cs typeface="+mn-cs"/>
        </a:defRPr>
      </a:lvl1pPr>
      <a:lvl2pPr marL="742865" indent="-285717" algn="l" defTabSz="457148" rtl="0" eaLnBrk="1" latinLnBrk="0" hangingPunct="1">
        <a:spcBef>
          <a:spcPct val="20000"/>
        </a:spcBef>
        <a:buFont typeface="Arial"/>
        <a:buChar char="–"/>
        <a:defRPr sz="2800" kern="1200">
          <a:solidFill>
            <a:schemeClr val="tx1"/>
          </a:solidFill>
          <a:latin typeface="+mn-lt"/>
          <a:ea typeface="+mn-ea"/>
          <a:cs typeface="+mn-cs"/>
        </a:defRPr>
      </a:lvl2pPr>
      <a:lvl3pPr marL="1142870" indent="-228574" algn="l" defTabSz="457148" rtl="0" eaLnBrk="1" latinLnBrk="0" hangingPunct="1">
        <a:spcBef>
          <a:spcPct val="20000"/>
        </a:spcBef>
        <a:buFont typeface="Arial"/>
        <a:buChar char="•"/>
        <a:defRPr sz="2400" kern="1200">
          <a:solidFill>
            <a:schemeClr val="tx1"/>
          </a:solidFill>
          <a:latin typeface="+mn-lt"/>
          <a:ea typeface="+mn-ea"/>
          <a:cs typeface="+mn-cs"/>
        </a:defRPr>
      </a:lvl3pPr>
      <a:lvl4pPr marL="1600018" indent="-228574" algn="l" defTabSz="457148" rtl="0" eaLnBrk="1" latinLnBrk="0" hangingPunct="1">
        <a:spcBef>
          <a:spcPct val="20000"/>
        </a:spcBef>
        <a:buFont typeface="Arial"/>
        <a:buChar char="–"/>
        <a:defRPr sz="2000" kern="1200">
          <a:solidFill>
            <a:schemeClr val="tx1"/>
          </a:solidFill>
          <a:latin typeface="+mn-lt"/>
          <a:ea typeface="+mn-ea"/>
          <a:cs typeface="+mn-cs"/>
        </a:defRPr>
      </a:lvl4pPr>
      <a:lvl5pPr marL="2057166" indent="-228574" algn="l" defTabSz="457148" rtl="0" eaLnBrk="1" latinLnBrk="0" hangingPunct="1">
        <a:spcBef>
          <a:spcPct val="20000"/>
        </a:spcBef>
        <a:buFont typeface="Arial"/>
        <a:buChar char="»"/>
        <a:defRPr sz="2000" kern="1200">
          <a:solidFill>
            <a:schemeClr val="tx1"/>
          </a:solidFill>
          <a:latin typeface="+mn-lt"/>
          <a:ea typeface="+mn-ea"/>
          <a:cs typeface="+mn-cs"/>
        </a:defRPr>
      </a:lvl5pPr>
      <a:lvl6pPr marL="2514314" indent="-228574" algn="l" defTabSz="457148" rtl="0" eaLnBrk="1" latinLnBrk="0" hangingPunct="1">
        <a:spcBef>
          <a:spcPct val="20000"/>
        </a:spcBef>
        <a:buFont typeface="Arial"/>
        <a:buChar char="•"/>
        <a:defRPr sz="2000" kern="1200">
          <a:solidFill>
            <a:schemeClr val="tx1"/>
          </a:solidFill>
          <a:latin typeface="+mn-lt"/>
          <a:ea typeface="+mn-ea"/>
          <a:cs typeface="+mn-cs"/>
        </a:defRPr>
      </a:lvl6pPr>
      <a:lvl7pPr marL="2971462" indent="-228574" algn="l" defTabSz="457148" rtl="0" eaLnBrk="1" latinLnBrk="0" hangingPunct="1">
        <a:spcBef>
          <a:spcPct val="20000"/>
        </a:spcBef>
        <a:buFont typeface="Arial"/>
        <a:buChar char="•"/>
        <a:defRPr sz="2000" kern="1200">
          <a:solidFill>
            <a:schemeClr val="tx1"/>
          </a:solidFill>
          <a:latin typeface="+mn-lt"/>
          <a:ea typeface="+mn-ea"/>
          <a:cs typeface="+mn-cs"/>
        </a:defRPr>
      </a:lvl7pPr>
      <a:lvl8pPr marL="3428610" indent="-228574" algn="l" defTabSz="457148" rtl="0" eaLnBrk="1" latinLnBrk="0" hangingPunct="1">
        <a:spcBef>
          <a:spcPct val="20000"/>
        </a:spcBef>
        <a:buFont typeface="Arial"/>
        <a:buChar char="•"/>
        <a:defRPr sz="2000" kern="1200">
          <a:solidFill>
            <a:schemeClr val="tx1"/>
          </a:solidFill>
          <a:latin typeface="+mn-lt"/>
          <a:ea typeface="+mn-ea"/>
          <a:cs typeface="+mn-cs"/>
        </a:defRPr>
      </a:lvl8pPr>
      <a:lvl9pPr marL="3885758" indent="-228574" algn="l" defTabSz="45714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48" rtl="0" eaLnBrk="1" latinLnBrk="0" hangingPunct="1">
        <a:defRPr sz="1800" kern="1200">
          <a:solidFill>
            <a:schemeClr val="tx1"/>
          </a:solidFill>
          <a:latin typeface="+mn-lt"/>
          <a:ea typeface="+mn-ea"/>
          <a:cs typeface="+mn-cs"/>
        </a:defRPr>
      </a:lvl1pPr>
      <a:lvl2pPr marL="457148" algn="l" defTabSz="457148" rtl="0" eaLnBrk="1" latinLnBrk="0" hangingPunct="1">
        <a:defRPr sz="1800" kern="1200">
          <a:solidFill>
            <a:schemeClr val="tx1"/>
          </a:solidFill>
          <a:latin typeface="+mn-lt"/>
          <a:ea typeface="+mn-ea"/>
          <a:cs typeface="+mn-cs"/>
        </a:defRPr>
      </a:lvl2pPr>
      <a:lvl3pPr marL="914296" algn="l" defTabSz="457148" rtl="0" eaLnBrk="1" latinLnBrk="0" hangingPunct="1">
        <a:defRPr sz="1800" kern="1200">
          <a:solidFill>
            <a:schemeClr val="tx1"/>
          </a:solidFill>
          <a:latin typeface="+mn-lt"/>
          <a:ea typeface="+mn-ea"/>
          <a:cs typeface="+mn-cs"/>
        </a:defRPr>
      </a:lvl3pPr>
      <a:lvl4pPr marL="1371444" algn="l" defTabSz="457148" rtl="0" eaLnBrk="1" latinLnBrk="0" hangingPunct="1">
        <a:defRPr sz="1800" kern="1200">
          <a:solidFill>
            <a:schemeClr val="tx1"/>
          </a:solidFill>
          <a:latin typeface="+mn-lt"/>
          <a:ea typeface="+mn-ea"/>
          <a:cs typeface="+mn-cs"/>
        </a:defRPr>
      </a:lvl4pPr>
      <a:lvl5pPr marL="1828592" algn="l" defTabSz="457148" rtl="0" eaLnBrk="1" latinLnBrk="0" hangingPunct="1">
        <a:defRPr sz="1800" kern="1200">
          <a:solidFill>
            <a:schemeClr val="tx1"/>
          </a:solidFill>
          <a:latin typeface="+mn-lt"/>
          <a:ea typeface="+mn-ea"/>
          <a:cs typeface="+mn-cs"/>
        </a:defRPr>
      </a:lvl5pPr>
      <a:lvl6pPr marL="2285740" algn="l" defTabSz="457148" rtl="0" eaLnBrk="1" latinLnBrk="0" hangingPunct="1">
        <a:defRPr sz="1800" kern="1200">
          <a:solidFill>
            <a:schemeClr val="tx1"/>
          </a:solidFill>
          <a:latin typeface="+mn-lt"/>
          <a:ea typeface="+mn-ea"/>
          <a:cs typeface="+mn-cs"/>
        </a:defRPr>
      </a:lvl6pPr>
      <a:lvl7pPr marL="2742888" algn="l" defTabSz="457148" rtl="0" eaLnBrk="1" latinLnBrk="0" hangingPunct="1">
        <a:defRPr sz="1800" kern="1200">
          <a:solidFill>
            <a:schemeClr val="tx1"/>
          </a:solidFill>
          <a:latin typeface="+mn-lt"/>
          <a:ea typeface="+mn-ea"/>
          <a:cs typeface="+mn-cs"/>
        </a:defRPr>
      </a:lvl7pPr>
      <a:lvl8pPr marL="3200036" algn="l" defTabSz="457148" rtl="0" eaLnBrk="1" latinLnBrk="0" hangingPunct="1">
        <a:defRPr sz="1800" kern="1200">
          <a:solidFill>
            <a:schemeClr val="tx1"/>
          </a:solidFill>
          <a:latin typeface="+mn-lt"/>
          <a:ea typeface="+mn-ea"/>
          <a:cs typeface="+mn-cs"/>
        </a:defRPr>
      </a:lvl8pPr>
      <a:lvl9pPr marL="3657184" algn="l" defTabSz="45714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tony@yaanatech.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fi-FI" sz="2800" dirty="0"/>
              <a:t>Briefing on ETSI, NISD, TC CYBER</a:t>
            </a:r>
            <a:endParaRPr lang="en-GB" sz="2800" dirty="0"/>
          </a:p>
        </p:txBody>
      </p:sp>
      <p:sp>
        <p:nvSpPr>
          <p:cNvPr id="6" name="Text Placeholder 5"/>
          <p:cNvSpPr>
            <a:spLocks noGrp="1"/>
          </p:cNvSpPr>
          <p:nvPr>
            <p:ph type="body" sz="quarter" idx="14"/>
          </p:nvPr>
        </p:nvSpPr>
        <p:spPr>
          <a:xfrm>
            <a:off x="1274941" y="3196800"/>
            <a:ext cx="7245350" cy="697467"/>
          </a:xfrm>
        </p:spPr>
        <p:txBody>
          <a:bodyPr/>
          <a:lstStyle/>
          <a:p>
            <a:r>
              <a:rPr lang="en-US" dirty="0" smtClean="0"/>
              <a:t>Tony </a:t>
            </a:r>
            <a:r>
              <a:rPr lang="en-US" dirty="0" err="1" smtClean="0"/>
              <a:t>Rutkowski</a:t>
            </a:r>
            <a:r>
              <a:rPr lang="en-US" dirty="0" smtClean="0"/>
              <a:t>, </a:t>
            </a:r>
            <a:r>
              <a:rPr lang="en-US" dirty="0" smtClean="0">
                <a:hlinkClick r:id="rId2"/>
              </a:rPr>
              <a:t>mailto:tony@yaanatech.com</a:t>
            </a:r>
            <a:endParaRPr lang="en-US" dirty="0" smtClean="0"/>
          </a:p>
          <a:p>
            <a:pPr>
              <a:lnSpc>
                <a:spcPts val="1300"/>
              </a:lnSpc>
            </a:pPr>
            <a:r>
              <a:rPr lang="en-US" sz="1600" dirty="0" smtClean="0"/>
              <a:t>EVP, </a:t>
            </a:r>
            <a:r>
              <a:rPr lang="en-US" sz="1600" dirty="0"/>
              <a:t>Industry Standards and Regulatory </a:t>
            </a:r>
            <a:r>
              <a:rPr lang="en-US" sz="1600" dirty="0" smtClean="0"/>
              <a:t>Affairs</a:t>
            </a:r>
          </a:p>
        </p:txBody>
      </p:sp>
      <p:sp>
        <p:nvSpPr>
          <p:cNvPr id="9" name="Text Placeholder 8"/>
          <p:cNvSpPr>
            <a:spLocks noGrp="1"/>
          </p:cNvSpPr>
          <p:nvPr>
            <p:ph type="body" sz="quarter" idx="15"/>
          </p:nvPr>
        </p:nvSpPr>
        <p:spPr/>
        <p:txBody>
          <a:bodyPr/>
          <a:lstStyle/>
          <a:p>
            <a:r>
              <a:rPr lang="en-US" dirty="0" smtClean="0"/>
              <a:t>08 Jun 2016</a:t>
            </a:r>
            <a:endParaRPr lang="en-GB" dirty="0"/>
          </a:p>
        </p:txBody>
      </p:sp>
      <p:sp>
        <p:nvSpPr>
          <p:cNvPr id="2" name="TextBox 1"/>
          <p:cNvSpPr txBox="1"/>
          <p:nvPr/>
        </p:nvSpPr>
        <p:spPr>
          <a:xfrm>
            <a:off x="4901813" y="0"/>
            <a:ext cx="4287071" cy="307777"/>
          </a:xfrm>
          <a:prstGeom prst="rect">
            <a:avLst/>
          </a:prstGeom>
          <a:noFill/>
        </p:spPr>
        <p:txBody>
          <a:bodyPr wrap="none" rtlCol="0">
            <a:spAutoFit/>
          </a:bodyPr>
          <a:lstStyle/>
          <a:p>
            <a:r>
              <a:rPr lang="en-US" sz="1400" dirty="0" smtClean="0"/>
              <a:t>OASIS CTI TC </a:t>
            </a:r>
            <a:r>
              <a:rPr lang="en-US" sz="1400" smtClean="0"/>
              <a:t>Interoperability </a:t>
            </a:r>
            <a:r>
              <a:rPr lang="en-US" sz="1400" smtClean="0"/>
              <a:t>SC, </a:t>
            </a:r>
            <a:r>
              <a:rPr lang="en-US" sz="1400" dirty="0" smtClean="0"/>
              <a:t>8 June 2016 meeting</a:t>
            </a:r>
            <a:endParaRPr lang="en-GB" sz="1400" dirty="0"/>
          </a:p>
        </p:txBody>
      </p:sp>
    </p:spTree>
    <p:extLst>
      <p:ext uri="{BB962C8B-B14F-4D97-AF65-F5344CB8AC3E}">
        <p14:creationId xmlns:p14="http://schemas.microsoft.com/office/powerpoint/2010/main" val="863734519"/>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Basics</a:t>
            </a:r>
            <a:endParaRPr lang="en-GB" dirty="0"/>
          </a:p>
        </p:txBody>
      </p:sp>
      <p:sp>
        <p:nvSpPr>
          <p:cNvPr id="3" name="Content Placeholder 2"/>
          <p:cNvSpPr>
            <a:spLocks noGrp="1"/>
          </p:cNvSpPr>
          <p:nvPr>
            <p:ph idx="1"/>
          </p:nvPr>
        </p:nvSpPr>
        <p:spPr/>
        <p:txBody>
          <a:bodyPr>
            <a:normAutofit fontScale="77500" lnSpcReduction="20000"/>
          </a:bodyPr>
          <a:lstStyle/>
          <a:p>
            <a:r>
              <a:rPr lang="en-US" dirty="0" smtClean="0"/>
              <a:t>Work </a:t>
            </a:r>
            <a:r>
              <a:rPr lang="en-US" dirty="0"/>
              <a:t>of OASIS TCI occurs against a backdrop of cyber security legislative activity in the U.S. and Europe that frequently shapes similar actions </a:t>
            </a:r>
            <a:r>
              <a:rPr lang="en-US" dirty="0" smtClean="0"/>
              <a:t>worldwide</a:t>
            </a:r>
          </a:p>
          <a:p>
            <a:r>
              <a:rPr lang="en-US" dirty="0" smtClean="0"/>
              <a:t>Most </a:t>
            </a:r>
            <a:r>
              <a:rPr lang="en-US" dirty="0"/>
              <a:t>countries worldwide now have national cybersecurity </a:t>
            </a:r>
            <a:r>
              <a:rPr lang="en-US" dirty="0" smtClean="0"/>
              <a:t>strategies</a:t>
            </a:r>
          </a:p>
          <a:p>
            <a:r>
              <a:rPr lang="en-US" dirty="0" smtClean="0"/>
              <a:t>On </a:t>
            </a:r>
            <a:r>
              <a:rPr lang="en-US" dirty="0"/>
              <a:t>18 December 2015, the U.S. passed the Cybersecurity Act of 2015 which was immediately signed into law</a:t>
            </a:r>
            <a:r>
              <a:rPr lang="en-US" dirty="0" smtClean="0"/>
              <a:t>.</a:t>
            </a:r>
          </a:p>
          <a:p>
            <a:r>
              <a:rPr lang="en-US" dirty="0" smtClean="0"/>
              <a:t>The </a:t>
            </a:r>
            <a:r>
              <a:rPr lang="en-US" dirty="0"/>
              <a:t>same date, the European Parliament reached legislative agreement on a Security of Networks and Information Systems Directive (NISD</a:t>
            </a:r>
            <a:r>
              <a:rPr lang="en-US" dirty="0" smtClean="0"/>
              <a:t>)</a:t>
            </a:r>
          </a:p>
          <a:p>
            <a:r>
              <a:rPr lang="en-US" dirty="0" smtClean="0"/>
              <a:t>These </a:t>
            </a:r>
            <a:r>
              <a:rPr lang="en-US" dirty="0"/>
              <a:t>legal instruments constitute the core frameworks on both sides of the Atlantic for cybersecurity information sharing</a:t>
            </a:r>
            <a:r>
              <a:rPr lang="en-US" dirty="0" smtClean="0"/>
              <a:t>.</a:t>
            </a:r>
            <a:endParaRPr lang="en-US" dirty="0"/>
          </a:p>
          <a:p>
            <a:r>
              <a:rPr lang="en-US" dirty="0"/>
              <a:t>The work products of OASIS CTI should be closely aligned with the constructs and requirements of the two instruments, or else capable of being adapted</a:t>
            </a:r>
            <a:r>
              <a:rPr lang="en-US" dirty="0" smtClean="0"/>
              <a:t>.</a:t>
            </a:r>
          </a:p>
          <a:p>
            <a:r>
              <a:rPr lang="en-US" dirty="0" smtClean="0"/>
              <a:t>The European Commission  tasked ENISA to examine standards necessary to implement the NISD</a:t>
            </a:r>
          </a:p>
          <a:p>
            <a:pPr lvl="1"/>
            <a:r>
              <a:rPr lang="en-US" dirty="0" smtClean="0"/>
              <a:t>The yet to be released Experts Group tasked with the work, noted that most of the necessary standards were already developed or under development, notable the CTI standards suite</a:t>
            </a:r>
          </a:p>
          <a:p>
            <a:r>
              <a:rPr lang="en-US" dirty="0" smtClean="0"/>
              <a:t>Actions </a:t>
            </a:r>
            <a:r>
              <a:rPr lang="en-US" dirty="0"/>
              <a:t>that can be takes by OASIS and ETSI together toward the above </a:t>
            </a:r>
            <a:r>
              <a:rPr lang="en-US" dirty="0" smtClean="0"/>
              <a:t>ends</a:t>
            </a:r>
          </a:p>
          <a:p>
            <a:pPr lvl="1"/>
            <a:r>
              <a:rPr lang="en-US" dirty="0" smtClean="0"/>
              <a:t>A </a:t>
            </a:r>
            <a:r>
              <a:rPr lang="en-US" dirty="0"/>
              <a:t>cooperative agreement exists not only between the two organizations, but also explicitly concerning their CTI and CYBER Technical </a:t>
            </a:r>
            <a:r>
              <a:rPr lang="en-US" dirty="0" smtClean="0"/>
              <a:t>Committees</a:t>
            </a:r>
          </a:p>
          <a:p>
            <a:pPr lvl="1"/>
            <a:r>
              <a:rPr lang="en-US" dirty="0" smtClean="0"/>
              <a:t>ETSI </a:t>
            </a:r>
            <a:r>
              <a:rPr lang="en-US" dirty="0"/>
              <a:t>has a special standards status under European law - which may allow ETSI to designate CTI specifications as normative for EU purposes.</a:t>
            </a:r>
            <a:endParaRPr lang="en-GB" dirty="0"/>
          </a:p>
        </p:txBody>
      </p:sp>
      <p:sp>
        <p:nvSpPr>
          <p:cNvPr id="5" name="Slide Number Placeholder 4"/>
          <p:cNvSpPr>
            <a:spLocks noGrp="1"/>
          </p:cNvSpPr>
          <p:nvPr>
            <p:ph type="sldNum" sz="quarter" idx="12"/>
          </p:nvPr>
        </p:nvSpPr>
        <p:spPr/>
        <p:txBody>
          <a:bodyPr/>
          <a:lstStyle/>
          <a:p>
            <a:fld id="{AB8D81DB-4738-F845-B874-4C4CA4304B1C}"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4031676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Materials</a:t>
            </a:r>
            <a:endParaRPr lang="en-GB" dirty="0"/>
          </a:p>
        </p:txBody>
      </p:sp>
      <p:sp>
        <p:nvSpPr>
          <p:cNvPr id="3" name="Content Placeholder 2"/>
          <p:cNvSpPr>
            <a:spLocks noGrp="1"/>
          </p:cNvSpPr>
          <p:nvPr>
            <p:ph idx="1"/>
          </p:nvPr>
        </p:nvSpPr>
        <p:spPr/>
        <p:txBody>
          <a:bodyPr/>
          <a:lstStyle/>
          <a:p>
            <a:r>
              <a:rPr lang="en-GB" dirty="0" smtClean="0"/>
              <a:t>Cyber Threat Information Sharing briefing from last ETSI TC </a:t>
            </a:r>
            <a:r>
              <a:rPr lang="en-GB" dirty="0"/>
              <a:t>CYBER meeting, Feb 2016 (</a:t>
            </a:r>
            <a:r>
              <a:rPr lang="en-GB" dirty="0" smtClean="0"/>
              <a:t>CYBER(16)006022</a:t>
            </a:r>
            <a:r>
              <a:rPr lang="en-GB" dirty="0"/>
              <a:t>)</a:t>
            </a:r>
            <a:endParaRPr lang="en-GB" dirty="0" smtClean="0"/>
          </a:p>
          <a:p>
            <a:r>
              <a:rPr lang="en-US" dirty="0" smtClean="0"/>
              <a:t>New developments in Cyber Threat Intelligence Sharing – essentially a briefing on CTI work (</a:t>
            </a:r>
            <a:r>
              <a:rPr lang="en-GB" dirty="0" smtClean="0"/>
              <a:t>CYBER(16)007013)</a:t>
            </a:r>
          </a:p>
          <a:p>
            <a:r>
              <a:rPr lang="en-US" dirty="0" smtClean="0"/>
              <a:t>ETSI Technical Report for approval at upcoming TC CYBER meeting, 15-17 June (</a:t>
            </a:r>
            <a:r>
              <a:rPr lang="en-GB" dirty="0" smtClean="0"/>
              <a:t>draft_tr_103331v010001p_clean)</a:t>
            </a:r>
          </a:p>
          <a:p>
            <a:pPr lvl="1"/>
            <a:r>
              <a:rPr lang="en-US" dirty="0"/>
              <a:t>This Technical Report, describes the known array of existing structured threat information sharing work in diverse bodies, including the developments underway in OASIS TC CYBER which can form the basis for expanded cooperation based on existing ETSI and OASIS collaborative agreements and working relationships among Technical Committees</a:t>
            </a:r>
            <a:endParaRPr lang="en-GB" dirty="0" smtClean="0"/>
          </a:p>
          <a:p>
            <a:r>
              <a:rPr lang="en-GB" dirty="0" smtClean="0"/>
              <a:t>Existing OASIS-ETSI MoU, including explicit inclusion of TC CTI and TC CYBER collaboration</a:t>
            </a:r>
            <a:endParaRPr lang="en-GB" dirty="0"/>
          </a:p>
        </p:txBody>
      </p:sp>
      <p:sp>
        <p:nvSpPr>
          <p:cNvPr id="4" name="Slide Number Placeholder 3"/>
          <p:cNvSpPr>
            <a:spLocks noGrp="1"/>
          </p:cNvSpPr>
          <p:nvPr>
            <p:ph type="sldNum" sz="quarter" idx="12"/>
          </p:nvPr>
        </p:nvSpPr>
        <p:spPr/>
        <p:txBody>
          <a:bodyPr/>
          <a:lstStyle/>
          <a:p>
            <a:fld id="{AB8D81DB-4738-F845-B874-4C4CA4304B1C}"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1971498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theme1.xml><?xml version="1.0" encoding="utf-8"?>
<a:theme xmlns:a="http://schemas.openxmlformats.org/drawingml/2006/main" name="Yaana_registered_2015">
  <a:themeElements>
    <a:clrScheme name="YAANA">
      <a:dk1>
        <a:sysClr val="windowText" lastClr="000000"/>
      </a:dk1>
      <a:lt1>
        <a:sysClr val="window" lastClr="FFFFFF"/>
      </a:lt1>
      <a:dk2>
        <a:srgbClr val="999999"/>
      </a:dk2>
      <a:lt2>
        <a:srgbClr val="CCCCCC"/>
      </a:lt2>
      <a:accent1>
        <a:srgbClr val="A71324"/>
      </a:accent1>
      <a:accent2>
        <a:srgbClr val="C49034"/>
      </a:accent2>
      <a:accent3>
        <a:srgbClr val="CC6633"/>
      </a:accent3>
      <a:accent4>
        <a:srgbClr val="FFCC00"/>
      </a:accent4>
      <a:accent5>
        <a:srgbClr val="339900"/>
      </a:accent5>
      <a:accent6>
        <a:srgbClr val="1D8ABF"/>
      </a:accent6>
      <a:hlink>
        <a:srgbClr val="0000FF"/>
      </a:hlink>
      <a:folHlink>
        <a:srgbClr val="66000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Yaana_Presentation_2014_TM" id="{7323D321-49D4-4881-A761-E757E3D653DF}" vid="{CFA5E59A-3CFA-4C5D-A962-771BD1D5AB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Yaana_registered_2015.potx</Template>
  <TotalTime>12612</TotalTime>
  <Words>373</Words>
  <Application>Microsoft Office PowerPoint</Application>
  <PresentationFormat>On-screen Show (16:9)</PresentationFormat>
  <Paragraphs>25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Yaana_registered_2015</vt:lpstr>
      <vt:lpstr>Briefing on ETSI, NISD, TC CYBER</vt:lpstr>
      <vt:lpstr>Basics</vt:lpstr>
      <vt:lpstr>Materials</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 Threat Information Sharing: new developments</dc:title>
  <dc:creator>Tony Rutkowski</dc:creator>
  <cp:lastModifiedBy>trutkowski</cp:lastModifiedBy>
  <cp:revision>604</cp:revision>
  <cp:lastPrinted>2015-05-01T17:41:41Z</cp:lastPrinted>
  <dcterms:created xsi:type="dcterms:W3CDTF">2014-02-10T23:11:10Z</dcterms:created>
  <dcterms:modified xsi:type="dcterms:W3CDTF">2016-06-08T17:20:34Z</dcterms:modified>
</cp:coreProperties>
</file>