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676"/>
  </p:normalViewPr>
  <p:slideViewPr>
    <p:cSldViewPr snapToGrid="0" snapToObjects="1">
      <p:cViewPr varScale="1">
        <p:scale>
          <a:sx n="88" d="100"/>
          <a:sy n="88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6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3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9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8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2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5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3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9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3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6713-CD29-F748-B5A0-F89088BFC84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272A-94FB-7C41-BD9A-B206DD167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5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0810" y="880946"/>
            <a:ext cx="3568390" cy="4772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Report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err="1" smtClean="0"/>
              <a:t>indicator_refs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err="1" smtClean="0"/>
              <a:t>malware_refs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err="1" smtClean="0"/>
              <a:t>threat_actor_refs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60811" y="3817258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malware--1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60810" y="4604835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threat-actor--1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60810" y="2612263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indicator--1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68067" y="2938835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indicator--2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876124" y="374847"/>
            <a:ext cx="3568390" cy="120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468067" y="1563430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Title: Bloated Cow Malware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76124" y="1186408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indicator--1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76124" y="1715830"/>
            <a:ext cx="3568390" cy="120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876124" y="2527391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indicator--2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876124" y="3071227"/>
            <a:ext cx="3568390" cy="120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Malware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7876124" y="3882788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malware--1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76124" y="4446768"/>
            <a:ext cx="3568390" cy="120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Threat Actor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7876124" y="5258329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threat-actor--1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7" idx="3"/>
            <a:endCxn id="12" idx="1"/>
          </p:cNvCxnSpPr>
          <p:nvPr/>
        </p:nvCxnSpPr>
        <p:spPr>
          <a:xfrm flipV="1">
            <a:off x="5029200" y="1317036"/>
            <a:ext cx="2846924" cy="142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</p:cNvCxnSpPr>
          <p:nvPr/>
        </p:nvCxnSpPr>
        <p:spPr>
          <a:xfrm flipV="1">
            <a:off x="5036457" y="2632461"/>
            <a:ext cx="2839667" cy="437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3"/>
          </p:cNvCxnSpPr>
          <p:nvPr/>
        </p:nvCxnSpPr>
        <p:spPr>
          <a:xfrm>
            <a:off x="5029201" y="3947886"/>
            <a:ext cx="2839666" cy="65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3"/>
          </p:cNvCxnSpPr>
          <p:nvPr/>
        </p:nvCxnSpPr>
        <p:spPr>
          <a:xfrm>
            <a:off x="5029200" y="4735463"/>
            <a:ext cx="2839667" cy="656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68066" y="1879138"/>
            <a:ext cx="3561133" cy="272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report--1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353" y="2857675"/>
            <a:ext cx="2820904" cy="120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Report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8500238" y="389361"/>
            <a:ext cx="3568390" cy="120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34353" y="3541771"/>
            <a:ext cx="2820904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Title: Bloated Cow Malware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00238" y="1200922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indicator--1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500238" y="1730344"/>
            <a:ext cx="3568390" cy="120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8500238" y="2541905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indicator--2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500238" y="3085741"/>
            <a:ext cx="3568390" cy="120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Malware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500238" y="3897302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malware--1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500238" y="4461282"/>
            <a:ext cx="3568390" cy="120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Threat Actor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8500238" y="5272843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threat-actor--1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2" idx="3"/>
            <a:endCxn id="12" idx="1"/>
          </p:cNvCxnSpPr>
          <p:nvPr/>
        </p:nvCxnSpPr>
        <p:spPr>
          <a:xfrm flipV="1">
            <a:off x="8108355" y="1331550"/>
            <a:ext cx="391883" cy="100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1" idx="3"/>
            <a:endCxn id="16" idx="1"/>
          </p:cNvCxnSpPr>
          <p:nvPr/>
        </p:nvCxnSpPr>
        <p:spPr>
          <a:xfrm flipV="1">
            <a:off x="8108355" y="2672533"/>
            <a:ext cx="391883" cy="218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9" idx="3"/>
            <a:endCxn id="18" idx="1"/>
          </p:cNvCxnSpPr>
          <p:nvPr/>
        </p:nvCxnSpPr>
        <p:spPr>
          <a:xfrm flipV="1">
            <a:off x="8113486" y="4027930"/>
            <a:ext cx="386752" cy="281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3"/>
            <a:endCxn id="20" idx="1"/>
          </p:cNvCxnSpPr>
          <p:nvPr/>
        </p:nvCxnSpPr>
        <p:spPr>
          <a:xfrm flipV="1">
            <a:off x="8302171" y="5403471"/>
            <a:ext cx="198067" cy="364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35496" y="383855"/>
            <a:ext cx="3568390" cy="120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Relationship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3935496" y="1826610"/>
            <a:ext cx="3568390" cy="120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Relationship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3935496" y="3256792"/>
            <a:ext cx="3568390" cy="120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Relationship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3935496" y="4706786"/>
            <a:ext cx="3568390" cy="120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Relationship</a:t>
            </a:r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5704114" y="5624992"/>
            <a:ext cx="2598057" cy="2867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target_ref</a:t>
            </a:r>
            <a:r>
              <a:rPr lang="en-US" dirty="0" smtClean="0"/>
              <a:t>: threat-actor--1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41610" y="3824799"/>
            <a:ext cx="2820904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report--1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704113" y="4166482"/>
            <a:ext cx="2409373" cy="2867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target_ref</a:t>
            </a:r>
            <a:r>
              <a:rPr lang="en-US" dirty="0" smtClean="0"/>
              <a:t> </a:t>
            </a:r>
            <a:r>
              <a:rPr lang="en-US" dirty="0" smtClean="0"/>
              <a:t>: malware--1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704112" y="2750721"/>
            <a:ext cx="2404243" cy="280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target_ref</a:t>
            </a:r>
            <a:r>
              <a:rPr lang="en-US" dirty="0" smtClean="0"/>
              <a:t> </a:t>
            </a:r>
            <a:r>
              <a:rPr lang="en-US" dirty="0" smtClean="0"/>
              <a:t>: indicator--2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704111" y="1293787"/>
            <a:ext cx="2404244" cy="2767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target_ref</a:t>
            </a:r>
            <a:r>
              <a:rPr lang="en-US" dirty="0" smtClean="0"/>
              <a:t> </a:t>
            </a:r>
            <a:r>
              <a:rPr lang="en-US" dirty="0" smtClean="0"/>
              <a:t>: indicator--1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447140" y="1289763"/>
            <a:ext cx="2256971" cy="2867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source_ref</a:t>
            </a:r>
            <a:r>
              <a:rPr lang="en-US" dirty="0" smtClean="0"/>
              <a:t>: report--1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454398" y="2750721"/>
            <a:ext cx="2256971" cy="2867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source_ref</a:t>
            </a:r>
            <a:r>
              <a:rPr lang="en-US" dirty="0" smtClean="0"/>
              <a:t> </a:t>
            </a:r>
            <a:r>
              <a:rPr lang="en-US" dirty="0" smtClean="0"/>
              <a:t>: report--1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462720" y="4166482"/>
            <a:ext cx="2256971" cy="2867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source_ref</a:t>
            </a:r>
            <a:r>
              <a:rPr lang="en-US" dirty="0" smtClean="0"/>
              <a:t> </a:t>
            </a:r>
            <a:r>
              <a:rPr lang="en-US" dirty="0" smtClean="0"/>
              <a:t>: report--1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462719" y="5624992"/>
            <a:ext cx="2256971" cy="2867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source_ref</a:t>
            </a:r>
            <a:r>
              <a:rPr lang="en-US" dirty="0" smtClean="0"/>
              <a:t> </a:t>
            </a:r>
            <a:r>
              <a:rPr lang="en-US" dirty="0" smtClean="0"/>
              <a:t>: report--1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3" idx="1"/>
            <a:endCxn id="28" idx="3"/>
          </p:cNvCxnSpPr>
          <p:nvPr/>
        </p:nvCxnSpPr>
        <p:spPr>
          <a:xfrm flipH="1">
            <a:off x="3062514" y="1433158"/>
            <a:ext cx="384626" cy="2522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1"/>
            <a:endCxn id="28" idx="3"/>
          </p:cNvCxnSpPr>
          <p:nvPr/>
        </p:nvCxnSpPr>
        <p:spPr>
          <a:xfrm flipH="1">
            <a:off x="3062514" y="2894116"/>
            <a:ext cx="391884" cy="1061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5" idx="1"/>
            <a:endCxn id="28" idx="3"/>
          </p:cNvCxnSpPr>
          <p:nvPr/>
        </p:nvCxnSpPr>
        <p:spPr>
          <a:xfrm flipH="1" flipV="1">
            <a:off x="3062514" y="3955427"/>
            <a:ext cx="400206" cy="354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1"/>
            <a:endCxn id="28" idx="3"/>
          </p:cNvCxnSpPr>
          <p:nvPr/>
        </p:nvCxnSpPr>
        <p:spPr>
          <a:xfrm flipH="1" flipV="1">
            <a:off x="3062514" y="3955427"/>
            <a:ext cx="400205" cy="1812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935495" y="5232334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relationship--4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927174" y="3773824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relationship--3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3927174" y="2349605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relationship--2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927174" y="913102"/>
            <a:ext cx="3568390" cy="261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id: relationship--1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0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151</Words>
  <Application>Microsoft Macintosh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2016-02-16T15:51:49Z</dcterms:created>
  <dcterms:modified xsi:type="dcterms:W3CDTF">2016-02-16T17:13:55Z</dcterms:modified>
</cp:coreProperties>
</file>