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82"/>
  </p:normalViewPr>
  <p:slideViewPr>
    <p:cSldViewPr snapToGrid="0" snapToObjects="1">
      <p:cViewPr varScale="1">
        <p:scale>
          <a:sx n="115" d="100"/>
          <a:sy n="115" d="100"/>
        </p:scale>
        <p:origin x="23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8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4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8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6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4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5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8CC5-A03A-7142-8CDE-71FA185D2868}" type="datetimeFigureOut">
              <a:rPr lang="en-US" smtClean="0"/>
              <a:t>7/3/16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1CD66-9BB6-104A-B74A-FC75CFA04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5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Sightings and Observations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8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1: Current Approach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503" y="1585913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UC1: +1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9029" y="1585913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UC2: Sighting Counts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5724" y="1588860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UC3: Sighting </a:t>
            </a:r>
            <a:r>
              <a:rPr lang="en-US" dirty="0" err="1" smtClean="0"/>
              <a:t>Counts+CybOX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70131" y="1585913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UC4: Observation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7406" y="2198132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418029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434412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65202" y="3569733"/>
            <a:ext cx="1624638" cy="345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8029" y="3569732"/>
            <a:ext cx="1624638" cy="34537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Sighting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6434412" y="3569731"/>
            <a:ext cx="1624638" cy="34537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Sighting</a:t>
            </a:r>
            <a:endParaRPr lang="en-US" b="1" dirty="0"/>
          </a:p>
        </p:txBody>
      </p:sp>
      <p:cxnSp>
        <p:nvCxnSpPr>
          <p:cNvPr id="17" name="Straight Arrow Connector 16"/>
          <p:cNvCxnSpPr>
            <a:stCxn id="13" idx="0"/>
            <a:endCxn id="8" idx="2"/>
          </p:cNvCxnSpPr>
          <p:nvPr/>
        </p:nvCxnSpPr>
        <p:spPr>
          <a:xfrm flipV="1">
            <a:off x="1477521" y="2543503"/>
            <a:ext cx="2204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2"/>
          </p:cNvCxnSpPr>
          <p:nvPr/>
        </p:nvCxnSpPr>
        <p:spPr>
          <a:xfrm flipV="1">
            <a:off x="4230348" y="2543502"/>
            <a:ext cx="0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0"/>
            <a:endCxn id="11" idx="2"/>
          </p:cNvCxnSpPr>
          <p:nvPr/>
        </p:nvCxnSpPr>
        <p:spPr>
          <a:xfrm flipV="1">
            <a:off x="7246731" y="2543502"/>
            <a:ext cx="0" cy="10262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74369" y="28759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1339" y="2868256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132" y="28759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18029" y="4853664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28" name="Rectangle 27"/>
          <p:cNvSpPr/>
          <p:nvPr/>
        </p:nvSpPr>
        <p:spPr>
          <a:xfrm>
            <a:off x="6435536" y="4853663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cxnSp>
        <p:nvCxnSpPr>
          <p:cNvPr id="29" name="Straight Arrow Connector 28"/>
          <p:cNvCxnSpPr>
            <a:stCxn id="14" idx="2"/>
            <a:endCxn id="27" idx="0"/>
          </p:cNvCxnSpPr>
          <p:nvPr/>
        </p:nvCxnSpPr>
        <p:spPr>
          <a:xfrm>
            <a:off x="4230348" y="3915103"/>
            <a:ext cx="0" cy="9385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  <a:endCxn id="28" idx="0"/>
          </p:cNvCxnSpPr>
          <p:nvPr/>
        </p:nvCxnSpPr>
        <p:spPr>
          <a:xfrm>
            <a:off x="7246731" y="3915102"/>
            <a:ext cx="1124" cy="9385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673639" y="2198131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327383" y="4202263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observation_ref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69176" y="42304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Consolas" charset="0"/>
                <a:ea typeface="Consolas" charset="0"/>
                <a:cs typeface="Consolas" charset="0"/>
              </a:rPr>
              <a:t>observation_ref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9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2: Count on Sightings (required fields)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503" y="1585913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UC1: +1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9029" y="1585913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UC2: Sighting Counts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5724" y="1588860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UC3: Sighting </a:t>
            </a:r>
            <a:r>
              <a:rPr lang="en-US" dirty="0" err="1" smtClean="0"/>
              <a:t>Counts+CybOX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70131" y="1585913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UC4: Observation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7406" y="2198132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418029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434412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65202" y="3569733"/>
            <a:ext cx="1624638" cy="345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8029" y="3569732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cxnSp>
        <p:nvCxnSpPr>
          <p:cNvPr id="17" name="Straight Arrow Connector 16"/>
          <p:cNvCxnSpPr>
            <a:stCxn id="13" idx="0"/>
            <a:endCxn id="8" idx="2"/>
          </p:cNvCxnSpPr>
          <p:nvPr/>
        </p:nvCxnSpPr>
        <p:spPr>
          <a:xfrm flipV="1">
            <a:off x="1477521" y="2543503"/>
            <a:ext cx="2204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2"/>
          </p:cNvCxnSpPr>
          <p:nvPr/>
        </p:nvCxnSpPr>
        <p:spPr>
          <a:xfrm flipV="1">
            <a:off x="4230348" y="2543502"/>
            <a:ext cx="0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0"/>
            <a:endCxn id="11" idx="2"/>
          </p:cNvCxnSpPr>
          <p:nvPr/>
        </p:nvCxnSpPr>
        <p:spPr>
          <a:xfrm flipH="1" flipV="1">
            <a:off x="7246731" y="2543502"/>
            <a:ext cx="3165" cy="5710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74369" y="28759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1339" y="2868256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132" y="2675149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34412" y="5008127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cxnSp>
        <p:nvCxnSpPr>
          <p:cNvPr id="32" name="Straight Arrow Connector 31"/>
          <p:cNvCxnSpPr>
            <a:stCxn id="30" idx="2"/>
            <a:endCxn id="28" idx="0"/>
          </p:cNvCxnSpPr>
          <p:nvPr/>
        </p:nvCxnSpPr>
        <p:spPr>
          <a:xfrm flipH="1">
            <a:off x="7246731" y="4552969"/>
            <a:ext cx="3165" cy="455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673639" y="2198131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6437577" y="3114574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43131" y="4626558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observation_ref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5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2: Count on Sightings (optional fields)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503" y="1585913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UC1: +1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9029" y="1585913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UC2: Sighting Counts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5724" y="1588860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UC3: Sighting </a:t>
            </a:r>
            <a:r>
              <a:rPr lang="en-US" dirty="0" err="1" smtClean="0"/>
              <a:t>Counts+CybOX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70131" y="1585913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UC4: Observation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7406" y="2198132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418029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434412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65202" y="3569733"/>
            <a:ext cx="1624638" cy="345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8029" y="3569732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cxnSp>
        <p:nvCxnSpPr>
          <p:cNvPr id="17" name="Straight Arrow Connector 16"/>
          <p:cNvCxnSpPr>
            <a:stCxn id="13" idx="0"/>
            <a:endCxn id="8" idx="2"/>
          </p:cNvCxnSpPr>
          <p:nvPr/>
        </p:nvCxnSpPr>
        <p:spPr>
          <a:xfrm flipV="1">
            <a:off x="1477521" y="2543503"/>
            <a:ext cx="2204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2"/>
          </p:cNvCxnSpPr>
          <p:nvPr/>
        </p:nvCxnSpPr>
        <p:spPr>
          <a:xfrm flipV="1">
            <a:off x="4230348" y="2543502"/>
            <a:ext cx="0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0"/>
            <a:endCxn id="11" idx="2"/>
          </p:cNvCxnSpPr>
          <p:nvPr/>
        </p:nvCxnSpPr>
        <p:spPr>
          <a:xfrm flipH="1" flipV="1">
            <a:off x="7246731" y="2543502"/>
            <a:ext cx="3165" cy="5710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74369" y="28759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1339" y="2868256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132" y="2675149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34412" y="5008127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cxnSp>
        <p:nvCxnSpPr>
          <p:cNvPr id="32" name="Straight Arrow Connector 31"/>
          <p:cNvCxnSpPr>
            <a:stCxn id="30" idx="2"/>
            <a:endCxn id="28" idx="0"/>
          </p:cNvCxnSpPr>
          <p:nvPr/>
        </p:nvCxnSpPr>
        <p:spPr>
          <a:xfrm flipH="1">
            <a:off x="7246731" y="4552969"/>
            <a:ext cx="3165" cy="455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673639" y="2198131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6437577" y="3114574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43131" y="4626558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observation_ref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15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2: Count on Sightings (optional fields)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503" y="1585913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UC1: +1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9029" y="1585913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UC2: Sighting Counts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5724" y="1588860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UC3: Sighting </a:t>
            </a:r>
            <a:r>
              <a:rPr lang="en-US" dirty="0" err="1" smtClean="0"/>
              <a:t>Counts+CybOX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70131" y="1585913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UC4: Observation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7406" y="2198132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418029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434412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65202" y="3569733"/>
            <a:ext cx="1624638" cy="345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8029" y="3569732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cxnSp>
        <p:nvCxnSpPr>
          <p:cNvPr id="17" name="Straight Arrow Connector 16"/>
          <p:cNvCxnSpPr>
            <a:stCxn id="13" idx="0"/>
            <a:endCxn id="8" idx="2"/>
          </p:cNvCxnSpPr>
          <p:nvPr/>
        </p:nvCxnSpPr>
        <p:spPr>
          <a:xfrm flipV="1">
            <a:off x="1477521" y="2543503"/>
            <a:ext cx="2204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2"/>
          </p:cNvCxnSpPr>
          <p:nvPr/>
        </p:nvCxnSpPr>
        <p:spPr>
          <a:xfrm flipV="1">
            <a:off x="4230348" y="2543502"/>
            <a:ext cx="0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0"/>
            <a:endCxn id="11" idx="2"/>
          </p:cNvCxnSpPr>
          <p:nvPr/>
        </p:nvCxnSpPr>
        <p:spPr>
          <a:xfrm flipH="1" flipV="1">
            <a:off x="7246731" y="2543502"/>
            <a:ext cx="3165" cy="5710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74369" y="28759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1339" y="2868256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132" y="2675149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34412" y="5008127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endParaRPr lang="is-IS" dirty="0" smtClean="0"/>
          </a:p>
          <a:p>
            <a:endParaRPr lang="is-IS" dirty="0"/>
          </a:p>
          <a:p>
            <a:endParaRPr lang="is-IS" dirty="0" smtClean="0"/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cxnSp>
        <p:nvCxnSpPr>
          <p:cNvPr id="32" name="Straight Arrow Connector 31"/>
          <p:cNvCxnSpPr>
            <a:stCxn id="30" idx="2"/>
            <a:endCxn id="28" idx="0"/>
          </p:cNvCxnSpPr>
          <p:nvPr/>
        </p:nvCxnSpPr>
        <p:spPr>
          <a:xfrm flipH="1">
            <a:off x="7246731" y="4552969"/>
            <a:ext cx="3165" cy="455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9673639" y="2198131"/>
            <a:ext cx="1624638" cy="1775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sp>
        <p:nvSpPr>
          <p:cNvPr id="30" name="Rectangle 29"/>
          <p:cNvSpPr/>
          <p:nvPr/>
        </p:nvSpPr>
        <p:spPr>
          <a:xfrm>
            <a:off x="6437577" y="3114574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43131" y="4626558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observation_ref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0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Option 3: Merge </a:t>
            </a:r>
            <a:r>
              <a:rPr lang="en-US" dirty="0" smtClean="0"/>
              <a:t>Sighting and Observation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503" y="1585913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UC1: +1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9029" y="1585913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UC2: Sighting Counts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5724" y="1588860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UC3: Sighting </a:t>
            </a:r>
            <a:r>
              <a:rPr lang="en-US" dirty="0" err="1" smtClean="0"/>
              <a:t>Counts+CybOX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70131" y="1585913"/>
            <a:ext cx="1831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UC4: Observation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7406" y="2198132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418029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434412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65202" y="3569733"/>
            <a:ext cx="1624638" cy="345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8029" y="3569732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cxnSp>
        <p:nvCxnSpPr>
          <p:cNvPr id="17" name="Straight Arrow Connector 16"/>
          <p:cNvCxnSpPr>
            <a:stCxn id="13" idx="0"/>
            <a:endCxn id="8" idx="2"/>
          </p:cNvCxnSpPr>
          <p:nvPr/>
        </p:nvCxnSpPr>
        <p:spPr>
          <a:xfrm flipV="1">
            <a:off x="1477521" y="2543503"/>
            <a:ext cx="2204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2"/>
          </p:cNvCxnSpPr>
          <p:nvPr/>
        </p:nvCxnSpPr>
        <p:spPr>
          <a:xfrm flipV="1">
            <a:off x="4230348" y="2543502"/>
            <a:ext cx="0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0"/>
            <a:endCxn id="11" idx="2"/>
          </p:cNvCxnSpPr>
          <p:nvPr/>
        </p:nvCxnSpPr>
        <p:spPr>
          <a:xfrm flipH="1" flipV="1">
            <a:off x="7246731" y="2543502"/>
            <a:ext cx="3165" cy="5710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74369" y="28759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1339" y="2868256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132" y="2675149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37577" y="3114574"/>
            <a:ext cx="1624638" cy="18935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673639" y="2167797"/>
            <a:ext cx="1624638" cy="189355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</a:p>
        </p:txBody>
      </p:sp>
    </p:spTree>
    <p:extLst>
      <p:ext uri="{BB962C8B-B14F-4D97-AF65-F5344CB8AC3E}">
        <p14:creationId xmlns:p14="http://schemas.microsoft.com/office/powerpoint/2010/main" val="38741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</a:t>
            </a:r>
            <a:r>
              <a:rPr lang="en-US" dirty="0" smtClean="0"/>
              <a:t>4: </a:t>
            </a:r>
            <a:r>
              <a:rPr lang="en-US" dirty="0" smtClean="0"/>
              <a:t>Count on </a:t>
            </a:r>
            <a:r>
              <a:rPr lang="en-US" dirty="0" smtClean="0"/>
              <a:t>Sighting, not Observation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9503" y="1585913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UC1: +1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59029" y="1585913"/>
            <a:ext cx="2142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UC2: Sighting Counts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25724" y="1588860"/>
            <a:ext cx="2872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UC3: Sighting </a:t>
            </a:r>
            <a:r>
              <a:rPr lang="en-US" dirty="0" err="1" smtClean="0"/>
              <a:t>Counts+CybOX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70131" y="1585913"/>
            <a:ext cx="2232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UC4: </a:t>
            </a:r>
            <a:r>
              <a:rPr lang="en-US" dirty="0" smtClean="0"/>
              <a:t>Observation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 possible, requires</a:t>
            </a:r>
          </a:p>
          <a:p>
            <a:r>
              <a:rPr lang="en-US" dirty="0" smtClean="0"/>
              <a:t>multiple observations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7406" y="2198132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418029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6434412" y="2198131"/>
            <a:ext cx="1624638" cy="3453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Indicator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65202" y="3569733"/>
            <a:ext cx="1624638" cy="34537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18029" y="3569732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cxnSp>
        <p:nvCxnSpPr>
          <p:cNvPr id="17" name="Straight Arrow Connector 16"/>
          <p:cNvCxnSpPr>
            <a:stCxn id="13" idx="0"/>
            <a:endCxn id="8" idx="2"/>
          </p:cNvCxnSpPr>
          <p:nvPr/>
        </p:nvCxnSpPr>
        <p:spPr>
          <a:xfrm flipV="1">
            <a:off x="1477521" y="2543503"/>
            <a:ext cx="2204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0" idx="2"/>
          </p:cNvCxnSpPr>
          <p:nvPr/>
        </p:nvCxnSpPr>
        <p:spPr>
          <a:xfrm flipV="1">
            <a:off x="4230348" y="2543502"/>
            <a:ext cx="0" cy="10262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0"/>
            <a:endCxn id="11" idx="2"/>
          </p:cNvCxnSpPr>
          <p:nvPr/>
        </p:nvCxnSpPr>
        <p:spPr>
          <a:xfrm flipH="1" flipV="1">
            <a:off x="7246731" y="2543502"/>
            <a:ext cx="3165" cy="57107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74369" y="2875994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01339" y="2868256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132" y="2675149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sighting_of_ref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34412" y="5008128"/>
            <a:ext cx="1624638" cy="15698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Observation</a:t>
            </a:r>
          </a:p>
          <a:p>
            <a:pPr algn="ctr"/>
            <a:endParaRPr lang="en-US" dirty="0"/>
          </a:p>
          <a:p>
            <a:r>
              <a:rPr lang="en-US" dirty="0" smtClean="0"/>
              <a:t>Start </a:t>
            </a:r>
            <a:r>
              <a:rPr lang="en-US" dirty="0" smtClean="0"/>
              <a:t>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CybOX = {}</a:t>
            </a:r>
            <a:endParaRPr lang="en-US" dirty="0" smtClean="0"/>
          </a:p>
        </p:txBody>
      </p:sp>
      <p:cxnSp>
        <p:nvCxnSpPr>
          <p:cNvPr id="32" name="Straight Arrow Connector 31"/>
          <p:cNvCxnSpPr>
            <a:stCxn id="30" idx="2"/>
            <a:endCxn id="28" idx="0"/>
          </p:cNvCxnSpPr>
          <p:nvPr/>
        </p:nvCxnSpPr>
        <p:spPr>
          <a:xfrm flipH="1">
            <a:off x="7246731" y="4552969"/>
            <a:ext cx="3165" cy="4551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437577" y="3114574"/>
            <a:ext cx="1624638" cy="143839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Sighting</a:t>
            </a:r>
          </a:p>
          <a:p>
            <a:pPr algn="ctr"/>
            <a:endParaRPr lang="en-US" b="1" dirty="0"/>
          </a:p>
          <a:p>
            <a:r>
              <a:rPr lang="en-US" dirty="0" smtClean="0"/>
              <a:t>Count = 154</a:t>
            </a:r>
          </a:p>
          <a:p>
            <a:r>
              <a:rPr lang="en-US" dirty="0" smtClean="0"/>
              <a:t>Start = 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End = </a:t>
            </a:r>
            <a:r>
              <a:rPr lang="is-IS" dirty="0" smtClean="0"/>
              <a:t>…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343131" y="4626558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nsolas" charset="0"/>
                <a:ea typeface="Consolas" charset="0"/>
                <a:cs typeface="Consolas" charset="0"/>
              </a:rPr>
              <a:t>observation_ref</a:t>
            </a:r>
            <a:endParaRPr lang="en-US" sz="14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96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422</Words>
  <Application>Microsoft Macintosh PowerPoint</Application>
  <PresentationFormat>Widescreen</PresentationFormat>
  <Paragraphs>196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Consolas</vt:lpstr>
      <vt:lpstr>Arial</vt:lpstr>
      <vt:lpstr>Office Theme</vt:lpstr>
      <vt:lpstr>Sightings and Observations</vt:lpstr>
      <vt:lpstr>Option 1: Current Approach</vt:lpstr>
      <vt:lpstr>Opt 2: Count on Sightings (required fields)</vt:lpstr>
      <vt:lpstr>Opt 2: Count on Sightings (optional fields)</vt:lpstr>
      <vt:lpstr>Opt 2: Count on Sightings (optional fields)</vt:lpstr>
      <vt:lpstr>Option 3: Merge Sighting and Observation</vt:lpstr>
      <vt:lpstr>Opt 4: Count on Sighting, not Observation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Sightings and Observations</dc:title>
  <dc:creator>John Wunder</dc:creator>
  <cp:lastModifiedBy>John Wunder</cp:lastModifiedBy>
  <cp:revision>4</cp:revision>
  <dcterms:created xsi:type="dcterms:W3CDTF">2016-07-03T18:27:03Z</dcterms:created>
  <dcterms:modified xsi:type="dcterms:W3CDTF">2016-07-03T18:58:45Z</dcterms:modified>
</cp:coreProperties>
</file>