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300"/>
  </p:normalViewPr>
  <p:slideViewPr>
    <p:cSldViewPr snapToGrid="0" snapToObjects="1">
      <p:cViewPr varScale="1">
        <p:scale>
          <a:sx n="138" d="100"/>
          <a:sy n="138" d="100"/>
        </p:scale>
        <p:origin x="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2F8C1-7D01-FF4D-9D0D-07B5638A9AA9}" type="datetimeFigureOut">
              <a:rPr lang="en-US" smtClean="0"/>
              <a:t>5/30/17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B9E1-A283-664E-9153-71753C11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8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7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6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8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5/30/17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9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5/30/17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3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5/30/17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1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5/30/17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6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5/30/17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5/30/17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4FAB-FCC9-F341-BAD3-F5CA5C6A52E4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3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STIX Interoperability</a:t>
            </a:r>
            <a:br>
              <a:rPr lang="en-US" dirty="0" smtClean="0"/>
            </a:br>
            <a:r>
              <a:rPr lang="en-US" dirty="0" smtClean="0"/>
              <a:t>May 2017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Allan Thomson </a:t>
            </a:r>
            <a:r>
              <a:rPr lang="mr-IN" dirty="0" smtClean="0"/>
              <a:t>–</a:t>
            </a:r>
            <a:r>
              <a:rPr lang="en-US" dirty="0" smtClean="0"/>
              <a:t> LookingGlass</a:t>
            </a:r>
          </a:p>
          <a:p>
            <a:r>
              <a:rPr lang="en-US" dirty="0" smtClean="0"/>
              <a:t>Jason </a:t>
            </a:r>
            <a:r>
              <a:rPr lang="en-US" dirty="0" err="1" smtClean="0"/>
              <a:t>Keirstead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IBM</a:t>
            </a:r>
          </a:p>
          <a:p>
            <a:endParaRPr lang="en-US" dirty="0"/>
          </a:p>
          <a:p>
            <a:r>
              <a:rPr lang="en-US" smtClean="0"/>
              <a:t>Rev </a:t>
            </a:r>
            <a:r>
              <a:rPr lang="en-US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5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Process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0 ‘In the crib’</a:t>
            </a:r>
          </a:p>
          <a:p>
            <a:pPr lvl="1"/>
            <a:r>
              <a:rPr lang="en-US" dirty="0"/>
              <a:t>Setup</a:t>
            </a:r>
          </a:p>
          <a:p>
            <a:pPr lvl="2"/>
            <a:r>
              <a:rPr lang="en-US" dirty="0"/>
              <a:t>Interop team setup a </a:t>
            </a:r>
            <a:r>
              <a:rPr lang="en-US" dirty="0" err="1"/>
              <a:t>interop-review@oasis</a:t>
            </a:r>
            <a:r>
              <a:rPr lang="en-US" dirty="0"/>
              <a:t> email group</a:t>
            </a:r>
          </a:p>
          <a:p>
            <a:endParaRPr lang="en-US" dirty="0"/>
          </a:p>
          <a:p>
            <a:pPr lvl="1"/>
            <a:r>
              <a:rPr lang="en-US" dirty="0" smtClean="0"/>
              <a:t>Organization submits email to interop-review team with results captured of their test results</a:t>
            </a:r>
          </a:p>
          <a:p>
            <a:pPr lvl="1"/>
            <a:r>
              <a:rPr lang="en-US" dirty="0" smtClean="0"/>
              <a:t>Test results would be archived and posted to OASIS site associated w/ product and persona submitted</a:t>
            </a:r>
          </a:p>
        </p:txBody>
      </p:sp>
    </p:spTree>
    <p:extLst>
      <p:ext uri="{BB962C8B-B14F-4D97-AF65-F5344CB8AC3E}">
        <p14:creationId xmlns:p14="http://schemas.microsoft.com/office/powerpoint/2010/main" val="194532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Process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Option 1 ‘Crawl’</a:t>
            </a:r>
          </a:p>
          <a:p>
            <a:pPr lvl="1"/>
            <a:r>
              <a:rPr lang="en-US" dirty="0"/>
              <a:t>Setup</a:t>
            </a:r>
          </a:p>
          <a:p>
            <a:pPr lvl="2"/>
            <a:r>
              <a:rPr lang="en-US" dirty="0"/>
              <a:t>Interop team setup a </a:t>
            </a:r>
            <a:r>
              <a:rPr lang="en-US" dirty="0" err="1"/>
              <a:t>interop-review@oasis</a:t>
            </a:r>
            <a:r>
              <a:rPr lang="en-US" dirty="0"/>
              <a:t> email group</a:t>
            </a:r>
          </a:p>
          <a:p>
            <a:pPr lvl="2"/>
            <a:r>
              <a:rPr lang="en-US" dirty="0"/>
              <a:t>Review team would be cross section of Interop Co-Chairs, STIX chair and other agreed reviewers willing to take on the work</a:t>
            </a:r>
          </a:p>
          <a:p>
            <a:pPr lvl="2"/>
            <a:r>
              <a:rPr lang="en-US" dirty="0"/>
              <a:t>All interop reviews would have an agreed SLA on response (e.g. 60 business days)</a:t>
            </a:r>
          </a:p>
          <a:p>
            <a:endParaRPr lang="en-US" dirty="0"/>
          </a:p>
          <a:p>
            <a:pPr lvl="1"/>
            <a:r>
              <a:rPr lang="en-US" dirty="0" smtClean="0"/>
              <a:t>Organization submits email to interop-review team with results captured of their test results</a:t>
            </a:r>
          </a:p>
          <a:p>
            <a:pPr lvl="1"/>
            <a:r>
              <a:rPr lang="en-US" dirty="0" smtClean="0"/>
              <a:t>Test results would identify the persona they tested against</a:t>
            </a:r>
          </a:p>
          <a:p>
            <a:pPr lvl="1"/>
            <a:r>
              <a:rPr lang="en-US" dirty="0" smtClean="0"/>
              <a:t>Review team would verify whether the test results show sufficiently that interoperability test cases were 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Process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Option 2 ‘Walk’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Setup</a:t>
            </a:r>
          </a:p>
          <a:p>
            <a:pPr lvl="2"/>
            <a:r>
              <a:rPr lang="en-US" dirty="0" smtClean="0"/>
              <a:t>OASIS setup separate paid-for interop group</a:t>
            </a:r>
          </a:p>
          <a:p>
            <a:pPr lvl="2"/>
            <a:r>
              <a:rPr lang="en-US" dirty="0" smtClean="0"/>
              <a:t>OASIS hire consultants to review submissions</a:t>
            </a:r>
          </a:p>
          <a:p>
            <a:pPr lvl="2"/>
            <a:r>
              <a:rPr lang="en-US" dirty="0" smtClean="0"/>
              <a:t>All organizations submitting software to be verified would pay for review</a:t>
            </a:r>
          </a:p>
          <a:p>
            <a:pPr lvl="2"/>
            <a:r>
              <a:rPr lang="en-US" dirty="0" smtClean="0"/>
              <a:t>All </a:t>
            </a:r>
            <a:r>
              <a:rPr lang="en-US" dirty="0"/>
              <a:t>interop reviews would have an agreed SLA on response (e.g. </a:t>
            </a:r>
            <a:r>
              <a:rPr lang="en-US" dirty="0" smtClean="0"/>
              <a:t>30 business </a:t>
            </a:r>
            <a:r>
              <a:rPr lang="en-US" dirty="0"/>
              <a:t>days)</a:t>
            </a:r>
          </a:p>
          <a:p>
            <a:endParaRPr lang="en-US" dirty="0"/>
          </a:p>
          <a:p>
            <a:pPr lvl="1"/>
            <a:r>
              <a:rPr lang="en-US" dirty="0" smtClean="0"/>
              <a:t>Organization </a:t>
            </a:r>
            <a:r>
              <a:rPr lang="en-US" dirty="0"/>
              <a:t>submits email to interop-review team with results captured of their test results</a:t>
            </a:r>
          </a:p>
          <a:p>
            <a:pPr lvl="1"/>
            <a:r>
              <a:rPr lang="en-US" dirty="0"/>
              <a:t>Test results would identify the persona they tested against</a:t>
            </a:r>
          </a:p>
          <a:p>
            <a:pPr lvl="1"/>
            <a:r>
              <a:rPr lang="en-US" dirty="0" smtClean="0"/>
              <a:t>Organization would agree to fee for submission to test prior to review starting</a:t>
            </a:r>
          </a:p>
          <a:p>
            <a:pPr lvl="1"/>
            <a:r>
              <a:rPr lang="en-US" dirty="0" smtClean="0"/>
              <a:t>Paid-For-Review </a:t>
            </a:r>
            <a:r>
              <a:rPr lang="en-US" dirty="0"/>
              <a:t>team would verify whether the test results show sufficiently that interoperability test cases were </a:t>
            </a:r>
            <a:r>
              <a:rPr lang="en-US" dirty="0" smtClean="0"/>
              <a:t>met</a:t>
            </a:r>
          </a:p>
          <a:p>
            <a:pPr lvl="1"/>
            <a:r>
              <a:rPr lang="en-US" dirty="0" smtClean="0"/>
              <a:t>Paid-For-Review team would invoice organization post result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81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Process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3 ‘Run’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Setup</a:t>
            </a:r>
          </a:p>
          <a:p>
            <a:pPr lvl="2"/>
            <a:r>
              <a:rPr lang="en-US" dirty="0" smtClean="0"/>
              <a:t>Independent external from oasis, paid-for interop group</a:t>
            </a:r>
          </a:p>
          <a:p>
            <a:pPr lvl="2"/>
            <a:r>
              <a:rPr lang="en-US" dirty="0" smtClean="0"/>
              <a:t>Unclear where funds for this would come</a:t>
            </a:r>
          </a:p>
          <a:p>
            <a:pPr lvl="2"/>
            <a:r>
              <a:rPr lang="en-US" dirty="0" smtClean="0"/>
              <a:t>All organizations submitting software to be verified would pay for review</a:t>
            </a:r>
          </a:p>
          <a:p>
            <a:pPr lvl="2"/>
            <a:r>
              <a:rPr lang="en-US" dirty="0" smtClean="0"/>
              <a:t>All </a:t>
            </a:r>
            <a:r>
              <a:rPr lang="en-US" dirty="0"/>
              <a:t>interop reviews would have an agreed SLA on response (e.g. </a:t>
            </a:r>
            <a:r>
              <a:rPr lang="en-US" dirty="0" smtClean="0"/>
              <a:t>30 business </a:t>
            </a:r>
            <a:r>
              <a:rPr lang="en-US" dirty="0"/>
              <a:t>days)</a:t>
            </a:r>
          </a:p>
          <a:p>
            <a:endParaRPr lang="en-US" dirty="0"/>
          </a:p>
          <a:p>
            <a:pPr lvl="1"/>
            <a:r>
              <a:rPr lang="en-US" dirty="0" smtClean="0"/>
              <a:t>Organization </a:t>
            </a:r>
            <a:r>
              <a:rPr lang="en-US" dirty="0"/>
              <a:t>submits email to </a:t>
            </a:r>
            <a:r>
              <a:rPr lang="en-US" dirty="0" smtClean="0"/>
              <a:t>interop-external-review </a:t>
            </a:r>
            <a:r>
              <a:rPr lang="en-US" dirty="0"/>
              <a:t>team with results captured of their test results</a:t>
            </a:r>
          </a:p>
          <a:p>
            <a:pPr lvl="1"/>
            <a:r>
              <a:rPr lang="en-US" dirty="0"/>
              <a:t>Test results would identify the persona they tested against</a:t>
            </a:r>
          </a:p>
          <a:p>
            <a:pPr lvl="1"/>
            <a:r>
              <a:rPr lang="en-US" dirty="0" smtClean="0"/>
              <a:t>Organization would agree to fee for submission to test prior to review starting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086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Decision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Q: Which option is preferred for verification?</a:t>
            </a:r>
          </a:p>
          <a:p>
            <a:endParaRPr lang="en-US" sz="2000" dirty="0"/>
          </a:p>
          <a:p>
            <a:pPr lvl="1"/>
            <a:r>
              <a:rPr lang="en-US" sz="2000" dirty="0" smtClean="0"/>
              <a:t>0) In the crib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</a:t>
            </a:r>
            <a:r>
              <a:rPr lang="en-US" sz="2000" dirty="0"/>
              <a:t>) </a:t>
            </a:r>
            <a:r>
              <a:rPr lang="en-US" sz="2000" dirty="0" smtClean="0"/>
              <a:t>Crawl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B) </a:t>
            </a:r>
            <a:r>
              <a:rPr lang="en-US" sz="2000" dirty="0" smtClean="0"/>
              <a:t>Walk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sz="2000" dirty="0"/>
              <a:t>C) </a:t>
            </a:r>
            <a:r>
              <a:rPr lang="en-US" sz="2000" dirty="0" smtClean="0"/>
              <a:t>Run</a:t>
            </a:r>
            <a:endParaRPr lang="en-US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FOR 0: 14</a:t>
            </a:r>
          </a:p>
          <a:p>
            <a:r>
              <a:rPr lang="en-US" sz="2000" dirty="0" smtClean="0"/>
              <a:t>FOR A: 3</a:t>
            </a:r>
          </a:p>
          <a:p>
            <a:r>
              <a:rPr lang="en-US" sz="2000" dirty="0" smtClean="0"/>
              <a:t>FOR B: 0</a:t>
            </a:r>
          </a:p>
          <a:p>
            <a:r>
              <a:rPr lang="en-US" sz="2000" dirty="0" smtClean="0"/>
              <a:t>FOR C: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456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Persona-Based Testing</a:t>
            </a:r>
          </a:p>
          <a:p>
            <a:r>
              <a:rPr lang="en-US" dirty="0" smtClean="0"/>
              <a:t>Part 2 Targets</a:t>
            </a:r>
          </a:p>
          <a:p>
            <a:r>
              <a:rPr lang="en-US" dirty="0" smtClean="0"/>
              <a:t>Verification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5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Persona-Based Testing </a:t>
            </a:r>
            <a:r>
              <a:rPr lang="mr-IN" dirty="0" smtClean="0"/>
              <a:t>–</a:t>
            </a:r>
            <a:r>
              <a:rPr lang="en-US" dirty="0" smtClean="0"/>
              <a:t> 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Interop Specification defines 5 persona</a:t>
            </a:r>
          </a:p>
          <a:p>
            <a:pPr lvl="1"/>
            <a:r>
              <a:rPr lang="en-US" dirty="0" smtClean="0"/>
              <a:t>TIP</a:t>
            </a:r>
          </a:p>
          <a:p>
            <a:pPr lvl="1"/>
            <a:r>
              <a:rPr lang="en-US" dirty="0" smtClean="0"/>
              <a:t>SIEM</a:t>
            </a:r>
          </a:p>
          <a:p>
            <a:pPr lvl="1"/>
            <a:r>
              <a:rPr lang="en-US" dirty="0" smtClean="0"/>
              <a:t>Data Feed Provider</a:t>
            </a:r>
          </a:p>
          <a:p>
            <a:pPr lvl="1"/>
            <a:r>
              <a:rPr lang="en-US" dirty="0" smtClean="0"/>
              <a:t>Threat Mitigation System</a:t>
            </a:r>
          </a:p>
          <a:p>
            <a:pPr lvl="1"/>
            <a:r>
              <a:rPr lang="en-US" dirty="0" smtClean="0"/>
              <a:t>Threat Detection System</a:t>
            </a:r>
          </a:p>
          <a:p>
            <a:pPr lvl="1"/>
            <a:endParaRPr lang="en-US" dirty="0"/>
          </a:p>
          <a:p>
            <a:r>
              <a:rPr lang="en-US" dirty="0" smtClean="0"/>
              <a:t>All tests are defined in the context of a persona</a:t>
            </a:r>
          </a:p>
          <a:p>
            <a:pPr lvl="1"/>
            <a:r>
              <a:rPr lang="en-US" dirty="0" smtClean="0"/>
              <a:t>Each persona has a set of mandatory tests and optional tests</a:t>
            </a:r>
          </a:p>
          <a:p>
            <a:endParaRPr lang="en-US" dirty="0"/>
          </a:p>
          <a:p>
            <a:r>
              <a:rPr lang="en-US" dirty="0" smtClean="0"/>
              <a:t>Consequence</a:t>
            </a:r>
          </a:p>
          <a:p>
            <a:pPr lvl="1"/>
            <a:r>
              <a:rPr lang="en-US" dirty="0" smtClean="0"/>
              <a:t>An organization </a:t>
            </a:r>
            <a:r>
              <a:rPr lang="en-US" b="1" dirty="0" smtClean="0"/>
              <a:t>cannot</a:t>
            </a:r>
            <a:r>
              <a:rPr lang="en-US" dirty="0" smtClean="0"/>
              <a:t> verify compliance of a software instance that does not fit into a predefined persona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9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Persona-Based Testing </a:t>
            </a:r>
            <a:r>
              <a:rPr lang="mr-IN" dirty="0" smtClean="0"/>
              <a:t>–</a:t>
            </a:r>
            <a:r>
              <a:rPr lang="en-US" dirty="0" smtClean="0"/>
              <a:t> Proposed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Autofit/>
          </a:bodyPr>
          <a:lstStyle/>
          <a:p>
            <a:r>
              <a:rPr lang="en-US" sz="1800" dirty="0" smtClean="0"/>
              <a:t>Solution #1:</a:t>
            </a:r>
          </a:p>
          <a:p>
            <a:pPr lvl="1"/>
            <a:r>
              <a:rPr lang="en-US" sz="1800" dirty="0" smtClean="0"/>
              <a:t>Define an ‘other’ persona that defines all tests as optional and allow organizations to submit software instances that verify interoperability compliance against any set of tests</a:t>
            </a:r>
          </a:p>
          <a:p>
            <a:pPr lvl="2"/>
            <a:r>
              <a:rPr lang="en-US" sz="1800" dirty="0" smtClean="0"/>
              <a:t>Effectively removes persona based testing and focuses on unit testing of individual aspects of STIX </a:t>
            </a:r>
          </a:p>
          <a:p>
            <a:pPr lvl="1"/>
            <a:r>
              <a:rPr lang="en-US" sz="1800" dirty="0" smtClean="0"/>
              <a:t>Pros</a:t>
            </a:r>
          </a:p>
          <a:p>
            <a:pPr lvl="2"/>
            <a:r>
              <a:rPr lang="en-US" sz="1800" dirty="0" smtClean="0"/>
              <a:t>Flexible and supports any software wishing to mix-n-match the set of features in STIX/TAXII that they choose are relevant to their software</a:t>
            </a:r>
          </a:p>
          <a:p>
            <a:pPr lvl="2"/>
            <a:endParaRPr lang="en-US" sz="1800" dirty="0"/>
          </a:p>
          <a:p>
            <a:pPr lvl="1"/>
            <a:r>
              <a:rPr lang="en-US" sz="1800" dirty="0" smtClean="0"/>
              <a:t>Cons</a:t>
            </a:r>
          </a:p>
          <a:p>
            <a:pPr lvl="2"/>
            <a:r>
              <a:rPr lang="en-US" sz="1800" dirty="0" smtClean="0"/>
              <a:t>Does not guarantee interoperability as organizations could choose to submit products that are defined by a persona but only verify a subset of capabilities because or time/market</a:t>
            </a:r>
            <a:r>
              <a:rPr lang="mr-IN" sz="1800" dirty="0" smtClean="0"/>
              <a:t>…</a:t>
            </a:r>
            <a:r>
              <a:rPr lang="en-US" sz="1800" dirty="0" err="1" smtClean="0"/>
              <a:t>etc</a:t>
            </a:r>
            <a:r>
              <a:rPr lang="en-US" sz="1800" dirty="0" smtClean="0"/>
              <a:t> reasons</a:t>
            </a:r>
          </a:p>
          <a:p>
            <a:pPr lvl="2"/>
            <a:r>
              <a:rPr lang="en-US" sz="1800" dirty="0" smtClean="0"/>
              <a:t>Likely will result in no better than STIX 1.x</a:t>
            </a:r>
          </a:p>
          <a:p>
            <a:pPr lvl="2"/>
            <a:r>
              <a:rPr lang="en-US" sz="1800" dirty="0" smtClean="0"/>
              <a:t>Allows organizations to submit software that may best be characterized as a persona and does not allow group to identity the need for persona development</a:t>
            </a:r>
          </a:p>
        </p:txBody>
      </p:sp>
    </p:spTree>
    <p:extLst>
      <p:ext uri="{BB962C8B-B14F-4D97-AF65-F5344CB8AC3E}">
        <p14:creationId xmlns:p14="http://schemas.microsoft.com/office/powerpoint/2010/main" val="94946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Persona-Based Testing </a:t>
            </a:r>
            <a:r>
              <a:rPr lang="mr-IN" dirty="0" smtClean="0"/>
              <a:t>–</a:t>
            </a:r>
            <a:r>
              <a:rPr lang="en-US" dirty="0" smtClean="0"/>
              <a:t> Proposed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Autofit/>
          </a:bodyPr>
          <a:lstStyle/>
          <a:p>
            <a:r>
              <a:rPr lang="en-US" sz="2400" dirty="0" smtClean="0"/>
              <a:t>Solution #2</a:t>
            </a:r>
          </a:p>
          <a:p>
            <a:pPr lvl="1"/>
            <a:r>
              <a:rPr lang="en-US" dirty="0" smtClean="0"/>
              <a:t>Define a persona that has a very small subset of mandatory tests that would allow minimal verification of base features but still allow flexibility</a:t>
            </a:r>
          </a:p>
          <a:p>
            <a:pPr lvl="2"/>
            <a:r>
              <a:rPr lang="en-US" b="1" i="1" dirty="0" smtClean="0"/>
              <a:t>Not clear if this is even possible</a:t>
            </a:r>
          </a:p>
          <a:p>
            <a:pPr lvl="3"/>
            <a:r>
              <a:rPr lang="en-US" sz="2200" dirty="0" smtClean="0"/>
              <a:t>Need to identify what feature set in STIX is common across all software instances</a:t>
            </a:r>
          </a:p>
          <a:p>
            <a:pPr lvl="1"/>
            <a:r>
              <a:rPr lang="en-US" dirty="0" smtClean="0"/>
              <a:t>Pros</a:t>
            </a:r>
          </a:p>
          <a:p>
            <a:pPr lvl="2"/>
            <a:r>
              <a:rPr lang="en-US" sz="2400" dirty="0" smtClean="0"/>
              <a:t>Provides some basis for interoperability across any product</a:t>
            </a:r>
          </a:p>
          <a:p>
            <a:pPr lvl="1"/>
            <a:r>
              <a:rPr lang="en-US" dirty="0" smtClean="0"/>
              <a:t>Cons</a:t>
            </a:r>
          </a:p>
          <a:p>
            <a:pPr lvl="2"/>
            <a:r>
              <a:rPr lang="en-US" sz="2400" dirty="0" smtClean="0"/>
              <a:t>Same cons as Solution #1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11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Persona-Based Testing Decision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Q: Should the Interop committee adopt </a:t>
            </a:r>
          </a:p>
          <a:p>
            <a:endParaRPr lang="en-US" dirty="0"/>
          </a:p>
          <a:p>
            <a:pPr lvl="1"/>
            <a:r>
              <a:rPr lang="en-US" dirty="0" smtClean="0"/>
              <a:t>A) Other persona with ALL tests optional</a:t>
            </a:r>
          </a:p>
          <a:p>
            <a:pPr lvl="2"/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B) Minimum persona with BASE Tests mandatory and all other optional</a:t>
            </a:r>
          </a:p>
          <a:p>
            <a:pPr lvl="2"/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C) Continue to rely on persona based testing	</a:t>
            </a:r>
          </a:p>
          <a:p>
            <a:pPr lvl="2"/>
            <a:r>
              <a:rPr lang="en-US" i="1" dirty="0" smtClean="0"/>
              <a:t>Add additional personas as additional use cases and requirements justify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FOR A: </a:t>
            </a:r>
          </a:p>
          <a:p>
            <a:r>
              <a:rPr lang="en-US" dirty="0" smtClean="0"/>
              <a:t>FOR B:</a:t>
            </a:r>
          </a:p>
          <a:p>
            <a:r>
              <a:rPr lang="en-US" dirty="0" smtClean="0"/>
              <a:t>FOR C: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</a:p>
          <a:p>
            <a:pPr lvl="1"/>
            <a:r>
              <a:rPr lang="en-US" dirty="0" smtClean="0"/>
              <a:t>Currently Interop Specification Part 1 covers a subset of SDO only</a:t>
            </a:r>
          </a:p>
          <a:p>
            <a:pPr lvl="2"/>
            <a:r>
              <a:rPr lang="en-US" dirty="0" smtClean="0"/>
              <a:t>Majority of work creating tests has been the work/focus of individuals and their choices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Interop team want input on Part 2 </a:t>
            </a:r>
          </a:p>
          <a:p>
            <a:pPr lvl="2"/>
            <a:r>
              <a:rPr lang="en-US" dirty="0" smtClean="0"/>
              <a:t>But will continue to prioritize use cases for people willing to do the work</a:t>
            </a:r>
          </a:p>
        </p:txBody>
      </p:sp>
    </p:spTree>
    <p:extLst>
      <p:ext uri="{BB962C8B-B14F-4D97-AF65-F5344CB8AC3E}">
        <p14:creationId xmlns:p14="http://schemas.microsoft.com/office/powerpoint/2010/main" val="16659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Decision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Q: Which option is preferred for Part 2 spec.</a:t>
            </a:r>
          </a:p>
          <a:p>
            <a:endParaRPr lang="en-US" sz="2000" dirty="0"/>
          </a:p>
          <a:p>
            <a:pPr lvl="1"/>
            <a:r>
              <a:rPr lang="en-US" sz="2000" dirty="0"/>
              <a:t>A) Base testing of TAXII + Part 1 </a:t>
            </a:r>
            <a:r>
              <a:rPr lang="en-US" sz="2000" dirty="0" smtClean="0"/>
              <a:t>SDOs</a:t>
            </a:r>
            <a:endParaRPr lang="en-US" sz="2000" dirty="0"/>
          </a:p>
          <a:p>
            <a:pPr lvl="1"/>
            <a:r>
              <a:rPr lang="en-US" sz="2000" dirty="0"/>
              <a:t>B) Base testing of TAXII + Subset of Part 1 </a:t>
            </a:r>
            <a:r>
              <a:rPr lang="en-US" sz="2000" dirty="0" smtClean="0"/>
              <a:t>SDOs</a:t>
            </a:r>
          </a:p>
          <a:p>
            <a:pPr lvl="2"/>
            <a:r>
              <a:rPr lang="en-US" dirty="0" smtClean="0"/>
              <a:t>If subset please suggest what subset</a:t>
            </a:r>
            <a:endParaRPr lang="en-US" dirty="0"/>
          </a:p>
          <a:p>
            <a:pPr lvl="1"/>
            <a:r>
              <a:rPr lang="en-US" sz="2000" dirty="0"/>
              <a:t>C) Additional use case testing of remaining SDOs (no TAXII)</a:t>
            </a:r>
          </a:p>
          <a:p>
            <a:pPr lvl="2"/>
            <a:r>
              <a:rPr lang="en-US" dirty="0"/>
              <a:t>i.e. Reports, Campaigns, Intrusion Sets, Threat Actors, Malware</a:t>
            </a:r>
            <a:r>
              <a:rPr lang="mr-IN" dirty="0"/>
              <a:t>…</a:t>
            </a:r>
            <a:r>
              <a:rPr lang="en-US" dirty="0"/>
              <a:t>.</a:t>
            </a:r>
            <a:r>
              <a:rPr lang="en-US" dirty="0" err="1" smtClean="0"/>
              <a:t>etc</a:t>
            </a:r>
            <a:endParaRPr lang="en-US" dirty="0"/>
          </a:p>
          <a:p>
            <a:pPr lvl="1"/>
            <a:r>
              <a:rPr lang="en-US" sz="2000" dirty="0" smtClean="0"/>
              <a:t>D) Additional use case testing of subset of remaining SDOs (no TAXII)</a:t>
            </a:r>
          </a:p>
          <a:p>
            <a:pPr lvl="2"/>
            <a:r>
              <a:rPr lang="en-US" dirty="0" smtClean="0"/>
              <a:t>i.e. those that will not be changing in 2.1 (TBD)</a:t>
            </a:r>
            <a:endParaRPr lang="en-US" dirty="0"/>
          </a:p>
          <a:p>
            <a:pPr lvl="1"/>
            <a:r>
              <a:rPr lang="en-US" sz="2000" dirty="0" smtClean="0"/>
              <a:t>E) Additional use case testing of subset of remaining SDOs + TAXII</a:t>
            </a:r>
          </a:p>
          <a:p>
            <a:pPr lvl="2"/>
            <a:r>
              <a:rPr lang="en-US" dirty="0" smtClean="0"/>
              <a:t>D + TAXII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0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Problem Statement</a:t>
            </a:r>
          </a:p>
          <a:p>
            <a:pPr lvl="1"/>
            <a:r>
              <a:rPr lang="en-US" sz="3200" dirty="0" smtClean="0"/>
              <a:t>Previously did a google poll on whether organizations should be required to submit self-certification test results before they are allowed to be ‘approved as interoperable compliant to STIX 2.0’</a:t>
            </a:r>
          </a:p>
          <a:p>
            <a:pPr lvl="2"/>
            <a:r>
              <a:rPr lang="en-US" sz="3200" dirty="0" smtClean="0"/>
              <a:t>Majority agreed</a:t>
            </a:r>
          </a:p>
          <a:p>
            <a:pPr lvl="2"/>
            <a:endParaRPr lang="en-US" sz="3200" dirty="0"/>
          </a:p>
          <a:p>
            <a:pPr lvl="1"/>
            <a:r>
              <a:rPr lang="en-US" sz="3200" dirty="0" smtClean="0"/>
              <a:t>So how should that process work?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25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921</Words>
  <Application>Microsoft Macintosh PowerPoint</Application>
  <PresentationFormat>Widescreen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Mangal</vt:lpstr>
      <vt:lpstr>Office Theme</vt:lpstr>
      <vt:lpstr>STIX Interoperability May 2017 </vt:lpstr>
      <vt:lpstr>Agenda</vt:lpstr>
      <vt:lpstr>Persona-Based Testing – Problem Statement</vt:lpstr>
      <vt:lpstr>Persona-Based Testing – Proposed Solutions</vt:lpstr>
      <vt:lpstr>Persona-Based Testing – Proposed Solutions</vt:lpstr>
      <vt:lpstr>Persona-Based Testing Decision Time</vt:lpstr>
      <vt:lpstr>Part 2 Targets</vt:lpstr>
      <vt:lpstr>Part 2 Decision Time</vt:lpstr>
      <vt:lpstr>Verification Process</vt:lpstr>
      <vt:lpstr>Verification Process Options</vt:lpstr>
      <vt:lpstr>Verification Process Options</vt:lpstr>
      <vt:lpstr>Verification Process Options</vt:lpstr>
      <vt:lpstr>Verification Process Options</vt:lpstr>
      <vt:lpstr>Verification Decision Time</vt:lpstr>
    </vt:vector>
  </TitlesOfParts>
  <Manager/>
  <Company/>
  <LinksUpToDate>false</LinksUpToDate>
  <SharedDoc>false</SharedDoc>
  <HyperlinkBase/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STIX Interoperability </dc:title>
  <dc:subject/>
  <dc:creator>Allan Thomson</dc:creator>
  <cp:keywords/>
  <dc:description/>
  <cp:lastModifiedBy>Allan Thomson</cp:lastModifiedBy>
  <cp:revision>18</cp:revision>
  <dcterms:created xsi:type="dcterms:W3CDTF">2017-01-13T02:21:10Z</dcterms:created>
  <dcterms:modified xsi:type="dcterms:W3CDTF">2017-05-30T13:45:07Z</dcterms:modified>
  <cp:category/>
</cp:coreProperties>
</file>