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5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3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9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3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7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1E41-6C3D-40FB-88B2-33B516EC4308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D3AF-965C-4557-B9E0-CCC159E61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TAXII?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Design Concept -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Content is delivered via “Channels”</a:t>
            </a:r>
          </a:p>
          <a:p>
            <a:pPr lvl="1"/>
            <a:r>
              <a:rPr lang="en-US" dirty="0" smtClean="0"/>
              <a:t>Channels are many-to-many broadcasts</a:t>
            </a:r>
          </a:p>
          <a:p>
            <a:pPr lvl="1"/>
            <a:r>
              <a:rPr lang="en-US" dirty="0"/>
              <a:t>Channels have specified message types that are allowed on them (e.g., Indicator, Sighting)</a:t>
            </a:r>
          </a:p>
          <a:p>
            <a:pPr lvl="1"/>
            <a:r>
              <a:rPr lang="en-US" dirty="0" smtClean="0"/>
              <a:t>Clients publish messages to a channel, clients consume messages from a channel</a:t>
            </a:r>
          </a:p>
          <a:p>
            <a:pPr lvl="1"/>
            <a:r>
              <a:rPr lang="en-US" dirty="0" smtClean="0"/>
              <a:t>Servers maintain channels and delivery</a:t>
            </a:r>
          </a:p>
          <a:p>
            <a:pPr lvl="1"/>
            <a:r>
              <a:rPr lang="en-US" dirty="0" smtClean="0"/>
              <a:t>Servers maintain authentication and subscription</a:t>
            </a:r>
          </a:p>
          <a:p>
            <a:r>
              <a:rPr lang="en-US" dirty="0" smtClean="0"/>
              <a:t>A “TAXII Server” will always have a pre-defined set of Channels</a:t>
            </a:r>
          </a:p>
          <a:p>
            <a:r>
              <a:rPr lang="en-US" dirty="0" smtClean="0"/>
              <a:t>TAXII Servers can add custom channels as an extension point</a:t>
            </a:r>
          </a:p>
          <a:p>
            <a:r>
              <a:rPr lang="en-US" dirty="0" smtClean="0"/>
              <a:t>TAXII is “dumb plumbing”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926716" y="2492533"/>
            <a:ext cx="2281881" cy="245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JPMC TAXII Client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3736" y="2492534"/>
            <a:ext cx="2281881" cy="245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BofA</a:t>
            </a:r>
            <a:r>
              <a:rPr lang="en-US" dirty="0" smtClean="0"/>
              <a:t> TAXII Client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Indicator Channel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336" y="2340134"/>
            <a:ext cx="2281881" cy="245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BofA</a:t>
            </a:r>
            <a:r>
              <a:rPr lang="en-US" dirty="0" smtClean="0"/>
              <a:t> TAXII Client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74316" y="2340133"/>
            <a:ext cx="2281881" cy="245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JPMC TAXII Client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51952" y="2015499"/>
            <a:ext cx="2929319" cy="2782371"/>
            <a:chOff x="1534107" y="2405449"/>
            <a:chExt cx="2929319" cy="2782371"/>
          </a:xfrm>
        </p:grpSpPr>
        <p:sp>
          <p:nvSpPr>
            <p:cNvPr id="4" name="Rectangle 3"/>
            <p:cNvSpPr/>
            <p:nvPr/>
          </p:nvSpPr>
          <p:spPr>
            <a:xfrm>
              <a:off x="1845276" y="2405449"/>
              <a:ext cx="2281881" cy="27823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FS-ISAC TAXII Server</a:t>
              </a:r>
              <a:endParaRPr lang="en-US" dirty="0"/>
            </a:p>
          </p:txBody>
        </p:sp>
        <p:sp>
          <p:nvSpPr>
            <p:cNvPr id="7" name="Flowchart: Direct Access Storage 6"/>
            <p:cNvSpPr/>
            <p:nvPr/>
          </p:nvSpPr>
          <p:spPr>
            <a:xfrm>
              <a:off x="1534107" y="2951978"/>
              <a:ext cx="2904217" cy="1049316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Indicator Channel</a:t>
              </a:r>
              <a:endParaRPr lang="en-US" dirty="0"/>
            </a:p>
          </p:txBody>
        </p:sp>
        <p:sp>
          <p:nvSpPr>
            <p:cNvPr id="8" name="Flowchart: Direct Access Storage 7"/>
            <p:cNvSpPr/>
            <p:nvPr/>
          </p:nvSpPr>
          <p:spPr>
            <a:xfrm>
              <a:off x="1559209" y="4001294"/>
              <a:ext cx="2904217" cy="1049316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Other Channels</a:t>
              </a:r>
              <a:endParaRPr lang="en-US" dirty="0"/>
            </a:p>
          </p:txBody>
        </p:sp>
      </p:grpSp>
      <p:sp>
        <p:nvSpPr>
          <p:cNvPr id="10" name="Right Arrow 9"/>
          <p:cNvSpPr/>
          <p:nvPr/>
        </p:nvSpPr>
        <p:spPr>
          <a:xfrm>
            <a:off x="2397965" y="2615544"/>
            <a:ext cx="2265154" cy="50486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Watch 10.0.0.1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882666" y="2630010"/>
            <a:ext cx="2265154" cy="50486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Watch 10.0.0.1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6779748" y="3058648"/>
            <a:ext cx="2292404" cy="416583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 saw 10.0.0.1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311383" y="3076967"/>
            <a:ext cx="2292404" cy="416583"/>
          </a:xfrm>
          <a:prstGeom prst="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 saw 10.0.0.1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 Identify Concepts, Workflows</a:t>
            </a:r>
          </a:p>
          <a:p>
            <a:r>
              <a:rPr lang="en-US" dirty="0" smtClean="0"/>
              <a:t>Delay protocol/format discussions </a:t>
            </a:r>
          </a:p>
          <a:p>
            <a:pPr lvl="1"/>
            <a:r>
              <a:rPr lang="en-US" dirty="0" smtClean="0"/>
              <a:t>Any discussion beyond “XYZ protocol/format is one option” is premature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1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Breath…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/ Discussion?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List of Channels and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 Channel</a:t>
            </a:r>
          </a:p>
          <a:p>
            <a:pPr lvl="1"/>
            <a:r>
              <a:rPr lang="en-US" dirty="0" smtClean="0"/>
              <a:t>Indicators, Indicator Sightings, and Indicator Enrichments</a:t>
            </a:r>
          </a:p>
          <a:p>
            <a:r>
              <a:rPr lang="en-US" dirty="0" smtClean="0"/>
              <a:t>Status Channel</a:t>
            </a:r>
          </a:p>
          <a:p>
            <a:pPr lvl="1"/>
            <a:r>
              <a:rPr lang="en-US" dirty="0" smtClean="0"/>
              <a:t>Status Messages (Supports Weather Map use case)</a:t>
            </a:r>
          </a:p>
          <a:p>
            <a:r>
              <a:rPr lang="en-US" dirty="0" smtClean="0"/>
              <a:t>Analysis Channel</a:t>
            </a:r>
          </a:p>
          <a:p>
            <a:pPr lvl="1"/>
            <a:r>
              <a:rPr lang="en-US" dirty="0" smtClean="0"/>
              <a:t>Analysis Requests, Analysis Responses (e.g., Cuckoo Sandbox / </a:t>
            </a:r>
            <a:r>
              <a:rPr lang="en-US" dirty="0" err="1" smtClean="0"/>
              <a:t>VirusTotal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Threat Sharing Channel(s?)</a:t>
            </a:r>
          </a:p>
          <a:p>
            <a:pPr lvl="1"/>
            <a:r>
              <a:rPr lang="en-US" dirty="0" smtClean="0"/>
              <a:t> STIX Documents, Queries</a:t>
            </a:r>
          </a:p>
          <a:p>
            <a:r>
              <a:rPr lang="en-US" dirty="0" smtClean="0"/>
              <a:t>(</a:t>
            </a:r>
            <a:r>
              <a:rPr lang="en-US" dirty="0"/>
              <a:t>Query Channel </a:t>
            </a:r>
            <a:r>
              <a:rPr lang="en-US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1374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6888</TotalTime>
  <Words>209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Future TAXII?</vt:lpstr>
      <vt:lpstr>Core Design Concept - Channels</vt:lpstr>
      <vt:lpstr>Example: Indicator Channel</vt:lpstr>
      <vt:lpstr>For Now</vt:lpstr>
      <vt:lpstr>Take a Breath…</vt:lpstr>
      <vt:lpstr>Working List of Channels and Messages</vt:lpstr>
      <vt:lpstr>Thoughts?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TAXII 2.0</dc:title>
  <dc:creator>Davidson II, Mark S</dc:creator>
  <cp:lastModifiedBy>Davidson II, Mark S</cp:lastModifiedBy>
  <cp:revision>13</cp:revision>
  <dcterms:created xsi:type="dcterms:W3CDTF">2015-07-23T17:12:23Z</dcterms:created>
  <dcterms:modified xsi:type="dcterms:W3CDTF">2015-07-29T21:04:48Z</dcterms:modified>
</cp:coreProperties>
</file>