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12"/>
  </p:notesMasterIdLst>
  <p:handoutMasterIdLst>
    <p:handoutMasterId r:id="rId13"/>
  </p:handoutMasterIdLst>
  <p:sldIdLst>
    <p:sldId id="302" r:id="rId2"/>
    <p:sldId id="344" r:id="rId3"/>
    <p:sldId id="342" r:id="rId4"/>
    <p:sldId id="341" r:id="rId5"/>
    <p:sldId id="314" r:id="rId6"/>
    <p:sldId id="329" r:id="rId7"/>
    <p:sldId id="337" r:id="rId8"/>
    <p:sldId id="338" r:id="rId9"/>
    <p:sldId id="343" r:id="rId10"/>
    <p:sldId id="340" r:id="rId11"/>
  </p:sldIdLst>
  <p:sldSz cx="9144000" cy="5143500" type="screen16x9"/>
  <p:notesSz cx="6858000" cy="9144000"/>
  <p:defaultText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32">
          <p15:clr>
            <a:srgbClr val="A4A3A4"/>
          </p15:clr>
        </p15:guide>
        <p15:guide id="2" pos="4416">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8D00"/>
    <a:srgbClr val="B79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304" autoAdjust="0"/>
    <p:restoredTop sz="98605" autoAdjust="0"/>
  </p:normalViewPr>
  <p:slideViewPr>
    <p:cSldViewPr snapToGrid="0" snapToObjects="1">
      <p:cViewPr>
        <p:scale>
          <a:sx n="80" d="100"/>
          <a:sy n="80" d="100"/>
        </p:scale>
        <p:origin x="-960" y="51"/>
      </p:cViewPr>
      <p:guideLst>
        <p:guide orient="horz" pos="3239"/>
        <p:guide pos="40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02" d="100"/>
          <a:sy n="102" d="100"/>
        </p:scale>
        <p:origin x="3444"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34A3AE-761F-F947-A208-7753BAE704B9}" type="datetimeFigureOut">
              <a:rPr lang="en-US" smtClean="0"/>
              <a:t>2016-01-15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033581-410C-7748-A44D-317938C97499}" type="slidenum">
              <a:rPr lang="en-US" smtClean="0"/>
              <a:t>‹#›</a:t>
            </a:fld>
            <a:endParaRPr lang="en-US"/>
          </a:p>
        </p:txBody>
      </p:sp>
    </p:spTree>
    <p:extLst>
      <p:ext uri="{BB962C8B-B14F-4D97-AF65-F5344CB8AC3E}">
        <p14:creationId xmlns:p14="http://schemas.microsoft.com/office/powerpoint/2010/main" val="3271018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C0775-A437-6E4C-BBFA-014547F7B86A}" type="datetimeFigureOut">
              <a:rPr lang="en-US" smtClean="0"/>
              <a:t>2016-01-15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A7386-845E-9746-AD9D-D1F435DC3B1E}" type="slidenum">
              <a:rPr lang="en-US" smtClean="0"/>
              <a:t>‹#›</a:t>
            </a:fld>
            <a:endParaRPr lang="en-US"/>
          </a:p>
        </p:txBody>
      </p:sp>
    </p:spTree>
    <p:extLst>
      <p:ext uri="{BB962C8B-B14F-4D97-AF65-F5344CB8AC3E}">
        <p14:creationId xmlns:p14="http://schemas.microsoft.com/office/powerpoint/2010/main" val="600240432"/>
      </p:ext>
    </p:extLst>
  </p:cSld>
  <p:clrMap bg1="lt1" tx1="dk1" bg2="lt2" tx2="dk2" accent1="accent1" accent2="accent2" accent3="accent3" accent4="accent4" accent5="accent5" accent6="accent6" hlink="hlink" folHlink="folHlink"/>
  <p:hf hdr="0" ftr="0" dt="0"/>
  <p:notesStyle>
    <a:lvl1pPr marL="0" algn="l" defTabSz="457148" rtl="0" eaLnBrk="1" latinLnBrk="0" hangingPunct="1">
      <a:defRPr sz="1200" kern="1200">
        <a:solidFill>
          <a:schemeClr val="tx1"/>
        </a:solidFill>
        <a:latin typeface="+mn-lt"/>
        <a:ea typeface="+mn-ea"/>
        <a:cs typeface="+mn-cs"/>
      </a:defRPr>
    </a:lvl1pPr>
    <a:lvl2pPr marL="457148" algn="l" defTabSz="457148" rtl="0" eaLnBrk="1" latinLnBrk="0" hangingPunct="1">
      <a:defRPr sz="1200" kern="1200">
        <a:solidFill>
          <a:schemeClr val="tx1"/>
        </a:solidFill>
        <a:latin typeface="+mn-lt"/>
        <a:ea typeface="+mn-ea"/>
        <a:cs typeface="+mn-cs"/>
      </a:defRPr>
    </a:lvl2pPr>
    <a:lvl3pPr marL="914296" algn="l" defTabSz="457148" rtl="0" eaLnBrk="1" latinLnBrk="0" hangingPunct="1">
      <a:defRPr sz="1200" kern="1200">
        <a:solidFill>
          <a:schemeClr val="tx1"/>
        </a:solidFill>
        <a:latin typeface="+mn-lt"/>
        <a:ea typeface="+mn-ea"/>
        <a:cs typeface="+mn-cs"/>
      </a:defRPr>
    </a:lvl3pPr>
    <a:lvl4pPr marL="1371444" algn="l" defTabSz="457148" rtl="0" eaLnBrk="1" latinLnBrk="0" hangingPunct="1">
      <a:defRPr sz="1200" kern="1200">
        <a:solidFill>
          <a:schemeClr val="tx1"/>
        </a:solidFill>
        <a:latin typeface="+mn-lt"/>
        <a:ea typeface="+mn-ea"/>
        <a:cs typeface="+mn-cs"/>
      </a:defRPr>
    </a:lvl4pPr>
    <a:lvl5pPr marL="1828592" algn="l" defTabSz="457148" rtl="0" eaLnBrk="1" latinLnBrk="0" hangingPunct="1">
      <a:defRPr sz="1200" kern="1200">
        <a:solidFill>
          <a:schemeClr val="tx1"/>
        </a:solidFill>
        <a:latin typeface="+mn-lt"/>
        <a:ea typeface="+mn-ea"/>
        <a:cs typeface="+mn-cs"/>
      </a:defRPr>
    </a:lvl5pPr>
    <a:lvl6pPr marL="2285740" algn="l" defTabSz="457148" rtl="0" eaLnBrk="1" latinLnBrk="0" hangingPunct="1">
      <a:defRPr sz="1200" kern="1200">
        <a:solidFill>
          <a:schemeClr val="tx1"/>
        </a:solidFill>
        <a:latin typeface="+mn-lt"/>
        <a:ea typeface="+mn-ea"/>
        <a:cs typeface="+mn-cs"/>
      </a:defRPr>
    </a:lvl6pPr>
    <a:lvl7pPr marL="2742888" algn="l" defTabSz="457148" rtl="0" eaLnBrk="1" latinLnBrk="0" hangingPunct="1">
      <a:defRPr sz="1200" kern="1200">
        <a:solidFill>
          <a:schemeClr val="tx1"/>
        </a:solidFill>
        <a:latin typeface="+mn-lt"/>
        <a:ea typeface="+mn-ea"/>
        <a:cs typeface="+mn-cs"/>
      </a:defRPr>
    </a:lvl7pPr>
    <a:lvl8pPr marL="3200036" algn="l" defTabSz="457148" rtl="0" eaLnBrk="1" latinLnBrk="0" hangingPunct="1">
      <a:defRPr sz="1200" kern="1200">
        <a:solidFill>
          <a:schemeClr val="tx1"/>
        </a:solidFill>
        <a:latin typeface="+mn-lt"/>
        <a:ea typeface="+mn-ea"/>
        <a:cs typeface="+mn-cs"/>
      </a:defRPr>
    </a:lvl8pPr>
    <a:lvl9pPr marL="3657184" algn="l" defTabSz="45714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91315" y="2038351"/>
            <a:ext cx="7244644" cy="628916"/>
          </a:xfrm>
        </p:spPr>
        <p:txBody>
          <a:bodyPr/>
          <a:lstStyle>
            <a:lvl1pPr>
              <a:defRPr sz="4000" baseline="0"/>
            </a:lvl1pPr>
          </a:lstStyle>
          <a:p>
            <a:r>
              <a:rPr lang="en-US" dirty="0" smtClean="0"/>
              <a:t>CLICK HERE TO ADD TITLE</a:t>
            </a:r>
            <a:endParaRPr lang="en-US" dirty="0"/>
          </a:p>
        </p:txBody>
      </p:sp>
      <p:sp>
        <p:nvSpPr>
          <p:cNvPr id="9" name="Text Placeholder 8"/>
          <p:cNvSpPr>
            <a:spLocks noGrp="1"/>
          </p:cNvSpPr>
          <p:nvPr>
            <p:ph type="body" sz="quarter" idx="13" hasCustomPrompt="1"/>
          </p:nvPr>
        </p:nvSpPr>
        <p:spPr>
          <a:xfrm>
            <a:off x="1282444" y="2724151"/>
            <a:ext cx="7259460" cy="517619"/>
          </a:xfrm>
          <a:prstGeom prst="rect">
            <a:avLst/>
          </a:prstGeom>
        </p:spPr>
        <p:txBody>
          <a:bodyPr vert="horz" lIns="91430" tIns="45715" rIns="91430" bIns="45715"/>
          <a:lstStyle>
            <a:lvl1pPr marL="0" indent="0" algn="r">
              <a:buNone/>
              <a:defRPr b="1">
                <a:solidFill>
                  <a:schemeClr val="accent1"/>
                </a:solidFill>
              </a:defRPr>
            </a:lvl1pPr>
          </a:lstStyle>
          <a:p>
            <a:pPr lvl="0"/>
            <a:r>
              <a:rPr lang="en-US" dirty="0" smtClean="0"/>
              <a:t>Click to add Subtitle</a:t>
            </a:r>
          </a:p>
        </p:txBody>
      </p:sp>
      <p:sp>
        <p:nvSpPr>
          <p:cNvPr id="10" name="Text Placeholder 8"/>
          <p:cNvSpPr>
            <a:spLocks noGrp="1"/>
          </p:cNvSpPr>
          <p:nvPr>
            <p:ph type="body" sz="quarter" idx="14" hasCustomPrompt="1"/>
          </p:nvPr>
        </p:nvSpPr>
        <p:spPr>
          <a:xfrm>
            <a:off x="1285483" y="3562350"/>
            <a:ext cx="7245350" cy="359832"/>
          </a:xfrm>
          <a:prstGeom prst="rect">
            <a:avLst/>
          </a:prstGeom>
        </p:spPr>
        <p:txBody>
          <a:bodyPr vert="horz" lIns="91430" tIns="45715" rIns="91430" bIns="45715"/>
          <a:lstStyle>
            <a:lvl1pPr marL="0" indent="0" algn="r">
              <a:buNone/>
              <a:defRPr sz="2000">
                <a:solidFill>
                  <a:srgbClr val="7F7F7F"/>
                </a:solidFill>
              </a:defRPr>
            </a:lvl1pPr>
          </a:lstStyle>
          <a:p>
            <a:pPr lvl="0"/>
            <a:r>
              <a:rPr lang="en-US" dirty="0" smtClean="0"/>
              <a:t>Click to add Author</a:t>
            </a:r>
          </a:p>
        </p:txBody>
      </p:sp>
      <p:sp>
        <p:nvSpPr>
          <p:cNvPr id="11" name="Text Placeholder 8"/>
          <p:cNvSpPr>
            <a:spLocks noGrp="1"/>
          </p:cNvSpPr>
          <p:nvPr>
            <p:ph type="body" sz="quarter" idx="15" hasCustomPrompt="1"/>
          </p:nvPr>
        </p:nvSpPr>
        <p:spPr>
          <a:xfrm>
            <a:off x="1289051" y="4019551"/>
            <a:ext cx="7245350" cy="317498"/>
          </a:xfrm>
          <a:prstGeom prst="rect">
            <a:avLst/>
          </a:prstGeom>
        </p:spPr>
        <p:txBody>
          <a:bodyPr vert="horz" lIns="91430" tIns="45715" rIns="91430" bIns="45715"/>
          <a:lstStyle>
            <a:lvl1pPr marL="0" indent="0" algn="r">
              <a:buNone/>
              <a:defRPr sz="1600">
                <a:solidFill>
                  <a:srgbClr val="7F7F7F"/>
                </a:solidFill>
              </a:defRPr>
            </a:lvl1pPr>
          </a:lstStyle>
          <a:p>
            <a:pPr lvl="0"/>
            <a:r>
              <a:rPr lang="en-US" dirty="0" smtClean="0"/>
              <a:t>Click to add date</a:t>
            </a:r>
          </a:p>
        </p:txBody>
      </p:sp>
      <p:sp>
        <p:nvSpPr>
          <p:cNvPr id="6" name="Footer Placeholder 4"/>
          <p:cNvSpPr>
            <a:spLocks noGrp="1"/>
          </p:cNvSpPr>
          <p:nvPr>
            <p:ph type="ftr" sz="quarter" idx="3"/>
          </p:nvPr>
        </p:nvSpPr>
        <p:spPr>
          <a:xfrm>
            <a:off x="1534475" y="4616094"/>
            <a:ext cx="6180667" cy="518584"/>
          </a:xfrm>
          <a:prstGeom prst="rect">
            <a:avLst/>
          </a:prstGeom>
        </p:spPr>
        <p:txBody>
          <a:bodyPr vert="horz" lIns="91430" tIns="45715" rIns="91430" bIns="45715" rtlCol="0" anchor="ctr"/>
          <a:lstStyle>
            <a:lvl1pPr algn="ctr">
              <a:defRPr sz="1200">
                <a:solidFill>
                  <a:schemeClr val="tx1">
                    <a:tint val="75000"/>
                  </a:schemeClr>
                </a:solidFill>
              </a:defRPr>
            </a:lvl1pPr>
          </a:lstStyle>
          <a:p>
            <a:r>
              <a:rPr lang="en-US" sz="1000" b="1" dirty="0" smtClean="0">
                <a:solidFill>
                  <a:prstClr val="black">
                    <a:tint val="75000"/>
                  </a:prstClr>
                </a:solidFill>
              </a:rPr>
              <a:t>Confidential &amp; Proprietary</a:t>
            </a:r>
            <a:endParaRPr lang="en-US" dirty="0">
              <a:solidFill>
                <a:prstClr val="black">
                  <a:tint val="75000"/>
                </a:prstClr>
              </a:solidFill>
            </a:endParaRPr>
          </a:p>
        </p:txBody>
      </p:sp>
    </p:spTree>
    <p:extLst>
      <p:ext uri="{BB962C8B-B14F-4D97-AF65-F5344CB8AC3E}">
        <p14:creationId xmlns:p14="http://schemas.microsoft.com/office/powerpoint/2010/main" val="110309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Descriptors">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grpSp>
        <p:nvGrpSpPr>
          <p:cNvPr id="13" name="Group 12"/>
          <p:cNvGrpSpPr/>
          <p:nvPr userDrawn="1"/>
        </p:nvGrpSpPr>
        <p:grpSpPr>
          <a:xfrm>
            <a:off x="2743200" y="879276"/>
            <a:ext cx="5868810" cy="852029"/>
            <a:chOff x="2667003" y="19768"/>
            <a:chExt cx="5218176" cy="852029"/>
          </a:xfrm>
        </p:grpSpPr>
        <p:sp>
          <p:nvSpPr>
            <p:cNvPr id="14" name="Round Same Side Corner Rectangle 13"/>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10" name="Group 9"/>
          <p:cNvGrpSpPr/>
          <p:nvPr userDrawn="1"/>
        </p:nvGrpSpPr>
        <p:grpSpPr>
          <a:xfrm>
            <a:off x="601134" y="846254"/>
            <a:ext cx="2406648" cy="885052"/>
            <a:chOff x="264287" y="1840"/>
            <a:chExt cx="2406648" cy="885052"/>
          </a:xfrm>
        </p:grpSpPr>
        <p:sp>
          <p:nvSpPr>
            <p:cNvPr id="11" name="Rounded Rectangle 10"/>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2"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sp>
        <p:nvSpPr>
          <p:cNvPr id="3" name="Text Placeholder 2"/>
          <p:cNvSpPr>
            <a:spLocks noGrp="1"/>
          </p:cNvSpPr>
          <p:nvPr>
            <p:ph type="body" sz="quarter" idx="13"/>
          </p:nvPr>
        </p:nvSpPr>
        <p:spPr>
          <a:xfrm>
            <a:off x="3200400" y="920751"/>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grpSp>
        <p:nvGrpSpPr>
          <p:cNvPr id="16" name="Group 15"/>
          <p:cNvGrpSpPr/>
          <p:nvPr userDrawn="1"/>
        </p:nvGrpSpPr>
        <p:grpSpPr>
          <a:xfrm>
            <a:off x="2740278" y="1852414"/>
            <a:ext cx="5868810" cy="852029"/>
            <a:chOff x="2667003" y="19768"/>
            <a:chExt cx="5218176" cy="852029"/>
          </a:xfrm>
        </p:grpSpPr>
        <p:sp>
          <p:nvSpPr>
            <p:cNvPr id="17" name="Round Same Side Corner Rectangle 16"/>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8"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19" name="Group 18"/>
          <p:cNvGrpSpPr/>
          <p:nvPr userDrawn="1"/>
        </p:nvGrpSpPr>
        <p:grpSpPr>
          <a:xfrm>
            <a:off x="598212" y="1819392"/>
            <a:ext cx="2406648" cy="885052"/>
            <a:chOff x="264287" y="1840"/>
            <a:chExt cx="2406648" cy="885052"/>
          </a:xfrm>
        </p:grpSpPr>
        <p:sp>
          <p:nvSpPr>
            <p:cNvPr id="20" name="Rounded Rectangle 19"/>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1"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grpSp>
        <p:nvGrpSpPr>
          <p:cNvPr id="23" name="Group 22"/>
          <p:cNvGrpSpPr/>
          <p:nvPr userDrawn="1"/>
        </p:nvGrpSpPr>
        <p:grpSpPr>
          <a:xfrm>
            <a:off x="2743200" y="2800351"/>
            <a:ext cx="5868810" cy="852029"/>
            <a:chOff x="2667003" y="19768"/>
            <a:chExt cx="5218176" cy="852029"/>
          </a:xfrm>
        </p:grpSpPr>
        <p:sp>
          <p:nvSpPr>
            <p:cNvPr id="24" name="Round Same Side Corner Rectangle 23"/>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5"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26" name="Group 25"/>
          <p:cNvGrpSpPr/>
          <p:nvPr userDrawn="1"/>
        </p:nvGrpSpPr>
        <p:grpSpPr>
          <a:xfrm>
            <a:off x="601134" y="2767329"/>
            <a:ext cx="2406648" cy="885052"/>
            <a:chOff x="264287" y="1840"/>
            <a:chExt cx="2406648" cy="885052"/>
          </a:xfrm>
        </p:grpSpPr>
        <p:sp>
          <p:nvSpPr>
            <p:cNvPr id="27" name="Rounded Rectangle 26"/>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8"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grpSp>
        <p:nvGrpSpPr>
          <p:cNvPr id="37" name="Group 36"/>
          <p:cNvGrpSpPr/>
          <p:nvPr userDrawn="1"/>
        </p:nvGrpSpPr>
        <p:grpSpPr>
          <a:xfrm>
            <a:off x="2740277" y="3769447"/>
            <a:ext cx="5868810" cy="852029"/>
            <a:chOff x="2667003" y="19768"/>
            <a:chExt cx="5218176" cy="852029"/>
          </a:xfrm>
        </p:grpSpPr>
        <p:sp>
          <p:nvSpPr>
            <p:cNvPr id="38" name="Round Same Side Corner Rectangle 37"/>
            <p:cNvSpPr/>
            <p:nvPr userDrawn="1"/>
          </p:nvSpPr>
          <p:spPr>
            <a:xfrm rot="5400000">
              <a:off x="4850076" y="-2163305"/>
              <a:ext cx="852029" cy="5218176"/>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9" name="Round Same Side Corner Rectangle 4"/>
            <p:cNvSpPr/>
            <p:nvPr userDrawn="1"/>
          </p:nvSpPr>
          <p:spPr>
            <a:xfrm>
              <a:off x="2667003" y="61361"/>
              <a:ext cx="5176583" cy="768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43" lvl="1" indent="-57143" algn="l" defTabSz="444450">
                <a:lnSpc>
                  <a:spcPct val="80000"/>
                </a:lnSpc>
                <a:spcBef>
                  <a:spcPct val="0"/>
                </a:spcBef>
                <a:spcAft>
                  <a:spcPct val="15000"/>
                </a:spcAft>
                <a:buChar char="••"/>
              </a:pPr>
              <a:endParaRPr lang="en-US" sz="1000" kern="1200" dirty="0"/>
            </a:p>
          </p:txBody>
        </p:sp>
      </p:grpSp>
      <p:grpSp>
        <p:nvGrpSpPr>
          <p:cNvPr id="40" name="Group 39"/>
          <p:cNvGrpSpPr/>
          <p:nvPr userDrawn="1"/>
        </p:nvGrpSpPr>
        <p:grpSpPr>
          <a:xfrm>
            <a:off x="598211" y="3736425"/>
            <a:ext cx="2406648" cy="885052"/>
            <a:chOff x="264287" y="1840"/>
            <a:chExt cx="2406648" cy="885052"/>
          </a:xfrm>
        </p:grpSpPr>
        <p:sp>
          <p:nvSpPr>
            <p:cNvPr id="41" name="Rounded Rectangle 40"/>
            <p:cNvSpPr/>
            <p:nvPr userDrawn="1"/>
          </p:nvSpPr>
          <p:spPr>
            <a:xfrm>
              <a:off x="264287" y="1840"/>
              <a:ext cx="2406648" cy="885052"/>
            </a:xfrm>
            <a:prstGeom prst="roundRect">
              <a:avLst/>
            </a:prstGeom>
            <a:solidFill>
              <a:schemeClr val="accent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42" name="Rounded Rectangle 4"/>
            <p:cNvSpPr/>
            <p:nvPr userDrawn="1"/>
          </p:nvSpPr>
          <p:spPr>
            <a:xfrm>
              <a:off x="307492" y="45045"/>
              <a:ext cx="2320238" cy="7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8899">
                <a:lnSpc>
                  <a:spcPct val="90000"/>
                </a:lnSpc>
                <a:spcBef>
                  <a:spcPct val="0"/>
                </a:spcBef>
                <a:spcAft>
                  <a:spcPct val="35000"/>
                </a:spcAft>
              </a:pPr>
              <a:endParaRPr lang="en-US" sz="1600" i="1" kern="1200" dirty="0"/>
            </a:p>
          </p:txBody>
        </p:sp>
      </p:grpSp>
      <p:sp>
        <p:nvSpPr>
          <p:cNvPr id="5" name="Text Placeholder 4"/>
          <p:cNvSpPr>
            <a:spLocks noGrp="1"/>
          </p:cNvSpPr>
          <p:nvPr>
            <p:ph type="body" sz="quarter" idx="17"/>
          </p:nvPr>
        </p:nvSpPr>
        <p:spPr>
          <a:xfrm>
            <a:off x="762000" y="920868"/>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7" name="Text Placeholder 4"/>
          <p:cNvSpPr>
            <a:spLocks noGrp="1"/>
          </p:cNvSpPr>
          <p:nvPr>
            <p:ph type="body" sz="quarter" idx="18"/>
          </p:nvPr>
        </p:nvSpPr>
        <p:spPr>
          <a:xfrm>
            <a:off x="762000" y="1894006"/>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8" name="Text Placeholder 4"/>
          <p:cNvSpPr>
            <a:spLocks noGrp="1"/>
          </p:cNvSpPr>
          <p:nvPr>
            <p:ph type="body" sz="quarter" idx="19"/>
          </p:nvPr>
        </p:nvSpPr>
        <p:spPr>
          <a:xfrm>
            <a:off x="762000" y="2841825"/>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9" name="Text Placeholder 4"/>
          <p:cNvSpPr>
            <a:spLocks noGrp="1"/>
          </p:cNvSpPr>
          <p:nvPr>
            <p:ph type="body" sz="quarter" idx="20"/>
          </p:nvPr>
        </p:nvSpPr>
        <p:spPr>
          <a:xfrm>
            <a:off x="762000" y="3829027"/>
            <a:ext cx="2133600" cy="736482"/>
          </a:xfrm>
          <a:prstGeom prst="rect">
            <a:avLst/>
          </a:prstGeom>
        </p:spPr>
        <p:txBody>
          <a:bodyPr vert="horz" lIns="91430" tIns="45715" rIns="91430" bIns="45715"/>
          <a:lstStyle>
            <a:lvl1pPr marL="0" indent="0" algn="ctr">
              <a:buNone/>
              <a:defRPr sz="2000" b="1">
                <a:solidFill>
                  <a:schemeClr val="bg1"/>
                </a:solidFill>
              </a:defRPr>
            </a:lvl1pPr>
          </a:lstStyle>
          <a:p>
            <a:pPr lvl="0"/>
            <a:r>
              <a:rPr lang="en-US" dirty="0" smtClean="0"/>
              <a:t>Click</a:t>
            </a:r>
          </a:p>
        </p:txBody>
      </p:sp>
      <p:sp>
        <p:nvSpPr>
          <p:cNvPr id="44" name="Text Placeholder 2"/>
          <p:cNvSpPr>
            <a:spLocks noGrp="1"/>
          </p:cNvSpPr>
          <p:nvPr>
            <p:ph type="body" sz="quarter" idx="21"/>
          </p:nvPr>
        </p:nvSpPr>
        <p:spPr>
          <a:xfrm>
            <a:off x="3200400" y="1896087"/>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sp>
        <p:nvSpPr>
          <p:cNvPr id="45" name="Text Placeholder 2"/>
          <p:cNvSpPr>
            <a:spLocks noGrp="1"/>
          </p:cNvSpPr>
          <p:nvPr>
            <p:ph type="body" sz="quarter" idx="22"/>
          </p:nvPr>
        </p:nvSpPr>
        <p:spPr>
          <a:xfrm>
            <a:off x="3200400" y="2839211"/>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sp>
        <p:nvSpPr>
          <p:cNvPr id="46" name="Text Placeholder 2"/>
          <p:cNvSpPr>
            <a:spLocks noGrp="1"/>
          </p:cNvSpPr>
          <p:nvPr>
            <p:ph type="body" sz="quarter" idx="23"/>
          </p:nvPr>
        </p:nvSpPr>
        <p:spPr>
          <a:xfrm>
            <a:off x="3200400" y="3829028"/>
            <a:ext cx="5181600" cy="766763"/>
          </a:xfrm>
          <a:prstGeom prst="rect">
            <a:avLst/>
          </a:prstGeom>
        </p:spPr>
        <p:txBody>
          <a:bodyPr vert="horz" lIns="91430" tIns="45715" rIns="91430" bIns="45715"/>
          <a:lstStyle>
            <a:lvl1pPr marL="0" indent="-173716">
              <a:lnSpc>
                <a:spcPct val="90000"/>
              </a:lnSpc>
              <a:spcBef>
                <a:spcPts val="0"/>
              </a:spcBef>
              <a:buClr>
                <a:schemeClr val="accent2"/>
              </a:buClr>
              <a:buFont typeface="Arial"/>
              <a:buChar char="•"/>
              <a:defRPr sz="1000">
                <a:latin typeface="Arial"/>
                <a:cs typeface="Arial"/>
              </a:defRPr>
            </a:lvl1pPr>
            <a:lvl2pPr marL="374861" indent="-192002">
              <a:lnSpc>
                <a:spcPct val="90000"/>
              </a:lnSpc>
              <a:spcBef>
                <a:spcPts val="0"/>
              </a:spcBef>
              <a:spcAft>
                <a:spcPts val="0"/>
              </a:spcAft>
              <a:buClr>
                <a:schemeClr val="accent2"/>
              </a:buClr>
              <a:defRPr sz="9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43119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Content with titles Layou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0" name="Rounded Rectangle 9"/>
          <p:cNvSpPr/>
          <p:nvPr userDrawn="1"/>
        </p:nvSpPr>
        <p:spPr>
          <a:xfrm>
            <a:off x="550800" y="1995605"/>
            <a:ext cx="1909078" cy="2519698"/>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5" name="Rounded Rectangle 24"/>
          <p:cNvSpPr/>
          <p:nvPr userDrawn="1"/>
        </p:nvSpPr>
        <p:spPr>
          <a:xfrm>
            <a:off x="533867" y="1995604"/>
            <a:ext cx="1929146" cy="728546"/>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endParaRPr lang="en-US" dirty="0" smtClean="0"/>
          </a:p>
          <a:p>
            <a:endParaRPr lang="en-US" dirty="0"/>
          </a:p>
        </p:txBody>
      </p:sp>
      <p:sp>
        <p:nvSpPr>
          <p:cNvPr id="11" name="Off-page Connector 11"/>
          <p:cNvSpPr/>
          <p:nvPr userDrawn="1"/>
        </p:nvSpPr>
        <p:spPr>
          <a:xfrm>
            <a:off x="530732" y="935978"/>
            <a:ext cx="1929146" cy="949971"/>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000" dirty="0">
              <a:solidFill>
                <a:srgbClr val="FFFFFF"/>
              </a:solidFill>
              <a:latin typeface="+mj-lt"/>
            </a:endParaRPr>
          </a:p>
        </p:txBody>
      </p:sp>
      <p:sp>
        <p:nvSpPr>
          <p:cNvPr id="4" name="Text Placeholder 3"/>
          <p:cNvSpPr>
            <a:spLocks noGrp="1"/>
          </p:cNvSpPr>
          <p:nvPr>
            <p:ph type="body" sz="quarter" idx="17"/>
          </p:nvPr>
        </p:nvSpPr>
        <p:spPr>
          <a:xfrm>
            <a:off x="762000" y="1044656"/>
            <a:ext cx="1524000" cy="690159"/>
          </a:xfrm>
          <a:prstGeom prst="rect">
            <a:avLst/>
          </a:prstGeom>
        </p:spPr>
        <p:txBody>
          <a:bodyPr vert="horz" lIns="91430" tIns="45715" rIns="91430" bIns="45715" anchor="ctr" anchorCtr="0"/>
          <a:lstStyle>
            <a:lvl1pPr marL="285717" indent="-285717" algn="ctr">
              <a:buFontTx/>
              <a:buNone/>
              <a:defRPr lang="en-US" sz="1600" b="1" dirty="0" smtClean="0">
                <a:solidFill>
                  <a:schemeClr val="bg1"/>
                </a:solidFill>
                <a:latin typeface="+mj-lt"/>
              </a:defRPr>
            </a:lvl1pPr>
          </a:lstStyle>
          <a:p>
            <a:pPr marL="0" lvl="0" indent="0" algn="ctr">
              <a:spcBef>
                <a:spcPts val="0"/>
              </a:spcBef>
              <a:buNone/>
            </a:pPr>
            <a:endParaRPr lang="en-US" dirty="0" smtClean="0"/>
          </a:p>
        </p:txBody>
      </p:sp>
      <p:sp>
        <p:nvSpPr>
          <p:cNvPr id="3" name="Text Placeholder 2"/>
          <p:cNvSpPr>
            <a:spLocks noGrp="1"/>
          </p:cNvSpPr>
          <p:nvPr>
            <p:ph type="body" sz="quarter" idx="13"/>
          </p:nvPr>
        </p:nvSpPr>
        <p:spPr>
          <a:xfrm>
            <a:off x="606932" y="2724150"/>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
        <p:nvSpPr>
          <p:cNvPr id="5" name="Text Placeholder 4"/>
          <p:cNvSpPr>
            <a:spLocks noGrp="1"/>
          </p:cNvSpPr>
          <p:nvPr>
            <p:ph type="body" sz="quarter" idx="18"/>
          </p:nvPr>
        </p:nvSpPr>
        <p:spPr>
          <a:xfrm>
            <a:off x="606934" y="2177024"/>
            <a:ext cx="1755267" cy="470927"/>
          </a:xfrm>
          <a:prstGeom prst="rect">
            <a:avLst/>
          </a:prstGeom>
        </p:spPr>
        <p:txBody>
          <a:bodyPr vert="horz" lIns="91430" tIns="45715" rIns="91430" bIns="45715" anchor="ctr" anchorCtr="0"/>
          <a:lstStyle>
            <a:lvl1pPr marL="0" indent="0" algn="ctr">
              <a:spcBef>
                <a:spcPts val="0"/>
              </a:spcBef>
              <a:buNone/>
              <a:defRPr sz="1200">
                <a:latin typeface="+mj-lt"/>
              </a:defRPr>
            </a:lvl1pPr>
          </a:lstStyle>
          <a:p>
            <a:pPr lvl="0"/>
            <a:endParaRPr lang="en-US" dirty="0" smtClean="0"/>
          </a:p>
        </p:txBody>
      </p:sp>
      <p:sp>
        <p:nvSpPr>
          <p:cNvPr id="26" name="Rounded Rectangle 25"/>
          <p:cNvSpPr/>
          <p:nvPr userDrawn="1"/>
        </p:nvSpPr>
        <p:spPr>
          <a:xfrm>
            <a:off x="2603641" y="1995605"/>
            <a:ext cx="1909078" cy="2519698"/>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7" name="Rounded Rectangle 26"/>
          <p:cNvSpPr/>
          <p:nvPr userDrawn="1"/>
        </p:nvSpPr>
        <p:spPr>
          <a:xfrm>
            <a:off x="2586708" y="1995604"/>
            <a:ext cx="1929146" cy="728546"/>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buFontTx/>
              <a:buNone/>
            </a:pPr>
            <a:endParaRPr lang="en-US" dirty="0" smtClean="0"/>
          </a:p>
          <a:p>
            <a:pPr lvl="0">
              <a:buFontTx/>
              <a:buNone/>
            </a:pPr>
            <a:endParaRPr lang="en-US" dirty="0"/>
          </a:p>
        </p:txBody>
      </p:sp>
      <p:sp>
        <p:nvSpPr>
          <p:cNvPr id="28" name="Off-page Connector 11"/>
          <p:cNvSpPr/>
          <p:nvPr userDrawn="1"/>
        </p:nvSpPr>
        <p:spPr>
          <a:xfrm>
            <a:off x="2603641" y="935979"/>
            <a:ext cx="1929146" cy="949970"/>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29" name="Text Placeholder 3"/>
          <p:cNvSpPr>
            <a:spLocks noGrp="1"/>
          </p:cNvSpPr>
          <p:nvPr>
            <p:ph type="body" sz="quarter" idx="19"/>
          </p:nvPr>
        </p:nvSpPr>
        <p:spPr>
          <a:xfrm>
            <a:off x="2834909" y="1044656"/>
            <a:ext cx="1524000" cy="690159"/>
          </a:xfrm>
          <a:prstGeom prst="rect">
            <a:avLst/>
          </a:prstGeom>
        </p:spPr>
        <p:txBody>
          <a:bodyPr vert="horz" lIns="91430" tIns="45715" rIns="91430" bIns="45715" anchor="ctr" anchorCtr="0"/>
          <a:lstStyle>
            <a:lvl1pPr marL="342861" indent="-342861" algn="ctr">
              <a:buFontTx/>
              <a:buNone/>
              <a:defRPr lang="en-US" sz="1600" b="1" dirty="0" smtClean="0">
                <a:solidFill>
                  <a:schemeClr val="bg1"/>
                </a:solidFill>
                <a:latin typeface="+mj-lt"/>
              </a:defRPr>
            </a:lvl1pPr>
          </a:lstStyle>
          <a:p>
            <a:pPr marL="0" lvl="0" indent="0" algn="ctr">
              <a:spcBef>
                <a:spcPts val="0"/>
              </a:spcBef>
              <a:buFontTx/>
              <a:buNone/>
            </a:pPr>
            <a:endParaRPr lang="en-US" dirty="0" smtClean="0"/>
          </a:p>
        </p:txBody>
      </p:sp>
      <p:sp>
        <p:nvSpPr>
          <p:cNvPr id="31" name="Text Placeholder 4"/>
          <p:cNvSpPr>
            <a:spLocks noGrp="1"/>
          </p:cNvSpPr>
          <p:nvPr>
            <p:ph type="body" sz="quarter" idx="21"/>
          </p:nvPr>
        </p:nvSpPr>
        <p:spPr>
          <a:xfrm>
            <a:off x="2659775" y="2177024"/>
            <a:ext cx="1755267" cy="470927"/>
          </a:xfrm>
          <a:prstGeom prst="rect">
            <a:avLst/>
          </a:prstGeom>
        </p:spPr>
        <p:txBody>
          <a:bodyPr vert="horz" lIns="91430" tIns="45715" rIns="91430" bIns="45715" anchor="ctr" anchorCtr="0"/>
          <a:lstStyle>
            <a:lvl1pPr marL="342861" indent="-342861" algn="ctr">
              <a:buFontTx/>
              <a:buNone/>
              <a:defRPr lang="en-US" sz="1200" dirty="0" smtClean="0">
                <a:latin typeface="+mj-lt"/>
              </a:defRPr>
            </a:lvl1pPr>
          </a:lstStyle>
          <a:p>
            <a:pPr marL="0" lvl="0" indent="0" algn="ctr">
              <a:spcBef>
                <a:spcPts val="0"/>
              </a:spcBef>
              <a:buNone/>
            </a:pPr>
            <a:endParaRPr lang="en-US" dirty="0" smtClean="0"/>
          </a:p>
        </p:txBody>
      </p:sp>
      <p:sp>
        <p:nvSpPr>
          <p:cNvPr id="32" name="Rounded Rectangle 31"/>
          <p:cNvSpPr/>
          <p:nvPr userDrawn="1"/>
        </p:nvSpPr>
        <p:spPr>
          <a:xfrm>
            <a:off x="4665600" y="1995606"/>
            <a:ext cx="1909078" cy="2524907"/>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3" name="Rounded Rectangle 32"/>
          <p:cNvSpPr/>
          <p:nvPr userDrawn="1"/>
        </p:nvSpPr>
        <p:spPr>
          <a:xfrm>
            <a:off x="4648667" y="1995606"/>
            <a:ext cx="1929146" cy="733756"/>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a:p>
            <a:pPr lvl="0"/>
            <a:endParaRPr lang="en-US" dirty="0"/>
          </a:p>
        </p:txBody>
      </p:sp>
      <p:sp>
        <p:nvSpPr>
          <p:cNvPr id="34" name="Off-page Connector 11"/>
          <p:cNvSpPr/>
          <p:nvPr userDrawn="1"/>
        </p:nvSpPr>
        <p:spPr>
          <a:xfrm>
            <a:off x="4645532" y="941188"/>
            <a:ext cx="1929146" cy="949971"/>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35" name="Text Placeholder 3"/>
          <p:cNvSpPr>
            <a:spLocks noGrp="1"/>
          </p:cNvSpPr>
          <p:nvPr>
            <p:ph type="body" sz="quarter" idx="22"/>
          </p:nvPr>
        </p:nvSpPr>
        <p:spPr>
          <a:xfrm>
            <a:off x="4876800" y="1049867"/>
            <a:ext cx="1524000" cy="684949"/>
          </a:xfrm>
          <a:prstGeom prst="rect">
            <a:avLst/>
          </a:prstGeom>
        </p:spPr>
        <p:txBody>
          <a:bodyPr vert="horz" lIns="91430" tIns="45715" rIns="91430" bIns="45715" anchor="ctr" anchorCtr="0"/>
          <a:lstStyle>
            <a:lvl1pPr marL="342861" indent="-342861" algn="ctr">
              <a:buFontTx/>
              <a:buNone/>
              <a:defRPr lang="en-US" sz="1600" b="1" dirty="0" smtClean="0">
                <a:solidFill>
                  <a:schemeClr val="bg1"/>
                </a:solidFill>
                <a:latin typeface="+mj-lt"/>
              </a:defRPr>
            </a:lvl1pPr>
          </a:lstStyle>
          <a:p>
            <a:pPr marL="0" lvl="0" indent="0" algn="ctr">
              <a:spcBef>
                <a:spcPts val="0"/>
              </a:spcBef>
              <a:buFontTx/>
              <a:buNone/>
            </a:pPr>
            <a:endParaRPr lang="en-US" dirty="0" smtClean="0"/>
          </a:p>
        </p:txBody>
      </p:sp>
      <p:sp>
        <p:nvSpPr>
          <p:cNvPr id="37" name="Text Placeholder 4"/>
          <p:cNvSpPr>
            <a:spLocks noGrp="1"/>
          </p:cNvSpPr>
          <p:nvPr>
            <p:ph type="body" sz="quarter" idx="24"/>
          </p:nvPr>
        </p:nvSpPr>
        <p:spPr>
          <a:xfrm>
            <a:off x="4721734" y="2177024"/>
            <a:ext cx="1755267" cy="476137"/>
          </a:xfrm>
          <a:prstGeom prst="rect">
            <a:avLst/>
          </a:prstGeom>
        </p:spPr>
        <p:txBody>
          <a:bodyPr vert="horz" lIns="91430" tIns="45715" rIns="91430" bIns="45715" anchor="ctr" anchorCtr="0"/>
          <a:lstStyle>
            <a:lvl1pPr marL="342861" indent="-342861" algn="ctr">
              <a:buFontTx/>
              <a:buNone/>
              <a:defRPr lang="en-US" sz="1200" dirty="0" smtClean="0">
                <a:latin typeface="+mj-lt"/>
              </a:defRPr>
            </a:lvl1pPr>
          </a:lstStyle>
          <a:p>
            <a:pPr marL="0" lvl="0" indent="0" algn="ctr">
              <a:spcBef>
                <a:spcPts val="0"/>
              </a:spcBef>
              <a:buNone/>
            </a:pPr>
            <a:endParaRPr lang="en-US" dirty="0" smtClean="0"/>
          </a:p>
        </p:txBody>
      </p:sp>
      <p:sp>
        <p:nvSpPr>
          <p:cNvPr id="38" name="Rounded Rectangle 37"/>
          <p:cNvSpPr/>
          <p:nvPr userDrawn="1"/>
        </p:nvSpPr>
        <p:spPr>
          <a:xfrm>
            <a:off x="6666363" y="1995604"/>
            <a:ext cx="1909078" cy="2524908"/>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9" name="Rounded Rectangle 38"/>
          <p:cNvSpPr/>
          <p:nvPr userDrawn="1"/>
        </p:nvSpPr>
        <p:spPr>
          <a:xfrm>
            <a:off x="6649430" y="1995605"/>
            <a:ext cx="1929146" cy="733755"/>
          </a:xfrm>
          <a:prstGeom prst="roundRect">
            <a:avLst>
              <a:gd name="adj" fmla="val 10000"/>
            </a:avLst>
          </a:prstGeom>
          <a:solidFill>
            <a:srgbClr val="B08D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buFontTx/>
              <a:buNone/>
            </a:pPr>
            <a:endParaRPr lang="en-US" dirty="0" smtClean="0"/>
          </a:p>
          <a:p>
            <a:pPr lvl="0">
              <a:buFontTx/>
              <a:buNone/>
            </a:pPr>
            <a:endParaRPr lang="en-US" dirty="0"/>
          </a:p>
        </p:txBody>
      </p:sp>
      <p:sp>
        <p:nvSpPr>
          <p:cNvPr id="40" name="Off-page Connector 11"/>
          <p:cNvSpPr/>
          <p:nvPr userDrawn="1"/>
        </p:nvSpPr>
        <p:spPr>
          <a:xfrm>
            <a:off x="6646295" y="941189"/>
            <a:ext cx="1929146" cy="944760"/>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41" name="Text Placeholder 3"/>
          <p:cNvSpPr>
            <a:spLocks noGrp="1"/>
          </p:cNvSpPr>
          <p:nvPr>
            <p:ph type="body" sz="quarter" idx="25"/>
          </p:nvPr>
        </p:nvSpPr>
        <p:spPr>
          <a:xfrm>
            <a:off x="6877563" y="1049867"/>
            <a:ext cx="1524000" cy="684949"/>
          </a:xfrm>
          <a:prstGeom prst="rect">
            <a:avLst/>
          </a:prstGeom>
        </p:spPr>
        <p:txBody>
          <a:bodyPr vert="horz" lIns="91430" tIns="45715" rIns="91430" bIns="45715" anchor="ctr" anchorCtr="0"/>
          <a:lstStyle>
            <a:lvl1pPr marL="285717" indent="-285717" algn="ctr">
              <a:buFontTx/>
              <a:buNone/>
              <a:defRPr lang="en-US" sz="1600" b="1" dirty="0" smtClean="0">
                <a:solidFill>
                  <a:schemeClr val="bg1"/>
                </a:solidFill>
                <a:latin typeface="+mj-lt"/>
              </a:defRPr>
            </a:lvl1pPr>
          </a:lstStyle>
          <a:p>
            <a:pPr marL="0" lvl="0" indent="0" algn="ctr">
              <a:spcBef>
                <a:spcPts val="0"/>
              </a:spcBef>
              <a:buFontTx/>
              <a:buNone/>
            </a:pPr>
            <a:endParaRPr lang="en-US" dirty="0" smtClean="0"/>
          </a:p>
        </p:txBody>
      </p:sp>
      <p:sp>
        <p:nvSpPr>
          <p:cNvPr id="43" name="Text Placeholder 4"/>
          <p:cNvSpPr>
            <a:spLocks noGrp="1"/>
          </p:cNvSpPr>
          <p:nvPr>
            <p:ph type="body" sz="quarter" idx="27"/>
          </p:nvPr>
        </p:nvSpPr>
        <p:spPr>
          <a:xfrm>
            <a:off x="6722497" y="2177024"/>
            <a:ext cx="1755267" cy="476137"/>
          </a:xfrm>
          <a:prstGeom prst="rect">
            <a:avLst/>
          </a:prstGeom>
        </p:spPr>
        <p:txBody>
          <a:bodyPr vert="horz" lIns="91430" tIns="45715" rIns="91430" bIns="45715" anchor="ctr" anchorCtr="0"/>
          <a:lstStyle>
            <a:lvl1pPr marL="171430" indent="-171430" algn="ctr">
              <a:buFontTx/>
              <a:buNone/>
              <a:defRPr lang="en-US" sz="1200" dirty="0" smtClean="0">
                <a:latin typeface="+mj-lt"/>
              </a:defRPr>
            </a:lvl1pPr>
          </a:lstStyle>
          <a:p>
            <a:pPr marL="0" lvl="0" indent="0" algn="ctr">
              <a:spcBef>
                <a:spcPts val="0"/>
              </a:spcBef>
              <a:buNone/>
            </a:pPr>
            <a:endParaRPr lang="en-US" dirty="0" smtClean="0"/>
          </a:p>
        </p:txBody>
      </p:sp>
      <p:sp>
        <p:nvSpPr>
          <p:cNvPr id="44" name="Text Placeholder 2"/>
          <p:cNvSpPr>
            <a:spLocks noGrp="1"/>
          </p:cNvSpPr>
          <p:nvPr>
            <p:ph type="body" sz="quarter" idx="28"/>
          </p:nvPr>
        </p:nvSpPr>
        <p:spPr>
          <a:xfrm>
            <a:off x="2659774" y="2801844"/>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
        <p:nvSpPr>
          <p:cNvPr id="45" name="Text Placeholder 2"/>
          <p:cNvSpPr>
            <a:spLocks noGrp="1"/>
          </p:cNvSpPr>
          <p:nvPr>
            <p:ph type="body" sz="quarter" idx="29"/>
          </p:nvPr>
        </p:nvSpPr>
        <p:spPr>
          <a:xfrm>
            <a:off x="4721733" y="2801844"/>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
        <p:nvSpPr>
          <p:cNvPr id="46" name="Text Placeholder 2"/>
          <p:cNvSpPr>
            <a:spLocks noGrp="1"/>
          </p:cNvSpPr>
          <p:nvPr>
            <p:ph type="body" sz="quarter" idx="30"/>
          </p:nvPr>
        </p:nvSpPr>
        <p:spPr>
          <a:xfrm>
            <a:off x="6722496" y="2801844"/>
            <a:ext cx="1828800" cy="16002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000">
                <a:solidFill>
                  <a:schemeClr val="tx1"/>
                </a:solidFill>
                <a:latin typeface="Arial"/>
                <a:cs typeface="Arial"/>
              </a:defRPr>
            </a:lvl1pPr>
            <a:lvl2pPr marL="374861" indent="-192002">
              <a:lnSpc>
                <a:spcPct val="90000"/>
              </a:lnSpc>
              <a:spcBef>
                <a:spcPts val="0"/>
              </a:spcBef>
              <a:defRPr sz="900"/>
            </a:lvl2pPr>
          </a:lstStyle>
          <a:p>
            <a:pPr lvl="0"/>
            <a:r>
              <a:rPr lang="en-US" dirty="0" smtClean="0"/>
              <a:t>Click to edit </a:t>
            </a:r>
          </a:p>
          <a:p>
            <a:pPr lvl="1"/>
            <a:r>
              <a:rPr lang="en-US" dirty="0" smtClean="0"/>
              <a:t>Second level</a:t>
            </a:r>
          </a:p>
        </p:txBody>
      </p:sp>
    </p:spTree>
    <p:extLst>
      <p:ext uri="{BB962C8B-B14F-4D97-AF65-F5344CB8AC3E}">
        <p14:creationId xmlns:p14="http://schemas.microsoft.com/office/powerpoint/2010/main" val="1541912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Flow Char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0" name="Chevron 9"/>
          <p:cNvSpPr/>
          <p:nvPr userDrawn="1"/>
        </p:nvSpPr>
        <p:spPr>
          <a:xfrm>
            <a:off x="1868310" y="3209317"/>
            <a:ext cx="1751062" cy="1154846"/>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11" name="Chevron 10"/>
          <p:cNvSpPr/>
          <p:nvPr userDrawn="1"/>
        </p:nvSpPr>
        <p:spPr>
          <a:xfrm>
            <a:off x="3431787" y="3200401"/>
            <a:ext cx="1733226" cy="1163762"/>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12" name="Chevron 11"/>
          <p:cNvSpPr/>
          <p:nvPr userDrawn="1"/>
        </p:nvSpPr>
        <p:spPr>
          <a:xfrm>
            <a:off x="4963777" y="3200401"/>
            <a:ext cx="1742834" cy="1163762"/>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13" name="Chevron 12"/>
          <p:cNvSpPr/>
          <p:nvPr userDrawn="1"/>
        </p:nvSpPr>
        <p:spPr>
          <a:xfrm>
            <a:off x="6531045" y="3200401"/>
            <a:ext cx="1633330" cy="1163762"/>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18" name="Chevron 17"/>
          <p:cNvSpPr/>
          <p:nvPr userDrawn="1"/>
        </p:nvSpPr>
        <p:spPr>
          <a:xfrm>
            <a:off x="1868310" y="1485900"/>
            <a:ext cx="1751062" cy="1231704"/>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p:txBody>
      </p:sp>
      <p:sp>
        <p:nvSpPr>
          <p:cNvPr id="19" name="Chevron 18"/>
          <p:cNvSpPr/>
          <p:nvPr userDrawn="1"/>
        </p:nvSpPr>
        <p:spPr>
          <a:xfrm>
            <a:off x="3431787" y="1487570"/>
            <a:ext cx="1733226" cy="1230035"/>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0" name="Chevron 19"/>
          <p:cNvSpPr/>
          <p:nvPr userDrawn="1"/>
        </p:nvSpPr>
        <p:spPr>
          <a:xfrm>
            <a:off x="4963777" y="1485900"/>
            <a:ext cx="1742834" cy="1231704"/>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21" name="Chevron 20"/>
          <p:cNvSpPr/>
          <p:nvPr userDrawn="1"/>
        </p:nvSpPr>
        <p:spPr>
          <a:xfrm>
            <a:off x="6517747" y="1485901"/>
            <a:ext cx="1646627" cy="1230035"/>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6" name="Chevron 25"/>
          <p:cNvSpPr/>
          <p:nvPr userDrawn="1"/>
        </p:nvSpPr>
        <p:spPr>
          <a:xfrm>
            <a:off x="457200" y="1487571"/>
            <a:ext cx="1621809" cy="1230034"/>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algn="ctr"/>
            <a:endParaRPr lang="en-US" sz="1400" dirty="0">
              <a:ln w="76200" cmpd="sng">
                <a:solidFill>
                  <a:schemeClr val="tx1"/>
                </a:solidFill>
              </a:ln>
              <a:solidFill>
                <a:schemeClr val="tx1"/>
              </a:solidFill>
              <a:latin typeface="+mj-lt"/>
            </a:endParaRPr>
          </a:p>
        </p:txBody>
      </p:sp>
      <p:sp>
        <p:nvSpPr>
          <p:cNvPr id="27" name="Text Placeholder 3"/>
          <p:cNvSpPr>
            <a:spLocks noGrp="1"/>
          </p:cNvSpPr>
          <p:nvPr>
            <p:ph type="body" sz="quarter" idx="17"/>
          </p:nvPr>
        </p:nvSpPr>
        <p:spPr>
          <a:xfrm>
            <a:off x="668436" y="1734816"/>
            <a:ext cx="1199874" cy="811718"/>
          </a:xfrm>
          <a:prstGeom prst="rect">
            <a:avLst/>
          </a:prstGeom>
        </p:spPr>
        <p:txBody>
          <a:bodyPr vert="horz" lIns="91430" tIns="45715" rIns="91430" bIns="45715" anchor="ctr" anchorCtr="0"/>
          <a:lstStyle>
            <a:lvl1pPr marL="0" indent="0" algn="ctr">
              <a:buNone/>
              <a:defRPr sz="1600" b="1">
                <a:solidFill>
                  <a:srgbClr val="000000"/>
                </a:solidFill>
                <a:latin typeface="+mj-lt"/>
              </a:defRPr>
            </a:lvl1pPr>
          </a:lstStyle>
          <a:p>
            <a:pPr lvl="0"/>
            <a:r>
              <a:rPr lang="en-US" dirty="0" smtClean="0"/>
              <a:t>Click</a:t>
            </a:r>
          </a:p>
        </p:txBody>
      </p:sp>
      <p:sp>
        <p:nvSpPr>
          <p:cNvPr id="28" name="Text Placeholder 3"/>
          <p:cNvSpPr>
            <a:spLocks noGrp="1"/>
          </p:cNvSpPr>
          <p:nvPr>
            <p:ph type="body" sz="quarter" idx="18"/>
          </p:nvPr>
        </p:nvSpPr>
        <p:spPr>
          <a:xfrm>
            <a:off x="2150040" y="1734816"/>
            <a:ext cx="1199874" cy="811718"/>
          </a:xfrm>
          <a:prstGeom prst="rect">
            <a:avLst/>
          </a:prstGeom>
        </p:spPr>
        <p:txBody>
          <a:bodyPr vert="horz" lIns="91430" tIns="45715" rIns="91430" bIns="45715" anchor="ctr" anchorCtr="0"/>
          <a:lstStyle>
            <a:lvl1pPr marL="0" indent="0" algn="ctr">
              <a:buNone/>
              <a:defRPr sz="1600" b="1">
                <a:solidFill>
                  <a:schemeClr val="bg1"/>
                </a:solidFill>
                <a:latin typeface="+mj-lt"/>
              </a:defRPr>
            </a:lvl1pPr>
          </a:lstStyle>
          <a:p>
            <a:pPr lvl="0"/>
            <a:r>
              <a:rPr lang="en-US" dirty="0" smtClean="0"/>
              <a:t>Click</a:t>
            </a:r>
          </a:p>
        </p:txBody>
      </p:sp>
      <p:sp>
        <p:nvSpPr>
          <p:cNvPr id="29" name="Text Placeholder 3"/>
          <p:cNvSpPr>
            <a:spLocks noGrp="1"/>
          </p:cNvSpPr>
          <p:nvPr>
            <p:ph type="body" sz="quarter" idx="19"/>
          </p:nvPr>
        </p:nvSpPr>
        <p:spPr>
          <a:xfrm>
            <a:off x="3697880" y="1734816"/>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0" name="Text Placeholder 3"/>
          <p:cNvSpPr>
            <a:spLocks noGrp="1"/>
          </p:cNvSpPr>
          <p:nvPr>
            <p:ph type="body" sz="quarter" idx="20"/>
          </p:nvPr>
        </p:nvSpPr>
        <p:spPr>
          <a:xfrm>
            <a:off x="5232492" y="1734816"/>
            <a:ext cx="1199874" cy="811718"/>
          </a:xfrm>
          <a:prstGeom prst="rect">
            <a:avLst/>
          </a:prstGeom>
        </p:spPr>
        <p:txBody>
          <a:bodyPr vert="horz" lIns="91430" tIns="45715" rIns="91430" bIns="45715" anchor="ctr" anchorCtr="0"/>
          <a:lstStyle>
            <a:lvl1pPr>
              <a:defRPr lang="en-US" sz="1600" b="1" dirty="0" smtClean="0">
                <a:solidFill>
                  <a:schemeClr val="bg1"/>
                </a:solidFill>
                <a:latin typeface="+mj-lt"/>
              </a:defRPr>
            </a:lvl1pPr>
          </a:lstStyle>
          <a:p>
            <a:pPr marL="0" lvl="0" indent="0" algn="ctr">
              <a:buNone/>
            </a:pPr>
            <a:r>
              <a:rPr lang="en-US" dirty="0" smtClean="0"/>
              <a:t>Click</a:t>
            </a:r>
          </a:p>
        </p:txBody>
      </p:sp>
      <p:sp>
        <p:nvSpPr>
          <p:cNvPr id="31" name="Text Placeholder 3"/>
          <p:cNvSpPr>
            <a:spLocks noGrp="1"/>
          </p:cNvSpPr>
          <p:nvPr>
            <p:ph type="body" sz="quarter" idx="21"/>
          </p:nvPr>
        </p:nvSpPr>
        <p:spPr>
          <a:xfrm>
            <a:off x="6726337" y="1734816"/>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2" name="Text Placeholder 3"/>
          <p:cNvSpPr>
            <a:spLocks noGrp="1"/>
          </p:cNvSpPr>
          <p:nvPr>
            <p:ph type="body" sz="quarter" idx="22"/>
          </p:nvPr>
        </p:nvSpPr>
        <p:spPr>
          <a:xfrm>
            <a:off x="3697880" y="3416335"/>
            <a:ext cx="1199874" cy="811718"/>
          </a:xfrm>
          <a:prstGeom prst="rect">
            <a:avLst/>
          </a:prstGeom>
        </p:spPr>
        <p:txBody>
          <a:bodyPr vert="horz" lIns="91430" tIns="45715" rIns="91430" bIns="45715" anchor="ctr" anchorCtr="0"/>
          <a:lstStyle>
            <a:lvl1pPr>
              <a:defRPr lang="en-US" sz="1600" b="1" dirty="0" smtClean="0">
                <a:solidFill>
                  <a:schemeClr val="bg1"/>
                </a:solidFill>
                <a:latin typeface="+mj-lt"/>
              </a:defRPr>
            </a:lvl1pPr>
          </a:lstStyle>
          <a:p>
            <a:pPr marL="0" lvl="0" indent="0" algn="ctr">
              <a:buNone/>
            </a:pPr>
            <a:r>
              <a:rPr lang="en-US" dirty="0" smtClean="0"/>
              <a:t>Click</a:t>
            </a:r>
          </a:p>
        </p:txBody>
      </p:sp>
      <p:sp>
        <p:nvSpPr>
          <p:cNvPr id="33" name="Text Placeholder 3"/>
          <p:cNvSpPr>
            <a:spLocks noGrp="1"/>
          </p:cNvSpPr>
          <p:nvPr>
            <p:ph type="body" sz="quarter" idx="23"/>
          </p:nvPr>
        </p:nvSpPr>
        <p:spPr>
          <a:xfrm>
            <a:off x="6726337" y="3411589"/>
            <a:ext cx="1199874" cy="811718"/>
          </a:xfrm>
          <a:prstGeom prst="rect">
            <a:avLst/>
          </a:prstGeom>
        </p:spPr>
        <p:txBody>
          <a:bodyPr vert="horz" lIns="91430" tIns="45715" rIns="91430" bIns="45715" anchor="ctr" anchorCtr="0"/>
          <a:lstStyle>
            <a:lvl1pPr>
              <a:defRPr lang="en-US" sz="1600" b="1" dirty="0" smtClean="0">
                <a:solidFill>
                  <a:schemeClr val="bg1"/>
                </a:solidFill>
                <a:latin typeface="+mj-lt"/>
              </a:defRPr>
            </a:lvl1pPr>
          </a:lstStyle>
          <a:p>
            <a:pPr marL="0" lvl="0" indent="0" algn="ctr">
              <a:buNone/>
            </a:pPr>
            <a:r>
              <a:rPr lang="en-US" dirty="0" smtClean="0"/>
              <a:t>Click</a:t>
            </a:r>
          </a:p>
        </p:txBody>
      </p:sp>
      <p:sp>
        <p:nvSpPr>
          <p:cNvPr id="34" name="Text Placeholder 3"/>
          <p:cNvSpPr>
            <a:spLocks noGrp="1"/>
          </p:cNvSpPr>
          <p:nvPr>
            <p:ph type="body" sz="quarter" idx="24"/>
          </p:nvPr>
        </p:nvSpPr>
        <p:spPr>
          <a:xfrm>
            <a:off x="5232492" y="3411589"/>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5" name="Text Placeholder 3"/>
          <p:cNvSpPr>
            <a:spLocks noGrp="1"/>
          </p:cNvSpPr>
          <p:nvPr>
            <p:ph type="body" sz="quarter" idx="25"/>
          </p:nvPr>
        </p:nvSpPr>
        <p:spPr>
          <a:xfrm>
            <a:off x="2150040" y="3411589"/>
            <a:ext cx="1199874" cy="811718"/>
          </a:xfrm>
          <a:prstGeom prst="rect">
            <a:avLst/>
          </a:prstGeom>
        </p:spPr>
        <p:txBody>
          <a:bodyPr vert="horz" lIns="91430" tIns="45715" rIns="91430" bIns="45715" anchor="ctr" anchorCtr="0"/>
          <a:lstStyle>
            <a:lvl1pPr>
              <a:defRPr lang="en-US" sz="1600" b="1" dirty="0" smtClean="0">
                <a:solidFill>
                  <a:srgbClr val="000000"/>
                </a:solidFill>
                <a:latin typeface="+mj-lt"/>
              </a:defRPr>
            </a:lvl1pPr>
          </a:lstStyle>
          <a:p>
            <a:pPr marL="0" lvl="0" indent="0" algn="ctr">
              <a:buNone/>
            </a:pPr>
            <a:r>
              <a:rPr lang="en-US" dirty="0" smtClean="0"/>
              <a:t>Click</a:t>
            </a:r>
          </a:p>
        </p:txBody>
      </p:sp>
      <p:sp>
        <p:nvSpPr>
          <p:cNvPr id="36" name="Text Placeholder 3"/>
          <p:cNvSpPr>
            <a:spLocks noGrp="1"/>
          </p:cNvSpPr>
          <p:nvPr>
            <p:ph type="body" sz="quarter" idx="36"/>
          </p:nvPr>
        </p:nvSpPr>
        <p:spPr>
          <a:xfrm>
            <a:off x="2359217"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37" name="Text Placeholder 3"/>
          <p:cNvSpPr>
            <a:spLocks noGrp="1"/>
          </p:cNvSpPr>
          <p:nvPr>
            <p:ph type="body" sz="quarter" idx="37"/>
          </p:nvPr>
        </p:nvSpPr>
        <p:spPr>
          <a:xfrm>
            <a:off x="3845865"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38" name="Text Placeholder 3"/>
          <p:cNvSpPr>
            <a:spLocks noGrp="1"/>
          </p:cNvSpPr>
          <p:nvPr>
            <p:ph type="body" sz="quarter" idx="38"/>
          </p:nvPr>
        </p:nvSpPr>
        <p:spPr>
          <a:xfrm>
            <a:off x="5429630"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39" name="Text Placeholder 3"/>
          <p:cNvSpPr>
            <a:spLocks noGrp="1"/>
          </p:cNvSpPr>
          <p:nvPr>
            <p:ph type="body" sz="quarter" idx="39"/>
          </p:nvPr>
        </p:nvSpPr>
        <p:spPr>
          <a:xfrm>
            <a:off x="6952133" y="1075765"/>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0" name="Text Placeholder 3"/>
          <p:cNvSpPr>
            <a:spLocks noGrp="1"/>
          </p:cNvSpPr>
          <p:nvPr>
            <p:ph type="body" sz="quarter" idx="40"/>
          </p:nvPr>
        </p:nvSpPr>
        <p:spPr>
          <a:xfrm>
            <a:off x="2359217"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1" name="Text Placeholder 3"/>
          <p:cNvSpPr>
            <a:spLocks noGrp="1"/>
          </p:cNvSpPr>
          <p:nvPr>
            <p:ph type="body" sz="quarter" idx="41"/>
          </p:nvPr>
        </p:nvSpPr>
        <p:spPr>
          <a:xfrm>
            <a:off x="3845865"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2" name="Text Placeholder 3"/>
          <p:cNvSpPr>
            <a:spLocks noGrp="1"/>
          </p:cNvSpPr>
          <p:nvPr>
            <p:ph type="body" sz="quarter" idx="42"/>
          </p:nvPr>
        </p:nvSpPr>
        <p:spPr>
          <a:xfrm>
            <a:off x="5429630"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43" name="Text Placeholder 3"/>
          <p:cNvSpPr>
            <a:spLocks noGrp="1"/>
          </p:cNvSpPr>
          <p:nvPr>
            <p:ph type="body" sz="quarter" idx="43"/>
          </p:nvPr>
        </p:nvSpPr>
        <p:spPr>
          <a:xfrm>
            <a:off x="6952133" y="2816413"/>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Tree>
    <p:extLst>
      <p:ext uri="{BB962C8B-B14F-4D97-AF65-F5344CB8AC3E}">
        <p14:creationId xmlns:p14="http://schemas.microsoft.com/office/powerpoint/2010/main" val="108047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ouble Flow Char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8" name="Chevron 17"/>
          <p:cNvSpPr/>
          <p:nvPr userDrawn="1"/>
        </p:nvSpPr>
        <p:spPr>
          <a:xfrm>
            <a:off x="1868310" y="1943797"/>
            <a:ext cx="1751062" cy="773807"/>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p:txBody>
      </p:sp>
      <p:sp>
        <p:nvSpPr>
          <p:cNvPr id="19" name="Chevron 18"/>
          <p:cNvSpPr/>
          <p:nvPr userDrawn="1"/>
        </p:nvSpPr>
        <p:spPr>
          <a:xfrm>
            <a:off x="3431787" y="1943796"/>
            <a:ext cx="1733226" cy="773808"/>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0" name="Chevron 19"/>
          <p:cNvSpPr/>
          <p:nvPr userDrawn="1"/>
        </p:nvSpPr>
        <p:spPr>
          <a:xfrm>
            <a:off x="4963777" y="1943795"/>
            <a:ext cx="1742834" cy="779865"/>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21" name="Chevron 20"/>
          <p:cNvSpPr/>
          <p:nvPr userDrawn="1"/>
        </p:nvSpPr>
        <p:spPr>
          <a:xfrm>
            <a:off x="6517747" y="1943797"/>
            <a:ext cx="1646627" cy="772139"/>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26" name="Chevron 25"/>
          <p:cNvSpPr/>
          <p:nvPr userDrawn="1"/>
        </p:nvSpPr>
        <p:spPr>
          <a:xfrm>
            <a:off x="457200" y="1943797"/>
            <a:ext cx="1621809" cy="772139"/>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algn="ctr"/>
            <a:endParaRPr lang="en-US" sz="1400" dirty="0">
              <a:ln w="76200" cmpd="sng">
                <a:solidFill>
                  <a:schemeClr val="tx1"/>
                </a:solidFill>
              </a:ln>
              <a:solidFill>
                <a:schemeClr val="tx1"/>
              </a:solidFill>
              <a:latin typeface="+mj-lt"/>
            </a:endParaRPr>
          </a:p>
        </p:txBody>
      </p:sp>
      <p:sp>
        <p:nvSpPr>
          <p:cNvPr id="27" name="Text Placeholder 3"/>
          <p:cNvSpPr>
            <a:spLocks noGrp="1"/>
          </p:cNvSpPr>
          <p:nvPr>
            <p:ph type="body" sz="quarter" idx="17"/>
          </p:nvPr>
        </p:nvSpPr>
        <p:spPr>
          <a:xfrm>
            <a:off x="668436" y="2084295"/>
            <a:ext cx="1199874" cy="545352"/>
          </a:xfrm>
          <a:prstGeom prst="rect">
            <a:avLst/>
          </a:prstGeom>
        </p:spPr>
        <p:txBody>
          <a:bodyPr vert="horz" lIns="91430" tIns="45715" rIns="91430" bIns="45715" anchor="ctr" anchorCtr="0"/>
          <a:lstStyle>
            <a:lvl1pPr>
              <a:defRPr lang="en-US" sz="1400" b="1" dirty="0" smtClean="0">
                <a:solidFill>
                  <a:srgbClr val="000000"/>
                </a:solidFill>
                <a:latin typeface="+mj-lt"/>
              </a:defRPr>
            </a:lvl1pPr>
          </a:lstStyle>
          <a:p>
            <a:pPr marL="0" lvl="0" indent="0" algn="ctr">
              <a:buNone/>
            </a:pPr>
            <a:r>
              <a:rPr lang="en-US" dirty="0" smtClean="0"/>
              <a:t>Click</a:t>
            </a:r>
          </a:p>
        </p:txBody>
      </p:sp>
      <p:sp>
        <p:nvSpPr>
          <p:cNvPr id="28" name="Text Placeholder 3"/>
          <p:cNvSpPr>
            <a:spLocks noGrp="1"/>
          </p:cNvSpPr>
          <p:nvPr>
            <p:ph type="body" sz="quarter" idx="18"/>
          </p:nvPr>
        </p:nvSpPr>
        <p:spPr>
          <a:xfrm>
            <a:off x="2150040" y="1943797"/>
            <a:ext cx="1199874" cy="772139"/>
          </a:xfrm>
          <a:prstGeom prst="rect">
            <a:avLst/>
          </a:prstGeom>
        </p:spPr>
        <p:txBody>
          <a:bodyPr vert="horz" lIns="91430" tIns="45715" rIns="91430" bIns="45715" anchor="ctr" anchorCtr="0"/>
          <a:lstStyle>
            <a:lvl1pPr marL="0" indent="0" algn="ctr">
              <a:buNone/>
              <a:defRPr sz="1200" b="1">
                <a:solidFill>
                  <a:schemeClr val="bg1"/>
                </a:solidFill>
                <a:latin typeface="+mj-lt"/>
              </a:defRPr>
            </a:lvl1pPr>
          </a:lstStyle>
          <a:p>
            <a:pPr lvl="0"/>
            <a:r>
              <a:rPr lang="en-US" dirty="0" smtClean="0"/>
              <a:t>Click</a:t>
            </a:r>
          </a:p>
        </p:txBody>
      </p:sp>
      <p:sp>
        <p:nvSpPr>
          <p:cNvPr id="29" name="Text Placeholder 3"/>
          <p:cNvSpPr>
            <a:spLocks noGrp="1"/>
          </p:cNvSpPr>
          <p:nvPr>
            <p:ph type="body" sz="quarter" idx="19"/>
          </p:nvPr>
        </p:nvSpPr>
        <p:spPr>
          <a:xfrm>
            <a:off x="3697880" y="1943797"/>
            <a:ext cx="1199874" cy="772139"/>
          </a:xfrm>
          <a:prstGeom prst="rect">
            <a:avLst/>
          </a:prstGeom>
        </p:spPr>
        <p:txBody>
          <a:bodyPr vert="horz" lIns="91430" tIns="45715" rIns="91430" bIns="45715" anchor="ctr" anchorCtr="0"/>
          <a:lstStyle>
            <a:lvl1pPr>
              <a:spcBef>
                <a:spcPts val="0"/>
              </a:spcBef>
              <a:defRPr lang="en-US" sz="1200" b="1" dirty="0" smtClean="0">
                <a:solidFill>
                  <a:srgbClr val="000000"/>
                </a:solidFill>
                <a:latin typeface="+mj-lt"/>
              </a:defRPr>
            </a:lvl1pPr>
          </a:lstStyle>
          <a:p>
            <a:pPr marL="0" lvl="0" indent="0" algn="ctr">
              <a:buNone/>
            </a:pPr>
            <a:r>
              <a:rPr lang="en-US" dirty="0" smtClean="0"/>
              <a:t>Click</a:t>
            </a:r>
          </a:p>
        </p:txBody>
      </p:sp>
      <p:sp>
        <p:nvSpPr>
          <p:cNvPr id="30" name="Text Placeholder 3"/>
          <p:cNvSpPr>
            <a:spLocks noGrp="1"/>
          </p:cNvSpPr>
          <p:nvPr>
            <p:ph type="body" sz="quarter" idx="20"/>
          </p:nvPr>
        </p:nvSpPr>
        <p:spPr>
          <a:xfrm>
            <a:off x="5232492" y="1943797"/>
            <a:ext cx="1199874" cy="779863"/>
          </a:xfrm>
          <a:prstGeom prst="rect">
            <a:avLst/>
          </a:prstGeom>
        </p:spPr>
        <p:txBody>
          <a:bodyPr vert="horz" lIns="91430" tIns="45715" rIns="91430" bIns="45715" anchor="ctr" anchorCtr="0"/>
          <a:lstStyle>
            <a:lvl1pPr>
              <a:defRPr lang="en-US" sz="1200" b="1" dirty="0" smtClean="0">
                <a:solidFill>
                  <a:schemeClr val="bg1"/>
                </a:solidFill>
                <a:latin typeface="+mj-lt"/>
              </a:defRPr>
            </a:lvl1pPr>
          </a:lstStyle>
          <a:p>
            <a:pPr marL="0" lvl="0" indent="0" algn="ctr">
              <a:buNone/>
            </a:pPr>
            <a:r>
              <a:rPr lang="en-US" dirty="0" smtClean="0"/>
              <a:t>Click</a:t>
            </a:r>
          </a:p>
        </p:txBody>
      </p:sp>
      <p:sp>
        <p:nvSpPr>
          <p:cNvPr id="31" name="Text Placeholder 3"/>
          <p:cNvSpPr>
            <a:spLocks noGrp="1"/>
          </p:cNvSpPr>
          <p:nvPr>
            <p:ph type="body" sz="quarter" idx="21"/>
          </p:nvPr>
        </p:nvSpPr>
        <p:spPr>
          <a:xfrm>
            <a:off x="6726337" y="1943797"/>
            <a:ext cx="1199874" cy="772139"/>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36" name="Chevron 35"/>
          <p:cNvSpPr/>
          <p:nvPr userDrawn="1"/>
        </p:nvSpPr>
        <p:spPr>
          <a:xfrm>
            <a:off x="457200" y="1169988"/>
            <a:ext cx="1621809"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37" name="Chevron 36"/>
          <p:cNvSpPr/>
          <p:nvPr userDrawn="1"/>
        </p:nvSpPr>
        <p:spPr>
          <a:xfrm>
            <a:off x="1947334" y="1169988"/>
            <a:ext cx="1621809"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endParaRPr lang="en-US" sz="1400" dirty="0">
              <a:ln w="76200" cmpd="sng">
                <a:solidFill>
                  <a:schemeClr val="tx1"/>
                </a:solidFill>
              </a:ln>
              <a:solidFill>
                <a:schemeClr val="tx1"/>
              </a:solidFill>
              <a:latin typeface="+mj-lt"/>
            </a:endParaRPr>
          </a:p>
        </p:txBody>
      </p:sp>
      <p:sp>
        <p:nvSpPr>
          <p:cNvPr id="38" name="Chevron 37"/>
          <p:cNvSpPr/>
          <p:nvPr userDrawn="1"/>
        </p:nvSpPr>
        <p:spPr>
          <a:xfrm>
            <a:off x="3431788" y="1169988"/>
            <a:ext cx="1666203"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0" lvl="0" indent="0">
              <a:lnSpc>
                <a:spcPct val="90000"/>
              </a:lnSpc>
              <a:buClr>
                <a:schemeClr val="accent2"/>
              </a:buClr>
              <a:buFontTx/>
              <a:buNone/>
            </a:pPr>
            <a:endParaRPr lang="en-US" sz="1200" b="1" dirty="0"/>
          </a:p>
        </p:txBody>
      </p:sp>
      <p:sp>
        <p:nvSpPr>
          <p:cNvPr id="39" name="Chevron 38"/>
          <p:cNvSpPr/>
          <p:nvPr userDrawn="1"/>
        </p:nvSpPr>
        <p:spPr>
          <a:xfrm>
            <a:off x="4963777" y="1169988"/>
            <a:ext cx="1671933"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buFontTx/>
              <a:buNone/>
            </a:pPr>
            <a:endParaRPr lang="en-US" sz="1400" dirty="0">
              <a:ln w="76200" cmpd="sng">
                <a:solidFill>
                  <a:schemeClr val="tx1"/>
                </a:solidFill>
              </a:ln>
              <a:solidFill>
                <a:schemeClr val="tx1"/>
              </a:solidFill>
              <a:latin typeface="+mj-lt"/>
            </a:endParaRPr>
          </a:p>
        </p:txBody>
      </p:sp>
      <p:sp>
        <p:nvSpPr>
          <p:cNvPr id="40" name="Chevron 39"/>
          <p:cNvSpPr/>
          <p:nvPr userDrawn="1"/>
        </p:nvSpPr>
        <p:spPr>
          <a:xfrm>
            <a:off x="6531043" y="1169988"/>
            <a:ext cx="1633329"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p>
        </p:txBody>
      </p:sp>
      <p:sp>
        <p:nvSpPr>
          <p:cNvPr id="41" name="Chevron 40"/>
          <p:cNvSpPr/>
          <p:nvPr userDrawn="1"/>
        </p:nvSpPr>
        <p:spPr>
          <a:xfrm>
            <a:off x="1868311" y="3845951"/>
            <a:ext cx="1751062" cy="773807"/>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smtClean="0"/>
          </a:p>
        </p:txBody>
      </p:sp>
      <p:sp>
        <p:nvSpPr>
          <p:cNvPr id="42" name="Chevron 41"/>
          <p:cNvSpPr/>
          <p:nvPr userDrawn="1"/>
        </p:nvSpPr>
        <p:spPr>
          <a:xfrm>
            <a:off x="3431788" y="3845950"/>
            <a:ext cx="1733226" cy="773808"/>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43" name="Chevron 42"/>
          <p:cNvSpPr/>
          <p:nvPr userDrawn="1"/>
        </p:nvSpPr>
        <p:spPr>
          <a:xfrm>
            <a:off x="4963778" y="3845950"/>
            <a:ext cx="1742835" cy="773808"/>
          </a:xfrm>
          <a:prstGeom prst="chevron">
            <a:avLst>
              <a:gd name="adj" fmla="val 15609"/>
            </a:avLst>
          </a:prstGeom>
          <a:solidFill>
            <a:srgbClr val="B08D00"/>
          </a:solidFill>
          <a:effectLst>
            <a:outerShdw dist="12700" dir="5400000" sx="0" sy="0" rotWithShape="0">
              <a:srgbClr val="000000"/>
            </a:out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91430" tIns="45715" rIns="91430" bIns="45715"/>
          <a:lstStyle/>
          <a:p>
            <a:pPr lvl="0"/>
            <a:endParaRPr lang="en-US" dirty="0"/>
          </a:p>
        </p:txBody>
      </p:sp>
      <p:sp>
        <p:nvSpPr>
          <p:cNvPr id="44" name="Chevron 43"/>
          <p:cNvSpPr/>
          <p:nvPr userDrawn="1"/>
        </p:nvSpPr>
        <p:spPr>
          <a:xfrm>
            <a:off x="6517747" y="3845951"/>
            <a:ext cx="1646627" cy="772139"/>
          </a:xfrm>
          <a:prstGeom prst="chevron">
            <a:avLst>
              <a:gd name="adj" fmla="val 15609"/>
            </a:avLst>
          </a:prstGeom>
          <a:solidFill>
            <a:schemeClr val="accent1"/>
          </a:solidFill>
          <a:ln>
            <a:solidFill>
              <a:schemeClr val="accent1"/>
            </a:solidFill>
          </a:ln>
          <a:effectLst>
            <a:outerShdw dist="127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lvl="0" algn="ctr"/>
            <a:endParaRPr lang="en-US" sz="1300" b="1" dirty="0">
              <a:ln w="1905"/>
              <a:solidFill>
                <a:srgbClr val="000000"/>
              </a:solidFill>
              <a:effectLst>
                <a:innerShdw blurRad="69850" dist="43180" dir="5400000">
                  <a:srgbClr val="000000">
                    <a:alpha val="65000"/>
                  </a:srgbClr>
                </a:innerShdw>
              </a:effectLst>
              <a:latin typeface="Roboto Black"/>
              <a:cs typeface="Roboto Black"/>
            </a:endParaRPr>
          </a:p>
        </p:txBody>
      </p:sp>
      <p:sp>
        <p:nvSpPr>
          <p:cNvPr id="51" name="Text Placeholder 3"/>
          <p:cNvSpPr>
            <a:spLocks noGrp="1"/>
          </p:cNvSpPr>
          <p:nvPr>
            <p:ph type="body" sz="quarter" idx="23"/>
          </p:nvPr>
        </p:nvSpPr>
        <p:spPr>
          <a:xfrm>
            <a:off x="2150041" y="3845951"/>
            <a:ext cx="1199874" cy="772139"/>
          </a:xfrm>
          <a:prstGeom prst="rect">
            <a:avLst/>
          </a:prstGeom>
        </p:spPr>
        <p:txBody>
          <a:bodyPr vert="horz" lIns="91430" tIns="45715" rIns="91430" bIns="45715" anchor="ctr" anchorCtr="0"/>
          <a:lstStyle>
            <a:lvl1pPr>
              <a:defRPr lang="en-US" sz="1200" b="1" dirty="0" smtClean="0">
                <a:solidFill>
                  <a:schemeClr val="bg1"/>
                </a:solidFill>
                <a:latin typeface="+mj-lt"/>
              </a:defRPr>
            </a:lvl1pPr>
          </a:lstStyle>
          <a:p>
            <a:pPr marL="0" lvl="0" indent="0" algn="ctr">
              <a:buNone/>
            </a:pPr>
            <a:r>
              <a:rPr lang="en-US" dirty="0" smtClean="0"/>
              <a:t>Click</a:t>
            </a:r>
          </a:p>
        </p:txBody>
      </p:sp>
      <p:sp>
        <p:nvSpPr>
          <p:cNvPr id="52" name="Text Placeholder 3"/>
          <p:cNvSpPr>
            <a:spLocks noGrp="1"/>
          </p:cNvSpPr>
          <p:nvPr>
            <p:ph type="body" sz="quarter" idx="24"/>
          </p:nvPr>
        </p:nvSpPr>
        <p:spPr>
          <a:xfrm>
            <a:off x="3697881" y="3845951"/>
            <a:ext cx="1199874" cy="772139"/>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53" name="Text Placeholder 3"/>
          <p:cNvSpPr>
            <a:spLocks noGrp="1"/>
          </p:cNvSpPr>
          <p:nvPr>
            <p:ph type="body" sz="quarter" idx="25"/>
          </p:nvPr>
        </p:nvSpPr>
        <p:spPr>
          <a:xfrm>
            <a:off x="5232493" y="3845951"/>
            <a:ext cx="1199874" cy="772139"/>
          </a:xfrm>
          <a:prstGeom prst="rect">
            <a:avLst/>
          </a:prstGeom>
        </p:spPr>
        <p:txBody>
          <a:bodyPr vert="horz" lIns="91430" tIns="45715" rIns="91430" bIns="45715" anchor="ctr" anchorCtr="0"/>
          <a:lstStyle>
            <a:lvl1pPr>
              <a:defRPr lang="en-US" sz="1200" b="1" dirty="0" smtClean="0">
                <a:solidFill>
                  <a:schemeClr val="bg1"/>
                </a:solidFill>
                <a:latin typeface="+mj-lt"/>
              </a:defRPr>
            </a:lvl1pPr>
          </a:lstStyle>
          <a:p>
            <a:pPr marL="0" lvl="0" indent="0" algn="ctr">
              <a:buNone/>
            </a:pPr>
            <a:r>
              <a:rPr lang="en-US" dirty="0" smtClean="0"/>
              <a:t>Click</a:t>
            </a:r>
          </a:p>
        </p:txBody>
      </p:sp>
      <p:sp>
        <p:nvSpPr>
          <p:cNvPr id="54" name="Text Placeholder 3"/>
          <p:cNvSpPr>
            <a:spLocks noGrp="1"/>
          </p:cNvSpPr>
          <p:nvPr>
            <p:ph type="body" sz="quarter" idx="26"/>
          </p:nvPr>
        </p:nvSpPr>
        <p:spPr>
          <a:xfrm>
            <a:off x="6726338" y="3845951"/>
            <a:ext cx="1199874" cy="772139"/>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56" name="Chevron 55"/>
          <p:cNvSpPr/>
          <p:nvPr userDrawn="1"/>
        </p:nvSpPr>
        <p:spPr>
          <a:xfrm>
            <a:off x="1868312" y="3072142"/>
            <a:ext cx="1700833"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endParaRPr lang="en-US" sz="1400" dirty="0">
              <a:ln w="76200" cmpd="sng">
                <a:solidFill>
                  <a:schemeClr val="tx1"/>
                </a:solidFill>
              </a:ln>
              <a:solidFill>
                <a:schemeClr val="tx1"/>
              </a:solidFill>
              <a:latin typeface="+mj-lt"/>
            </a:endParaRPr>
          </a:p>
        </p:txBody>
      </p:sp>
      <p:sp>
        <p:nvSpPr>
          <p:cNvPr id="57" name="Chevron 56"/>
          <p:cNvSpPr/>
          <p:nvPr userDrawn="1"/>
        </p:nvSpPr>
        <p:spPr>
          <a:xfrm>
            <a:off x="3431789" y="3072142"/>
            <a:ext cx="1666203"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p>
        </p:txBody>
      </p:sp>
      <p:sp>
        <p:nvSpPr>
          <p:cNvPr id="58" name="Chevron 57"/>
          <p:cNvSpPr/>
          <p:nvPr userDrawn="1"/>
        </p:nvSpPr>
        <p:spPr>
          <a:xfrm>
            <a:off x="4963778" y="3072142"/>
            <a:ext cx="1671933" cy="773808"/>
          </a:xfrm>
          <a:prstGeom prst="chevron">
            <a:avLst>
              <a:gd name="adj" fmla="val 15609"/>
            </a:avLst>
          </a:prstGeom>
          <a:solidFill>
            <a:schemeClr val="bg1"/>
          </a:solidFill>
          <a:ln w="12700">
            <a:solidFill>
              <a:schemeClr val="accent1"/>
            </a:solidFill>
          </a:ln>
          <a:effectLst>
            <a:outerShdw dist="12700" dir="5400000" sx="0" sy="0" rotWithShape="0">
              <a:srgbClr val="000000"/>
            </a:outerShdw>
          </a:effectLst>
        </p:spPr>
        <p:style>
          <a:lnRef idx="1">
            <a:schemeClr val="accent2"/>
          </a:lnRef>
          <a:fillRef idx="3">
            <a:schemeClr val="accent2"/>
          </a:fillRef>
          <a:effectRef idx="2">
            <a:schemeClr val="accent2"/>
          </a:effectRef>
          <a:fontRef idx="minor">
            <a:schemeClr val="lt1"/>
          </a:fontRef>
        </p:style>
        <p:txBody>
          <a:bodyPr lIns="91430" tIns="45715" rIns="91430" bIns="45715" rtlCol="0" anchor="ctr"/>
          <a:lstStyle/>
          <a:p>
            <a:pPr lvl="0" algn="ctr"/>
            <a:endParaRPr lang="en-US" sz="1400" dirty="0">
              <a:ln w="76200" cmpd="sng">
                <a:solidFill>
                  <a:schemeClr val="tx1"/>
                </a:solidFill>
              </a:ln>
              <a:solidFill>
                <a:schemeClr val="tx1"/>
              </a:solidFill>
              <a:latin typeface="+mj-lt"/>
            </a:endParaRPr>
          </a:p>
        </p:txBody>
      </p:sp>
      <p:sp>
        <p:nvSpPr>
          <p:cNvPr id="59" name="Chevron 58"/>
          <p:cNvSpPr/>
          <p:nvPr userDrawn="1"/>
        </p:nvSpPr>
        <p:spPr>
          <a:xfrm>
            <a:off x="6531044" y="3072142"/>
            <a:ext cx="1633329" cy="773808"/>
          </a:xfrm>
          <a:prstGeom prst="chevron">
            <a:avLst>
              <a:gd name="adj" fmla="val 15609"/>
            </a:avLst>
          </a:prstGeom>
          <a:gradFill flip="none" rotWithShape="1">
            <a:gsLst>
              <a:gs pos="100000">
                <a:schemeClr val="bg1">
                  <a:lumMod val="75000"/>
                </a:schemeClr>
              </a:gs>
              <a:gs pos="10000">
                <a:schemeClr val="bg1">
                  <a:lumMod val="95000"/>
                </a:schemeClr>
              </a:gs>
            </a:gsLst>
            <a:lin ang="16200000" scaled="0"/>
            <a:tileRect/>
          </a:gradFill>
          <a:ln>
            <a:solidFill>
              <a:schemeClr val="accent1"/>
            </a:solidFill>
          </a:ln>
          <a:effectLst>
            <a:outerShdw dist="12700" dir="5400000" sx="0" sy="0" rotWithShape="0">
              <a:srgbClr val="000000"/>
            </a:outerShdw>
          </a:effectLst>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p>
        </p:txBody>
      </p:sp>
      <p:sp>
        <p:nvSpPr>
          <p:cNvPr id="60" name="Text Placeholder 3"/>
          <p:cNvSpPr>
            <a:spLocks noGrp="1"/>
          </p:cNvSpPr>
          <p:nvPr>
            <p:ph type="body" sz="quarter" idx="27"/>
          </p:nvPr>
        </p:nvSpPr>
        <p:spPr>
          <a:xfrm>
            <a:off x="668437" y="1292413"/>
            <a:ext cx="1199874" cy="537881"/>
          </a:xfrm>
          <a:prstGeom prst="rect">
            <a:avLst/>
          </a:prstGeom>
        </p:spPr>
        <p:txBody>
          <a:bodyPr vert="horz" lIns="91430" tIns="45715" rIns="91430" bIns="45715" anchor="ctr" anchorCtr="0"/>
          <a:lstStyle>
            <a:lvl1pPr marL="0" indent="0" algn="ctr">
              <a:buNone/>
              <a:defRPr sz="1400" b="1">
                <a:solidFill>
                  <a:srgbClr val="000000"/>
                </a:solidFill>
                <a:latin typeface="+mj-lt"/>
              </a:defRPr>
            </a:lvl1pPr>
          </a:lstStyle>
          <a:p>
            <a:pPr lvl="0"/>
            <a:r>
              <a:rPr lang="en-US" dirty="0" smtClean="0"/>
              <a:t>Click</a:t>
            </a:r>
          </a:p>
        </p:txBody>
      </p:sp>
      <p:sp>
        <p:nvSpPr>
          <p:cNvPr id="61" name="Text Placeholder 3"/>
          <p:cNvSpPr>
            <a:spLocks noGrp="1"/>
          </p:cNvSpPr>
          <p:nvPr>
            <p:ph type="body" sz="quarter" idx="28"/>
          </p:nvPr>
        </p:nvSpPr>
        <p:spPr>
          <a:xfrm>
            <a:off x="2150041" y="1169990"/>
            <a:ext cx="1199874" cy="773806"/>
          </a:xfrm>
          <a:prstGeom prst="rect">
            <a:avLst/>
          </a:prstGeom>
        </p:spPr>
        <p:txBody>
          <a:bodyPr vert="horz" lIns="91430" tIns="45715" rIns="91430" bIns="45715" anchor="ctr" anchorCtr="0"/>
          <a:lstStyle>
            <a:lvl1pPr marL="0" indent="0" algn="ctr">
              <a:buNone/>
              <a:defRPr sz="1200" b="1">
                <a:solidFill>
                  <a:srgbClr val="000000"/>
                </a:solidFill>
                <a:latin typeface="+mj-lt"/>
              </a:defRPr>
            </a:lvl1pPr>
          </a:lstStyle>
          <a:p>
            <a:pPr lvl="0"/>
            <a:r>
              <a:rPr lang="en-US" dirty="0" smtClean="0"/>
              <a:t>Click</a:t>
            </a:r>
          </a:p>
        </p:txBody>
      </p:sp>
      <p:sp>
        <p:nvSpPr>
          <p:cNvPr id="62" name="Text Placeholder 3"/>
          <p:cNvSpPr>
            <a:spLocks noGrp="1"/>
          </p:cNvSpPr>
          <p:nvPr>
            <p:ph type="body" sz="quarter" idx="29"/>
          </p:nvPr>
        </p:nvSpPr>
        <p:spPr>
          <a:xfrm>
            <a:off x="3697881" y="1169990"/>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3" name="Text Placeholder 3"/>
          <p:cNvSpPr>
            <a:spLocks noGrp="1"/>
          </p:cNvSpPr>
          <p:nvPr>
            <p:ph type="body" sz="quarter" idx="30"/>
          </p:nvPr>
        </p:nvSpPr>
        <p:spPr>
          <a:xfrm>
            <a:off x="5232492" y="1169990"/>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4" name="Text Placeholder 3"/>
          <p:cNvSpPr>
            <a:spLocks noGrp="1"/>
          </p:cNvSpPr>
          <p:nvPr>
            <p:ph type="body" sz="quarter" idx="31"/>
          </p:nvPr>
        </p:nvSpPr>
        <p:spPr>
          <a:xfrm>
            <a:off x="6726338" y="1169990"/>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5" name="Text Placeholder 3"/>
          <p:cNvSpPr>
            <a:spLocks noGrp="1"/>
          </p:cNvSpPr>
          <p:nvPr>
            <p:ph type="body" sz="quarter" idx="32"/>
          </p:nvPr>
        </p:nvSpPr>
        <p:spPr>
          <a:xfrm>
            <a:off x="2150040" y="3072145"/>
            <a:ext cx="1199874" cy="773804"/>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6" name="Text Placeholder 3"/>
          <p:cNvSpPr>
            <a:spLocks noGrp="1"/>
          </p:cNvSpPr>
          <p:nvPr>
            <p:ph type="body" sz="quarter" idx="33"/>
          </p:nvPr>
        </p:nvSpPr>
        <p:spPr>
          <a:xfrm>
            <a:off x="3697880" y="3072143"/>
            <a:ext cx="1199874" cy="773805"/>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7" name="Text Placeholder 3"/>
          <p:cNvSpPr>
            <a:spLocks noGrp="1"/>
          </p:cNvSpPr>
          <p:nvPr>
            <p:ph type="body" sz="quarter" idx="34"/>
          </p:nvPr>
        </p:nvSpPr>
        <p:spPr>
          <a:xfrm>
            <a:off x="5232493" y="3072144"/>
            <a:ext cx="1199874" cy="773806"/>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68" name="Text Placeholder 3"/>
          <p:cNvSpPr>
            <a:spLocks noGrp="1"/>
          </p:cNvSpPr>
          <p:nvPr>
            <p:ph type="body" sz="quarter" idx="35"/>
          </p:nvPr>
        </p:nvSpPr>
        <p:spPr>
          <a:xfrm>
            <a:off x="6726338" y="3072143"/>
            <a:ext cx="1199874" cy="773807"/>
          </a:xfrm>
          <a:prstGeom prst="rect">
            <a:avLst/>
          </a:prstGeom>
        </p:spPr>
        <p:txBody>
          <a:bodyPr vert="horz" lIns="91430" tIns="45715" rIns="91430" bIns="45715" anchor="ctr" anchorCtr="0"/>
          <a:lstStyle>
            <a:lvl1pPr>
              <a:defRPr lang="en-US" sz="1200" b="1" dirty="0" smtClean="0">
                <a:solidFill>
                  <a:srgbClr val="000000"/>
                </a:solidFill>
                <a:latin typeface="+mj-lt"/>
              </a:defRPr>
            </a:lvl1pPr>
          </a:lstStyle>
          <a:p>
            <a:pPr marL="0" lvl="0" indent="0" algn="ctr">
              <a:buNone/>
            </a:pPr>
            <a:r>
              <a:rPr lang="en-US" dirty="0" smtClean="0"/>
              <a:t>Click</a:t>
            </a:r>
          </a:p>
        </p:txBody>
      </p:sp>
      <p:sp>
        <p:nvSpPr>
          <p:cNvPr id="76" name="Text Placeholder 3"/>
          <p:cNvSpPr>
            <a:spLocks noGrp="1"/>
          </p:cNvSpPr>
          <p:nvPr>
            <p:ph type="body" sz="quarter" idx="36"/>
          </p:nvPr>
        </p:nvSpPr>
        <p:spPr>
          <a:xfrm>
            <a:off x="2359217" y="814294"/>
            <a:ext cx="726135" cy="325796"/>
          </a:xfrm>
          <a:prstGeom prst="rect">
            <a:avLst/>
          </a:prstGeom>
        </p:spPr>
        <p:txBody>
          <a:bodyPr vert="horz" lIns="91430" tIns="45715" rIns="91430" bIns="45715" anchor="ctr" anchorCtr="0"/>
          <a:lstStyle>
            <a:lvl1pPr marL="0" indent="0" algn="ctr">
              <a:buFontTx/>
              <a:buNone/>
              <a:defRPr sz="1600" b="1">
                <a:solidFill>
                  <a:srgbClr val="737373"/>
                </a:solidFill>
                <a:latin typeface="+mj-lt"/>
              </a:defRPr>
            </a:lvl1pPr>
          </a:lstStyle>
          <a:p>
            <a:pPr lvl="0"/>
            <a:r>
              <a:rPr lang="en-US" dirty="0" smtClean="0"/>
              <a:t>Click</a:t>
            </a:r>
          </a:p>
        </p:txBody>
      </p:sp>
      <p:sp>
        <p:nvSpPr>
          <p:cNvPr id="77" name="Text Placeholder 3"/>
          <p:cNvSpPr>
            <a:spLocks noGrp="1"/>
          </p:cNvSpPr>
          <p:nvPr>
            <p:ph type="body" sz="quarter" idx="37"/>
          </p:nvPr>
        </p:nvSpPr>
        <p:spPr>
          <a:xfrm>
            <a:off x="3901146" y="814294"/>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78" name="Text Placeholder 3"/>
          <p:cNvSpPr>
            <a:spLocks noGrp="1"/>
          </p:cNvSpPr>
          <p:nvPr>
            <p:ph type="body" sz="quarter" idx="38"/>
          </p:nvPr>
        </p:nvSpPr>
        <p:spPr>
          <a:xfrm>
            <a:off x="5469971" y="814294"/>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79" name="Text Placeholder 3"/>
          <p:cNvSpPr>
            <a:spLocks noGrp="1"/>
          </p:cNvSpPr>
          <p:nvPr>
            <p:ph type="body" sz="quarter" idx="39"/>
          </p:nvPr>
        </p:nvSpPr>
        <p:spPr>
          <a:xfrm>
            <a:off x="6952133" y="814294"/>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0" name="Text Placeholder 3"/>
          <p:cNvSpPr>
            <a:spLocks noGrp="1"/>
          </p:cNvSpPr>
          <p:nvPr>
            <p:ph type="body" sz="quarter" idx="40"/>
          </p:nvPr>
        </p:nvSpPr>
        <p:spPr>
          <a:xfrm>
            <a:off x="2359217"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1" name="Text Placeholder 3"/>
          <p:cNvSpPr>
            <a:spLocks noGrp="1"/>
          </p:cNvSpPr>
          <p:nvPr>
            <p:ph type="body" sz="quarter" idx="41"/>
          </p:nvPr>
        </p:nvSpPr>
        <p:spPr>
          <a:xfrm>
            <a:off x="3901146"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2" name="Text Placeholder 3"/>
          <p:cNvSpPr>
            <a:spLocks noGrp="1"/>
          </p:cNvSpPr>
          <p:nvPr>
            <p:ph type="body" sz="quarter" idx="42"/>
          </p:nvPr>
        </p:nvSpPr>
        <p:spPr>
          <a:xfrm>
            <a:off x="5469971"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
        <p:nvSpPr>
          <p:cNvPr id="83" name="Text Placeholder 3"/>
          <p:cNvSpPr>
            <a:spLocks noGrp="1"/>
          </p:cNvSpPr>
          <p:nvPr>
            <p:ph type="body" sz="quarter" idx="43"/>
          </p:nvPr>
        </p:nvSpPr>
        <p:spPr>
          <a:xfrm>
            <a:off x="6952133" y="2746347"/>
            <a:ext cx="726135" cy="325796"/>
          </a:xfrm>
          <a:prstGeom prst="rect">
            <a:avLst/>
          </a:prstGeom>
        </p:spPr>
        <p:txBody>
          <a:bodyPr vert="horz" lIns="91430" tIns="45715" rIns="91430" bIns="45715" anchor="ctr" anchorCtr="0"/>
          <a:lstStyle>
            <a:lvl1pPr>
              <a:defRPr lang="en-US" sz="1600" b="1" dirty="0" smtClean="0">
                <a:solidFill>
                  <a:srgbClr val="737373"/>
                </a:solidFill>
                <a:latin typeface="+mj-lt"/>
              </a:defRPr>
            </a:lvl1pPr>
          </a:lstStyle>
          <a:p>
            <a:pPr marL="0" lvl="0" indent="0" algn="ctr">
              <a:buNone/>
            </a:pPr>
            <a:r>
              <a:rPr lang="en-US" dirty="0" smtClean="0"/>
              <a:t>Click</a:t>
            </a:r>
          </a:p>
        </p:txBody>
      </p:sp>
    </p:spTree>
    <p:extLst>
      <p:ext uri="{BB962C8B-B14F-4D97-AF65-F5344CB8AC3E}">
        <p14:creationId xmlns:p14="http://schemas.microsoft.com/office/powerpoint/2010/main" val="356483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Only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2" y="285751"/>
            <a:ext cx="6959599" cy="446089"/>
          </a:xfrm>
        </p:spPr>
        <p:txBody>
          <a:bodyPr>
            <a:normAutofit/>
          </a:bodyPr>
          <a:lstStyle>
            <a:lvl1pPr algn="l">
              <a:defRPr sz="3000"/>
            </a:lvl1pPr>
          </a:lstStyle>
          <a:p>
            <a:r>
              <a:rPr lang="en-US" dirty="0" smtClean="0"/>
              <a:t>CLICK TO EDIT TITLE</a:t>
            </a:r>
            <a:endParaRPr lang="en-US" dirty="0"/>
          </a:p>
        </p:txBody>
      </p:sp>
      <p:sp>
        <p:nvSpPr>
          <p:cNvPr id="3" name="Content Placeholder 2"/>
          <p:cNvSpPr>
            <a:spLocks noGrp="1"/>
          </p:cNvSpPr>
          <p:nvPr>
            <p:ph idx="1" hasCustomPrompt="1"/>
          </p:nvPr>
        </p:nvSpPr>
        <p:spPr>
          <a:xfrm>
            <a:off x="584202" y="1028701"/>
            <a:ext cx="8051798" cy="3596216"/>
          </a:xfrm>
          <a:prstGeom prst="rect">
            <a:avLst/>
          </a:prstGeom>
        </p:spPr>
        <p:txBody>
          <a:bodyPr lIns="91430" tIns="45715" rIns="91430" bIns="45715">
            <a:normAutofit/>
          </a:bodyPr>
          <a:lstStyle>
            <a:lvl1pPr marL="0" indent="0">
              <a:lnSpc>
                <a:spcPct val="110000"/>
              </a:lnSpc>
              <a:buClr>
                <a:schemeClr val="accent1"/>
              </a:buClr>
              <a:buFont typeface="Arial"/>
              <a:buNone/>
              <a:defRPr sz="1600" b="1" i="0">
                <a:solidFill>
                  <a:schemeClr val="accent1"/>
                </a:solidFill>
                <a:latin typeface="Arial"/>
                <a:cs typeface="Arial"/>
              </a:defRPr>
            </a:lvl1pPr>
            <a:lvl2pPr>
              <a:defRPr sz="1400">
                <a:solidFill>
                  <a:schemeClr val="tx1"/>
                </a:solidFill>
              </a:defRPr>
            </a:lvl2pPr>
            <a:lvl3pPr marL="594293" indent="-320004">
              <a:lnSpc>
                <a:spcPct val="110000"/>
              </a:lnSpc>
              <a:spcBef>
                <a:spcPts val="200"/>
              </a:spcBef>
              <a:buClr>
                <a:schemeClr val="accent2"/>
              </a:buClr>
              <a:defRPr sz="1400">
                <a:solidFill>
                  <a:schemeClr val="tx1"/>
                </a:solidFill>
              </a:defRPr>
            </a:lvl3pPr>
            <a:lvl4pPr marL="960011" indent="-320004">
              <a:lnSpc>
                <a:spcPct val="110000"/>
              </a:lnSpc>
              <a:spcBef>
                <a:spcPts val="200"/>
              </a:spcBef>
              <a:defRPr sz="1200">
                <a:solidFill>
                  <a:schemeClr val="tx1"/>
                </a:solidFill>
              </a:defRPr>
            </a:lvl4pPr>
            <a:lvl5pPr marL="2057166" marR="0" indent="-228574" algn="l" defTabSz="457148" rtl="0" eaLnBrk="1" fontAlgn="auto" latinLnBrk="0" hangingPunct="1">
              <a:lnSpc>
                <a:spcPct val="100000"/>
              </a:lnSpc>
              <a:spcBef>
                <a:spcPct val="20000"/>
              </a:spcBef>
              <a:spcAft>
                <a:spcPts val="0"/>
              </a:spcAft>
              <a:buClr>
                <a:schemeClr val="accent1"/>
              </a:buClr>
              <a:buSzTx/>
              <a:buFont typeface="Arial"/>
              <a:buChar char="»"/>
              <a:tabLst/>
              <a:defRPr sz="1000">
                <a:solidFill>
                  <a:schemeClr val="tx1"/>
                </a:solidFill>
              </a:defRPr>
            </a:lvl5pPr>
          </a:lstStyle>
          <a:p>
            <a:pPr lvl="0"/>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Text</a:t>
            </a:r>
          </a:p>
          <a:p>
            <a:pPr lvl="2"/>
            <a:r>
              <a:rPr lang="es-ES_tradnl" dirty="0" err="1" smtClean="0"/>
              <a:t>Third</a:t>
            </a:r>
            <a:r>
              <a:rPr lang="es-ES_tradnl" dirty="0" smtClean="0"/>
              <a:t> </a:t>
            </a:r>
            <a:r>
              <a:rPr lang="es-ES_tradnl" dirty="0" err="1" smtClean="0"/>
              <a:t>level</a:t>
            </a:r>
            <a:endParaRPr lang="es-ES_tradnl" dirty="0" smtClean="0"/>
          </a:p>
          <a:p>
            <a:pPr lvl="3"/>
            <a:r>
              <a:rPr lang="es-ES_tradnl" dirty="0" err="1" smtClean="0"/>
              <a:t>Fourth</a:t>
            </a:r>
            <a:r>
              <a:rPr lang="es-ES_tradnl" dirty="0" smtClean="0"/>
              <a:t> </a:t>
            </a:r>
            <a:r>
              <a:rPr lang="es-ES_tradnl" dirty="0" err="1" smtClean="0"/>
              <a:t>level</a:t>
            </a:r>
            <a:endParaRPr lang="es-ES_tradnl" dirty="0" smtClean="0"/>
          </a:p>
        </p:txBody>
      </p:sp>
      <p:sp>
        <p:nvSpPr>
          <p:cNvPr id="7"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p>
        </p:txBody>
      </p:sp>
      <p:sp>
        <p:nvSpPr>
          <p:cNvPr id="9"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10"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852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Bullet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2" y="285751"/>
            <a:ext cx="6959599" cy="446089"/>
          </a:xfrm>
        </p:spPr>
        <p:txBody>
          <a:bodyPr>
            <a:normAutofit/>
          </a:bodyPr>
          <a:lstStyle>
            <a:lvl1pPr algn="l">
              <a:defRPr sz="3000"/>
            </a:lvl1pPr>
          </a:lstStyle>
          <a:p>
            <a:r>
              <a:rPr lang="en-US" dirty="0" smtClean="0"/>
              <a:t>CLICK TO EDIT TITLE</a:t>
            </a:r>
            <a:endParaRPr lang="en-US" dirty="0"/>
          </a:p>
        </p:txBody>
      </p:sp>
      <p:sp>
        <p:nvSpPr>
          <p:cNvPr id="3" name="Content Placeholder 2"/>
          <p:cNvSpPr>
            <a:spLocks noGrp="1"/>
          </p:cNvSpPr>
          <p:nvPr>
            <p:ph idx="1"/>
          </p:nvPr>
        </p:nvSpPr>
        <p:spPr>
          <a:xfrm>
            <a:off x="584202" y="1028701"/>
            <a:ext cx="8051798" cy="3596216"/>
          </a:xfrm>
          <a:prstGeom prst="rect">
            <a:avLst/>
          </a:prstGeom>
        </p:spPr>
        <p:txBody>
          <a:bodyPr lIns="91430" tIns="45715" rIns="91430" bIns="45715">
            <a:normAutofit/>
          </a:bodyPr>
          <a:lstStyle>
            <a:lvl1pPr marL="342861" indent="-342861">
              <a:buClr>
                <a:schemeClr val="accent1"/>
              </a:buClr>
              <a:buFont typeface="Arial"/>
              <a:buChar char="•"/>
              <a:defRPr sz="1600" b="0" i="0">
                <a:solidFill>
                  <a:schemeClr val="tx1"/>
                </a:solidFill>
                <a:latin typeface="Arial"/>
                <a:cs typeface="Arial"/>
              </a:defRPr>
            </a:lvl1pPr>
            <a:lvl2pPr>
              <a:defRPr sz="1400">
                <a:solidFill>
                  <a:schemeClr val="tx1"/>
                </a:solidFill>
              </a:defRPr>
            </a:lvl2pPr>
            <a:lvl3pPr>
              <a:buClr>
                <a:schemeClr val="accent2"/>
              </a:buClr>
              <a:defRPr sz="1200">
                <a:solidFill>
                  <a:schemeClr val="tx1"/>
                </a:solidFill>
              </a:defRPr>
            </a:lvl3pPr>
            <a:lvl4pPr>
              <a:defRPr sz="1100">
                <a:solidFill>
                  <a:schemeClr val="tx1"/>
                </a:solidFill>
              </a:defRPr>
            </a:lvl4pPr>
            <a:lvl5pPr marL="2057166" marR="0" indent="-228574" algn="l" defTabSz="457148" rtl="0" eaLnBrk="1" fontAlgn="auto" latinLnBrk="0" hangingPunct="1">
              <a:lnSpc>
                <a:spcPct val="100000"/>
              </a:lnSpc>
              <a:spcBef>
                <a:spcPct val="20000"/>
              </a:spcBef>
              <a:spcAft>
                <a:spcPts val="0"/>
              </a:spcAft>
              <a:buClr>
                <a:schemeClr val="accent1"/>
              </a:buClr>
              <a:buSzTx/>
              <a:buFont typeface="Arial"/>
              <a:buChar char="»"/>
              <a:tabLst/>
              <a:defRPr sz="1000">
                <a:solidFill>
                  <a:schemeClr val="tx1"/>
                </a:solidFill>
              </a:defRPr>
            </a:lvl5pPr>
          </a:lstStyle>
          <a:p>
            <a:pPr lvl="0"/>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text</a:t>
            </a:r>
            <a:r>
              <a:rPr lang="es-ES_tradnl" dirty="0" smtClean="0"/>
              <a:t> </a:t>
            </a:r>
            <a:r>
              <a:rPr lang="es-ES_tradnl" dirty="0" err="1" smtClean="0"/>
              <a:t>styles</a:t>
            </a:r>
            <a:endParaRPr lang="es-ES_tradnl" dirty="0" smtClean="0"/>
          </a:p>
          <a:p>
            <a:pPr lvl="1"/>
            <a:r>
              <a:rPr lang="es-ES_tradnl" dirty="0" err="1" smtClean="0"/>
              <a:t>Second</a:t>
            </a:r>
            <a:r>
              <a:rPr lang="es-ES_tradnl" dirty="0" smtClean="0"/>
              <a:t> </a:t>
            </a:r>
            <a:r>
              <a:rPr lang="es-ES_tradnl" dirty="0" err="1" smtClean="0"/>
              <a:t>level</a:t>
            </a:r>
            <a:endParaRPr lang="es-ES_tradnl" dirty="0" smtClean="0"/>
          </a:p>
          <a:p>
            <a:pPr lvl="2"/>
            <a:r>
              <a:rPr lang="es-ES_tradnl" dirty="0" err="1" smtClean="0"/>
              <a:t>Third</a:t>
            </a:r>
            <a:r>
              <a:rPr lang="es-ES_tradnl" dirty="0" smtClean="0"/>
              <a:t> </a:t>
            </a:r>
            <a:r>
              <a:rPr lang="es-ES_tradnl" dirty="0" err="1" smtClean="0"/>
              <a:t>level</a:t>
            </a:r>
            <a:endParaRPr lang="es-ES_tradnl" dirty="0" smtClean="0"/>
          </a:p>
          <a:p>
            <a:pPr lvl="3"/>
            <a:r>
              <a:rPr lang="es-ES_tradnl" dirty="0" err="1" smtClean="0"/>
              <a:t>Fourth</a:t>
            </a:r>
            <a:r>
              <a:rPr lang="es-ES_tradnl" dirty="0" smtClean="0"/>
              <a:t> </a:t>
            </a:r>
            <a:r>
              <a:rPr lang="es-ES_tradnl" dirty="0" err="1" smtClean="0"/>
              <a:t>level</a:t>
            </a:r>
            <a:endParaRPr lang="es-ES_tradnl" dirty="0" smtClean="0"/>
          </a:p>
          <a:p>
            <a:pPr lvl="4"/>
            <a:r>
              <a:rPr lang="es-ES_tradnl" dirty="0" err="1" smtClean="0"/>
              <a:t>Fifth</a:t>
            </a:r>
            <a:r>
              <a:rPr lang="es-ES_tradnl" dirty="0" smtClean="0"/>
              <a:t> </a:t>
            </a:r>
            <a:r>
              <a:rPr lang="es-ES_tradnl" dirty="0" err="1" smtClean="0"/>
              <a:t>level</a:t>
            </a:r>
            <a:endParaRPr lang="en-US" dirty="0"/>
          </a:p>
        </p:txBody>
      </p:sp>
      <p:sp>
        <p:nvSpPr>
          <p:cNvPr id="7"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p>
        </p:txBody>
      </p:sp>
      <p:sp>
        <p:nvSpPr>
          <p:cNvPr id="9"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10"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003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0" y="1018232"/>
            <a:ext cx="3937704" cy="3458519"/>
          </a:xfrm>
          <a:prstGeom prst="rect">
            <a:avLst/>
          </a:prstGeom>
        </p:spPr>
        <p:txBody>
          <a:bodyPr lIns="91430" tIns="45715" rIns="91430" bIns="45715"/>
          <a:lstStyle>
            <a:lvl1pPr>
              <a:defRPr lang="es-ES_tradnl" sz="1600" dirty="0" smtClean="0">
                <a:latin typeface="Arial"/>
                <a:cs typeface="Arial"/>
              </a:defRPr>
            </a:lvl1pPr>
            <a:lvl2pPr>
              <a:defRPr lang="es-ES_tradnl" sz="1400" dirty="0" smtClean="0"/>
            </a:lvl2pPr>
            <a:lvl3pPr>
              <a:defRPr lang="es-ES_tradnl" sz="1200" dirty="0" smtClean="0"/>
            </a:lvl3pPr>
            <a:lvl4pPr>
              <a:defRPr lang="es-ES_tradnl" sz="1100" dirty="0" smtClean="0"/>
            </a:lvl4pPr>
            <a:lvl5pPr>
              <a:defRPr lang="en-US" sz="1000" dirty="0"/>
            </a:lvl5pPr>
          </a:lstStyle>
          <a:p>
            <a:pPr marL="0" lvl="0" indent="-164573">
              <a:lnSpc>
                <a:spcPct val="110000"/>
              </a:lnSpc>
              <a:spcBef>
                <a:spcPts val="0"/>
              </a:spcBef>
              <a:spcAft>
                <a:spcPts val="200"/>
              </a:spcAft>
              <a:buClr>
                <a:schemeClr val="accent1"/>
              </a:buClr>
            </a:pPr>
            <a:r>
              <a:rPr lang="es-ES_tradnl" dirty="0" err="1" smtClean="0"/>
              <a:t>Click</a:t>
            </a:r>
            <a:r>
              <a:rPr lang="es-ES_tradnl" dirty="0" smtClean="0"/>
              <a:t> </a:t>
            </a:r>
            <a:r>
              <a:rPr lang="es-ES_tradnl" dirty="0" err="1" smtClean="0"/>
              <a:t>to</a:t>
            </a:r>
            <a:r>
              <a:rPr lang="es-ES_tradnl" dirty="0" smtClean="0"/>
              <a:t> </a:t>
            </a:r>
            <a:r>
              <a:rPr lang="es-ES_tradnl" dirty="0" err="1" smtClean="0"/>
              <a:t>edit</a:t>
            </a:r>
            <a:endParaRPr lang="es-ES_tradnl" dirty="0" smtClean="0"/>
          </a:p>
          <a:p>
            <a:pPr marL="466291" lvl="1" indent="-192002">
              <a:lnSpc>
                <a:spcPct val="110000"/>
              </a:lnSpc>
              <a:spcBef>
                <a:spcPts val="0"/>
              </a:spcBef>
              <a:spcAft>
                <a:spcPts val="200"/>
              </a:spcAft>
            </a:pPr>
            <a:r>
              <a:rPr lang="es-ES_tradnl" dirty="0" err="1" smtClean="0"/>
              <a:t>Second</a:t>
            </a:r>
            <a:r>
              <a:rPr lang="es-ES_tradnl" dirty="0" smtClean="0"/>
              <a:t> </a:t>
            </a:r>
            <a:r>
              <a:rPr lang="es-ES_tradnl" dirty="0" err="1" smtClean="0"/>
              <a:t>level</a:t>
            </a:r>
            <a:endParaRPr lang="es-ES_tradnl" dirty="0" smtClean="0"/>
          </a:p>
          <a:p>
            <a:pPr marL="777152" lvl="2" indent="-137145">
              <a:lnSpc>
                <a:spcPct val="110000"/>
              </a:lnSpc>
              <a:spcBef>
                <a:spcPts val="0"/>
              </a:spcBef>
              <a:spcAft>
                <a:spcPts val="200"/>
              </a:spcAft>
              <a:buClr>
                <a:schemeClr val="accent2"/>
              </a:buClr>
            </a:pPr>
            <a:r>
              <a:rPr lang="es-ES_tradnl" dirty="0" err="1" smtClean="0"/>
              <a:t>Third</a:t>
            </a:r>
            <a:r>
              <a:rPr lang="es-ES_tradnl" dirty="0" smtClean="0"/>
              <a:t> </a:t>
            </a:r>
            <a:r>
              <a:rPr lang="es-ES_tradnl" dirty="0" err="1" smtClean="0"/>
              <a:t>level</a:t>
            </a:r>
            <a:endParaRPr lang="es-ES_tradnl" dirty="0" smtClean="0"/>
          </a:p>
          <a:p>
            <a:pPr marL="1051440" lvl="3" indent="-137145">
              <a:lnSpc>
                <a:spcPct val="110000"/>
              </a:lnSpc>
              <a:spcBef>
                <a:spcPts val="0"/>
              </a:spcBef>
              <a:spcAft>
                <a:spcPts val="200"/>
              </a:spcAft>
            </a:pPr>
            <a:r>
              <a:rPr lang="es-ES_tradnl" dirty="0" err="1" smtClean="0"/>
              <a:t>Fourth</a:t>
            </a:r>
            <a:r>
              <a:rPr lang="es-ES_tradnl" dirty="0" smtClean="0"/>
              <a:t> </a:t>
            </a:r>
            <a:r>
              <a:rPr lang="es-ES_tradnl" dirty="0" err="1" smtClean="0"/>
              <a:t>level</a:t>
            </a:r>
            <a:endParaRPr lang="es-ES_tradnl" dirty="0" smtClean="0"/>
          </a:p>
          <a:p>
            <a:pPr marL="1234299" lvl="4" indent="-137145">
              <a:lnSpc>
                <a:spcPct val="110000"/>
              </a:lnSpc>
              <a:spcBef>
                <a:spcPts val="0"/>
              </a:spcBef>
              <a:spcAft>
                <a:spcPts val="200"/>
              </a:spcAft>
              <a:buClr>
                <a:schemeClr val="accent1"/>
              </a:buClr>
            </a:pPr>
            <a:r>
              <a:rPr lang="es-ES_tradnl" dirty="0" err="1" smtClean="0"/>
              <a:t>Fifth</a:t>
            </a:r>
            <a:r>
              <a:rPr lang="es-ES_tradnl" dirty="0" smtClean="0"/>
              <a:t> </a:t>
            </a:r>
            <a:r>
              <a:rPr lang="es-ES_tradnl" dirty="0" err="1" smtClean="0"/>
              <a:t>level</a:t>
            </a:r>
            <a:endParaRPr lang="en-US" dirty="0"/>
          </a:p>
        </p:txBody>
      </p:sp>
      <p:sp>
        <p:nvSpPr>
          <p:cNvPr id="3" name="Content Placeholder 2"/>
          <p:cNvSpPr>
            <a:spLocks noGrp="1"/>
          </p:cNvSpPr>
          <p:nvPr>
            <p:ph sz="half" idx="1" hasCustomPrompt="1"/>
          </p:nvPr>
        </p:nvSpPr>
        <p:spPr>
          <a:xfrm>
            <a:off x="558096" y="1018232"/>
            <a:ext cx="3861504" cy="3458519"/>
          </a:xfrm>
          <a:prstGeom prst="rect">
            <a:avLst/>
          </a:prstGeom>
        </p:spPr>
        <p:txBody>
          <a:bodyPr lIns="91430" tIns="45715" rIns="91430" bIns="45715"/>
          <a:lstStyle>
            <a:lvl1pPr>
              <a:lnSpc>
                <a:spcPct val="110000"/>
              </a:lnSpc>
              <a:spcBef>
                <a:spcPts val="0"/>
              </a:spcBef>
              <a:spcAft>
                <a:spcPts val="200"/>
              </a:spcAft>
              <a:defRPr lang="es-ES_tradnl" sz="1600" dirty="0" smtClean="0">
                <a:latin typeface="Arial"/>
                <a:cs typeface="Arial"/>
              </a:defRPr>
            </a:lvl1pPr>
            <a:lvl2pPr>
              <a:lnSpc>
                <a:spcPct val="110000"/>
              </a:lnSpc>
              <a:spcBef>
                <a:spcPts val="0"/>
              </a:spcBef>
              <a:spcAft>
                <a:spcPts val="200"/>
              </a:spcAft>
              <a:defRPr lang="es-ES_tradnl" sz="1400" dirty="0" smtClean="0"/>
            </a:lvl2pPr>
            <a:lvl3pPr>
              <a:lnSpc>
                <a:spcPct val="110000"/>
              </a:lnSpc>
              <a:spcBef>
                <a:spcPts val="0"/>
              </a:spcBef>
              <a:spcAft>
                <a:spcPts val="200"/>
              </a:spcAft>
              <a:defRPr lang="es-ES_tradnl" sz="1200" dirty="0" smtClean="0"/>
            </a:lvl3pPr>
            <a:lvl4pPr>
              <a:lnSpc>
                <a:spcPct val="110000"/>
              </a:lnSpc>
              <a:spcBef>
                <a:spcPts val="0"/>
              </a:spcBef>
              <a:spcAft>
                <a:spcPts val="200"/>
              </a:spcAft>
              <a:defRPr lang="es-ES_tradnl" sz="1100" dirty="0" smtClean="0"/>
            </a:lvl4pPr>
            <a:lvl5pPr>
              <a:lnSpc>
                <a:spcPct val="110000"/>
              </a:lnSpc>
              <a:spcBef>
                <a:spcPts val="0"/>
              </a:spcBef>
              <a:spcAft>
                <a:spcPts val="200"/>
              </a:spcAft>
              <a:defRPr lang="en-US" sz="1000" dirty="0"/>
            </a:lvl5pPr>
          </a:lstStyle>
          <a:p>
            <a:pPr marL="0" lvl="0" indent="-164573">
              <a:spcBef>
                <a:spcPts val="0"/>
              </a:spcBef>
              <a:buClr>
                <a:schemeClr val="accent1"/>
              </a:buClr>
            </a:pPr>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a:t>
            </a:r>
            <a:r>
              <a:rPr lang="es-ES_tradnl" dirty="0" err="1" smtClean="0"/>
              <a:t>text</a:t>
            </a:r>
            <a:endParaRPr lang="es-ES_tradnl" dirty="0" smtClean="0"/>
          </a:p>
          <a:p>
            <a:pPr marL="466291" lvl="1" indent="-192002">
              <a:spcBef>
                <a:spcPts val="0"/>
              </a:spcBef>
            </a:pPr>
            <a:r>
              <a:rPr lang="es-ES_tradnl" dirty="0" err="1" smtClean="0"/>
              <a:t>Second</a:t>
            </a:r>
            <a:r>
              <a:rPr lang="es-ES_tradnl" dirty="0" smtClean="0"/>
              <a:t> </a:t>
            </a:r>
            <a:r>
              <a:rPr lang="es-ES_tradnl" dirty="0" err="1" smtClean="0"/>
              <a:t>level</a:t>
            </a:r>
            <a:endParaRPr lang="es-ES_tradnl" dirty="0" smtClean="0"/>
          </a:p>
          <a:p>
            <a:pPr marL="777152" lvl="2" indent="-137145">
              <a:spcBef>
                <a:spcPts val="0"/>
              </a:spcBef>
              <a:buClr>
                <a:schemeClr val="accent2"/>
              </a:buClr>
            </a:pPr>
            <a:r>
              <a:rPr lang="es-ES_tradnl" dirty="0" err="1" smtClean="0"/>
              <a:t>Third</a:t>
            </a:r>
            <a:r>
              <a:rPr lang="es-ES_tradnl" dirty="0" smtClean="0"/>
              <a:t> </a:t>
            </a:r>
            <a:r>
              <a:rPr lang="es-ES_tradnl" dirty="0" err="1" smtClean="0"/>
              <a:t>level</a:t>
            </a:r>
            <a:endParaRPr lang="es-ES_tradnl" dirty="0" smtClean="0"/>
          </a:p>
          <a:p>
            <a:pPr marL="1051440" lvl="3" indent="-137145">
              <a:spcBef>
                <a:spcPts val="0"/>
              </a:spcBef>
            </a:pPr>
            <a:r>
              <a:rPr lang="es-ES_tradnl" dirty="0" err="1" smtClean="0"/>
              <a:t>Fourth</a:t>
            </a:r>
            <a:r>
              <a:rPr lang="es-ES_tradnl" dirty="0" smtClean="0"/>
              <a:t> </a:t>
            </a:r>
            <a:r>
              <a:rPr lang="es-ES_tradnl" dirty="0" err="1" smtClean="0"/>
              <a:t>level</a:t>
            </a:r>
            <a:endParaRPr lang="es-ES_tradnl" dirty="0" smtClean="0"/>
          </a:p>
          <a:p>
            <a:pPr marL="1234299" lvl="4" indent="-137145">
              <a:spcBef>
                <a:spcPts val="0"/>
              </a:spcBef>
              <a:buClr>
                <a:schemeClr val="accent1"/>
              </a:buClr>
            </a:pPr>
            <a:r>
              <a:rPr lang="es-ES_tradnl" dirty="0" err="1" smtClean="0"/>
              <a:t>Fifth</a:t>
            </a:r>
            <a:r>
              <a:rPr lang="es-ES_tradnl" dirty="0" smtClean="0"/>
              <a:t> </a:t>
            </a:r>
            <a:r>
              <a:rPr lang="es-ES_tradnl" dirty="0" err="1" smtClean="0"/>
              <a:t>level</a:t>
            </a:r>
            <a:endParaRPr lang="en-US" dirty="0"/>
          </a:p>
        </p:txBody>
      </p:sp>
      <p:sp>
        <p:nvSpPr>
          <p:cNvPr id="8" name="Title 1"/>
          <p:cNvSpPr>
            <a:spLocks noGrp="1"/>
          </p:cNvSpPr>
          <p:nvPr>
            <p:ph type="title" hasCustomPrompt="1"/>
          </p:nvPr>
        </p:nvSpPr>
        <p:spPr>
          <a:xfrm>
            <a:off x="558096" y="285751"/>
            <a:ext cx="6985704" cy="435506"/>
          </a:xfrm>
        </p:spPr>
        <p:txBody>
          <a:bodyPr>
            <a:normAutofit/>
          </a:bodyPr>
          <a:lstStyle>
            <a:lvl1pPr algn="l">
              <a:defRPr sz="3000"/>
            </a:lvl1pPr>
          </a:lstStyle>
          <a:p>
            <a:r>
              <a:rPr lang="en-US" dirty="0" smtClean="0"/>
              <a:t>CLICK TO EDIT TITLE</a:t>
            </a:r>
            <a:endParaRPr lang="en-US" dirty="0"/>
          </a:p>
        </p:txBody>
      </p:sp>
      <p:sp>
        <p:nvSpPr>
          <p:cNvPr id="9"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10" name="Footer Placeholder 4"/>
          <p:cNvSpPr>
            <a:spLocks noGrp="1"/>
          </p:cNvSpPr>
          <p:nvPr>
            <p:ph type="ftr" sz="quarter" idx="11"/>
          </p:nvPr>
        </p:nvSpPr>
        <p:spPr>
          <a:xfrm>
            <a:off x="1863166"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11"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2" name="TextBox 1"/>
          <p:cNvSpPr txBox="1"/>
          <p:nvPr userDrawn="1"/>
        </p:nvSpPr>
        <p:spPr>
          <a:xfrm>
            <a:off x="558097" y="1018232"/>
            <a:ext cx="3898381" cy="3458519"/>
          </a:xfrm>
          <a:prstGeom prst="rect">
            <a:avLst/>
          </a:prstGeom>
        </p:spPr>
        <p:txBody>
          <a:bodyPr lIns="91430" tIns="45715" rIns="91430" bIns="45715"/>
          <a:lstStyle>
            <a:lvl1pPr lvl="0" indent="-164592">
              <a:spcBef>
                <a:spcPts val="0"/>
              </a:spcBef>
              <a:buClr>
                <a:schemeClr val="accent1"/>
              </a:buClr>
              <a:buFont typeface="Arial"/>
              <a:buChar char="•"/>
              <a:defRPr sz="1600"/>
            </a:lvl1pPr>
            <a:lvl2pPr marL="466344" lvl="1" indent="-192024">
              <a:spcBef>
                <a:spcPts val="0"/>
              </a:spcBef>
              <a:buFont typeface="Arial"/>
              <a:buChar char="–"/>
              <a:defRPr sz="1400"/>
            </a:lvl2pPr>
            <a:lvl3pPr marL="777240" lvl="2" indent="-137160">
              <a:spcBef>
                <a:spcPts val="0"/>
              </a:spcBef>
              <a:buClr>
                <a:schemeClr val="accent2"/>
              </a:buClr>
              <a:buFont typeface="Arial"/>
              <a:buChar char="•"/>
              <a:defRPr sz="1200"/>
            </a:lvl3pPr>
            <a:lvl4pPr marL="1051560" lvl="3" indent="-137160">
              <a:spcBef>
                <a:spcPts val="0"/>
              </a:spcBef>
              <a:buFont typeface="Arial"/>
              <a:buChar char="–"/>
              <a:defRPr sz="1100"/>
            </a:lvl4pPr>
            <a:lvl5pPr marL="1234440" lvl="4" indent="-137160">
              <a:spcBef>
                <a:spcPts val="0"/>
              </a:spcBef>
              <a:buClr>
                <a:schemeClr val="accent1"/>
              </a:buClr>
              <a:buFont typeface="Arial"/>
              <a:buChar char="»"/>
              <a:defRPr sz="1000"/>
            </a:lvl5pPr>
            <a:lvl6pPr marL="2514600" indent="-228600">
              <a:spcBef>
                <a:spcPct val="20000"/>
              </a:spcBef>
              <a:buFont typeface="Arial"/>
              <a:buChar char="•"/>
            </a:lvl6pPr>
            <a:lvl7pPr marL="2971800" indent="-228600">
              <a:spcBef>
                <a:spcPct val="20000"/>
              </a:spcBef>
              <a:buFont typeface="Arial"/>
              <a:buChar char="•"/>
            </a:lvl7pPr>
            <a:lvl8pPr marL="3429000" indent="-228600">
              <a:spcBef>
                <a:spcPct val="20000"/>
              </a:spcBef>
              <a:buFont typeface="Arial"/>
              <a:buChar char="•"/>
            </a:lvl8pPr>
            <a:lvl9pPr marL="3886200" indent="-228600">
              <a:spcBef>
                <a:spcPct val="20000"/>
              </a:spcBef>
              <a:buFont typeface="Arial"/>
              <a:buChar char="•"/>
            </a:lvl9pPr>
          </a:lstStyle>
          <a:p>
            <a:pPr lvl="0"/>
            <a:endParaRPr lang="en-US" dirty="0"/>
          </a:p>
        </p:txBody>
      </p:sp>
    </p:spTree>
    <p:extLst>
      <p:ext uri="{BB962C8B-B14F-4D97-AF65-F5344CB8AC3E}">
        <p14:creationId xmlns:p14="http://schemas.microsoft.com/office/powerpoint/2010/main" val="607892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3557" y="2179374"/>
            <a:ext cx="6857998" cy="687124"/>
          </a:xfrm>
        </p:spPr>
        <p:txBody>
          <a:bodyPr/>
          <a:lstStyle>
            <a:lvl1pPr algn="ctr">
              <a:defRPr sz="4800" baseline="0">
                <a:solidFill>
                  <a:srgbClr val="A71324"/>
                </a:solidFill>
              </a:defRPr>
            </a:lvl1pPr>
          </a:lstStyle>
          <a:p>
            <a:r>
              <a:rPr lang="en-US" dirty="0" smtClean="0"/>
              <a:t>CLICK TO ADD TITLE</a:t>
            </a:r>
            <a:endParaRPr lang="en-US" dirty="0"/>
          </a:p>
        </p:txBody>
      </p:sp>
      <p:sp>
        <p:nvSpPr>
          <p:cNvPr id="7"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8"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9"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038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Tree>
    <p:extLst>
      <p:ext uri="{BB962C8B-B14F-4D97-AF65-F5344CB8AC3E}">
        <p14:creationId xmlns:p14="http://schemas.microsoft.com/office/powerpoint/2010/main" val="326967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3768" y="3600451"/>
            <a:ext cx="6878019" cy="425054"/>
          </a:xfrm>
        </p:spPr>
        <p:txBody>
          <a:bodyPr anchor="b"/>
          <a:lstStyle>
            <a:lvl1pPr algn="l">
              <a:defRPr sz="2000" b="1">
                <a:solidFill>
                  <a:schemeClr val="accent1"/>
                </a:solidFill>
              </a:defRPr>
            </a:lvl1pPr>
          </a:lstStyle>
          <a:p>
            <a:r>
              <a:rPr lang="en-US" dirty="0" smtClean="0"/>
              <a:t>Click to add Title</a:t>
            </a:r>
            <a:endParaRPr lang="en-US" dirty="0"/>
          </a:p>
        </p:txBody>
      </p:sp>
      <p:sp>
        <p:nvSpPr>
          <p:cNvPr id="3" name="Picture Placeholder 2"/>
          <p:cNvSpPr>
            <a:spLocks noGrp="1"/>
          </p:cNvSpPr>
          <p:nvPr>
            <p:ph type="pic" idx="1"/>
          </p:nvPr>
        </p:nvSpPr>
        <p:spPr>
          <a:xfrm>
            <a:off x="1213769" y="984250"/>
            <a:ext cx="6878019" cy="2561432"/>
          </a:xfrm>
          <a:prstGeom prst="rect">
            <a:avLst/>
          </a:prstGeom>
        </p:spPr>
        <p:txBody>
          <a:bodyPr lIns="91430" tIns="45715" rIns="91430" bIns="45715"/>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r>
              <a:rPr lang="es-ES_tradnl" smtClean="0"/>
              <a:t>Drag picture to placeholder or click icon to add</a:t>
            </a:r>
            <a:endParaRPr lang="en-US" dirty="0"/>
          </a:p>
        </p:txBody>
      </p:sp>
      <p:sp>
        <p:nvSpPr>
          <p:cNvPr id="4" name="Text Placeholder 3"/>
          <p:cNvSpPr>
            <a:spLocks noGrp="1"/>
          </p:cNvSpPr>
          <p:nvPr>
            <p:ph type="body" sz="half" idx="2" hasCustomPrompt="1"/>
          </p:nvPr>
        </p:nvSpPr>
        <p:spPr>
          <a:xfrm>
            <a:off x="1213769" y="4025504"/>
            <a:ext cx="6878018" cy="527447"/>
          </a:xfrm>
          <a:prstGeom prst="rect">
            <a:avLst/>
          </a:prstGeom>
        </p:spPr>
        <p:txBody>
          <a:bodyPr lIns="91430" tIns="45715" rIns="91430" bIns="45715"/>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dirty="0" smtClean="0"/>
              <a:t>Click to Add Text</a:t>
            </a:r>
          </a:p>
        </p:txBody>
      </p:sp>
      <p:sp>
        <p:nvSpPr>
          <p:cNvPr id="10"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9"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a:defRPr sz="1200" b="0" i="0">
                <a:solidFill>
                  <a:schemeClr val="bg1">
                    <a:lumMod val="50000"/>
                  </a:schemeClr>
                </a:solidFill>
                <a:latin typeface="Arial Narrow Bold"/>
                <a:cs typeface="Arial Narrow Bold"/>
              </a:defRPr>
            </a:lvl1pPr>
          </a:lstStyle>
          <a:p>
            <a:endParaRPr lang="en-US" dirty="0" smtClean="0"/>
          </a:p>
        </p:txBody>
      </p:sp>
      <p:sp>
        <p:nvSpPr>
          <p:cNvPr id="11"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9836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Content Layout">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0" name="Rounded Rectangle 9"/>
          <p:cNvSpPr/>
          <p:nvPr userDrawn="1"/>
        </p:nvSpPr>
        <p:spPr>
          <a:xfrm>
            <a:off x="550800" y="1197058"/>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11" name="Off-page Connector 11"/>
          <p:cNvSpPr/>
          <p:nvPr userDrawn="1"/>
        </p:nvSpPr>
        <p:spPr>
          <a:xfrm>
            <a:off x="530732" y="935979"/>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indent="0" algn="ctr">
              <a:buFontTx/>
              <a:buNone/>
            </a:pPr>
            <a:endParaRPr lang="en-US" sz="2400" dirty="0">
              <a:solidFill>
                <a:srgbClr val="FFFFFF"/>
              </a:solidFill>
              <a:latin typeface="+mj-lt"/>
            </a:endParaRPr>
          </a:p>
        </p:txBody>
      </p:sp>
      <p:sp>
        <p:nvSpPr>
          <p:cNvPr id="3" name="Text Placeholder 2"/>
          <p:cNvSpPr>
            <a:spLocks noGrp="1"/>
          </p:cNvSpPr>
          <p:nvPr>
            <p:ph type="body" sz="quarter" idx="13"/>
          </p:nvPr>
        </p:nvSpPr>
        <p:spPr>
          <a:xfrm>
            <a:off x="606932" y="1657350"/>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quarter" idx="17" hasCustomPrompt="1"/>
          </p:nvPr>
        </p:nvSpPr>
        <p:spPr>
          <a:xfrm>
            <a:off x="762000" y="1044657"/>
            <a:ext cx="1524000" cy="304800"/>
          </a:xfrm>
          <a:prstGeom prst="rect">
            <a:avLst/>
          </a:prstGeom>
        </p:spPr>
        <p:txBody>
          <a:bodyPr vert="horz" lIns="91430" tIns="45715" rIns="91430" bIns="45715" anchor="ctr" anchorCtr="0"/>
          <a:lstStyle>
            <a:lvl1pPr marL="0" indent="0" algn="ctr">
              <a:buNone/>
              <a:defRPr sz="1600" b="1" baseline="0">
                <a:solidFill>
                  <a:schemeClr val="bg1"/>
                </a:solidFill>
                <a:latin typeface="+mj-lt"/>
              </a:defRPr>
            </a:lvl1pPr>
          </a:lstStyle>
          <a:p>
            <a:pPr lvl="0"/>
            <a:r>
              <a:rPr lang="en-US" dirty="0" smtClean="0"/>
              <a:t>Add Text</a:t>
            </a:r>
          </a:p>
        </p:txBody>
      </p:sp>
      <p:sp>
        <p:nvSpPr>
          <p:cNvPr id="25" name="Rounded Rectangle 24"/>
          <p:cNvSpPr/>
          <p:nvPr userDrawn="1"/>
        </p:nvSpPr>
        <p:spPr>
          <a:xfrm>
            <a:off x="2608200" y="1197058"/>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6" name="Off-page Connector 11"/>
          <p:cNvSpPr/>
          <p:nvPr userDrawn="1"/>
        </p:nvSpPr>
        <p:spPr>
          <a:xfrm>
            <a:off x="2588132" y="935979"/>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indent="0" algn="ctr">
              <a:buFontTx/>
              <a:buNone/>
            </a:pPr>
            <a:endParaRPr lang="en-US" sz="2400" dirty="0">
              <a:solidFill>
                <a:srgbClr val="FFFFFF"/>
              </a:solidFill>
              <a:latin typeface="+mj-lt"/>
            </a:endParaRPr>
          </a:p>
        </p:txBody>
      </p:sp>
      <p:sp>
        <p:nvSpPr>
          <p:cNvPr id="27" name="Text Placeholder 2"/>
          <p:cNvSpPr>
            <a:spLocks noGrp="1"/>
          </p:cNvSpPr>
          <p:nvPr>
            <p:ph type="body" sz="quarter" idx="18"/>
          </p:nvPr>
        </p:nvSpPr>
        <p:spPr>
          <a:xfrm>
            <a:off x="2664332" y="1657350"/>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28" name="Text Placeholder 3"/>
          <p:cNvSpPr>
            <a:spLocks noGrp="1"/>
          </p:cNvSpPr>
          <p:nvPr>
            <p:ph type="body" sz="quarter" idx="19" hasCustomPrompt="1"/>
          </p:nvPr>
        </p:nvSpPr>
        <p:spPr>
          <a:xfrm>
            <a:off x="2819400" y="1044657"/>
            <a:ext cx="1524000" cy="304800"/>
          </a:xfrm>
          <a:prstGeom prst="rect">
            <a:avLst/>
          </a:prstGeom>
        </p:spPr>
        <p:txBody>
          <a:bodyPr vert="horz" lIns="91430" tIns="45715" rIns="91430" bIns="45715" anchor="ctr" anchorCtr="0"/>
          <a:lstStyle>
            <a:lvl1pPr marL="342861" indent="-342861" algn="ctr">
              <a:buFontTx/>
              <a:buNone/>
              <a:defRPr lang="en-US" sz="1600" b="1" baseline="0" dirty="0" smtClean="0">
                <a:solidFill>
                  <a:schemeClr val="bg1"/>
                </a:solidFill>
                <a:latin typeface="+mj-lt"/>
              </a:defRPr>
            </a:lvl1pPr>
          </a:lstStyle>
          <a:p>
            <a:pPr marL="0" lvl="0" indent="0" algn="ctr">
              <a:buNone/>
            </a:pPr>
            <a:r>
              <a:rPr lang="en-US" dirty="0" smtClean="0"/>
              <a:t>Add Text</a:t>
            </a:r>
          </a:p>
        </p:txBody>
      </p:sp>
      <p:sp>
        <p:nvSpPr>
          <p:cNvPr id="29" name="Rounded Rectangle 28"/>
          <p:cNvSpPr/>
          <p:nvPr userDrawn="1"/>
        </p:nvSpPr>
        <p:spPr>
          <a:xfrm>
            <a:off x="4661618" y="1197058"/>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0" name="Off-page Connector 11"/>
          <p:cNvSpPr/>
          <p:nvPr userDrawn="1"/>
        </p:nvSpPr>
        <p:spPr>
          <a:xfrm>
            <a:off x="4641550" y="935979"/>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31" name="Text Placeholder 2"/>
          <p:cNvSpPr>
            <a:spLocks noGrp="1"/>
          </p:cNvSpPr>
          <p:nvPr>
            <p:ph type="body" sz="quarter" idx="20"/>
          </p:nvPr>
        </p:nvSpPr>
        <p:spPr>
          <a:xfrm>
            <a:off x="4717750" y="1657350"/>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32" name="Text Placeholder 3"/>
          <p:cNvSpPr>
            <a:spLocks noGrp="1"/>
          </p:cNvSpPr>
          <p:nvPr>
            <p:ph type="body" sz="quarter" idx="21" hasCustomPrompt="1"/>
          </p:nvPr>
        </p:nvSpPr>
        <p:spPr>
          <a:xfrm>
            <a:off x="4872818" y="1044657"/>
            <a:ext cx="1524000" cy="304800"/>
          </a:xfrm>
          <a:prstGeom prst="rect">
            <a:avLst/>
          </a:prstGeom>
        </p:spPr>
        <p:txBody>
          <a:bodyPr vert="horz" lIns="91430" tIns="45715" rIns="91430" bIns="45715" anchor="ctr" anchorCtr="0"/>
          <a:lstStyle>
            <a:lvl1pPr marL="342861" indent="-342861" algn="ctr">
              <a:buFontTx/>
              <a:buNone/>
              <a:defRPr lang="en-US" sz="1600" b="1" baseline="0" dirty="0" smtClean="0">
                <a:solidFill>
                  <a:schemeClr val="bg1"/>
                </a:solidFill>
                <a:latin typeface="+mj-lt"/>
              </a:defRPr>
            </a:lvl1pPr>
          </a:lstStyle>
          <a:p>
            <a:pPr marL="0" lvl="0" indent="0" algn="ctr">
              <a:buNone/>
            </a:pPr>
            <a:r>
              <a:rPr lang="en-US" dirty="0" smtClean="0"/>
              <a:t>Add Text</a:t>
            </a:r>
          </a:p>
        </p:txBody>
      </p:sp>
      <p:sp>
        <p:nvSpPr>
          <p:cNvPr id="33" name="Rounded Rectangle 32"/>
          <p:cNvSpPr/>
          <p:nvPr userDrawn="1"/>
        </p:nvSpPr>
        <p:spPr>
          <a:xfrm>
            <a:off x="6728510" y="1199680"/>
            <a:ext cx="1909078" cy="3318245"/>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34" name="Off-page Connector 11"/>
          <p:cNvSpPr/>
          <p:nvPr userDrawn="1"/>
        </p:nvSpPr>
        <p:spPr>
          <a:xfrm>
            <a:off x="6708442" y="938601"/>
            <a:ext cx="1929146" cy="624304"/>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35" name="Text Placeholder 2"/>
          <p:cNvSpPr>
            <a:spLocks noGrp="1"/>
          </p:cNvSpPr>
          <p:nvPr>
            <p:ph type="body" sz="quarter" idx="22"/>
          </p:nvPr>
        </p:nvSpPr>
        <p:spPr>
          <a:xfrm>
            <a:off x="6784642" y="1659972"/>
            <a:ext cx="1828800" cy="2667000"/>
          </a:xfrm>
          <a:prstGeom prst="rect">
            <a:avLst/>
          </a:prstGeom>
        </p:spPr>
        <p:txBody>
          <a:bodyPr vert="horz" lIns="91430" tIns="45715" rIns="91430" bIns="45715"/>
          <a:lstStyle>
            <a:lvl1pPr marL="192002" indent="-173716" algn="l">
              <a:lnSpc>
                <a:spcPct val="90000"/>
              </a:lnSpc>
              <a:spcBef>
                <a:spcPts val="0"/>
              </a:spcBef>
              <a:buClr>
                <a:schemeClr val="accent2"/>
              </a:buClr>
              <a:buSzPct val="100000"/>
              <a:buFont typeface="Arial"/>
              <a:buChar char="•"/>
              <a:defRPr sz="1200">
                <a:solidFill>
                  <a:schemeClr val="tx1"/>
                </a:solidFill>
              </a:defRPr>
            </a:lvl1pPr>
            <a:lvl2pPr marL="365718" indent="-182859">
              <a:lnSpc>
                <a:spcPct val="90000"/>
              </a:lnSpc>
              <a:spcBef>
                <a:spcPts val="0"/>
              </a:spcBef>
              <a:defRPr sz="1000"/>
            </a:lvl2pPr>
          </a:lstStyle>
          <a:p>
            <a:pPr lvl="0"/>
            <a:r>
              <a:rPr lang="en-US" dirty="0" smtClean="0"/>
              <a:t>Click to edit Master text styles</a:t>
            </a:r>
          </a:p>
          <a:p>
            <a:pPr lvl="1"/>
            <a:r>
              <a:rPr lang="en-US" dirty="0" smtClean="0"/>
              <a:t>Second level</a:t>
            </a:r>
          </a:p>
        </p:txBody>
      </p:sp>
      <p:sp>
        <p:nvSpPr>
          <p:cNvPr id="36" name="Text Placeholder 3"/>
          <p:cNvSpPr>
            <a:spLocks noGrp="1"/>
          </p:cNvSpPr>
          <p:nvPr>
            <p:ph type="body" sz="quarter" idx="23" hasCustomPrompt="1"/>
          </p:nvPr>
        </p:nvSpPr>
        <p:spPr>
          <a:xfrm>
            <a:off x="6939710" y="1047279"/>
            <a:ext cx="1524000" cy="304800"/>
          </a:xfrm>
          <a:prstGeom prst="rect">
            <a:avLst/>
          </a:prstGeom>
        </p:spPr>
        <p:txBody>
          <a:bodyPr vert="horz" lIns="91430" tIns="45715" rIns="91430" bIns="45715" anchor="ctr" anchorCtr="0"/>
          <a:lstStyle>
            <a:lvl1pPr marL="342861" indent="-342861" algn="ctr">
              <a:buFontTx/>
              <a:buNone/>
              <a:defRPr lang="en-US" sz="1600" b="1" baseline="0" dirty="0" smtClean="0">
                <a:solidFill>
                  <a:schemeClr val="bg1"/>
                </a:solidFill>
                <a:latin typeface="+mj-lt"/>
              </a:defRPr>
            </a:lvl1pPr>
          </a:lstStyle>
          <a:p>
            <a:pPr marL="0" lvl="0" indent="0" algn="ctr">
              <a:buNone/>
            </a:pPr>
            <a:r>
              <a:rPr lang="en-US" dirty="0" smtClean="0"/>
              <a:t>Add Text</a:t>
            </a:r>
          </a:p>
        </p:txBody>
      </p:sp>
    </p:spTree>
    <p:extLst>
      <p:ext uri="{BB962C8B-B14F-4D97-AF65-F5344CB8AC3E}">
        <p14:creationId xmlns:p14="http://schemas.microsoft.com/office/powerpoint/2010/main" val="190243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Quadrant Comparison">
    <p:spTree>
      <p:nvGrpSpPr>
        <p:cNvPr id="1" name=""/>
        <p:cNvGrpSpPr/>
        <p:nvPr/>
      </p:nvGrpSpPr>
      <p:grpSpPr>
        <a:xfrm>
          <a:off x="0" y="0"/>
          <a:ext cx="0" cy="0"/>
          <a:chOff x="0" y="0"/>
          <a:chExt cx="0" cy="0"/>
        </a:xfrm>
      </p:grpSpPr>
      <p:sp>
        <p:nvSpPr>
          <p:cNvPr id="11" name="Freeform 10"/>
          <p:cNvSpPr/>
          <p:nvPr userDrawn="1"/>
        </p:nvSpPr>
        <p:spPr>
          <a:xfrm>
            <a:off x="5063625" y="280912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27" name="Freeform 26"/>
          <p:cNvSpPr/>
          <p:nvPr userDrawn="1"/>
        </p:nvSpPr>
        <p:spPr>
          <a:xfrm>
            <a:off x="584202" y="280912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28" name="Freeform 27"/>
          <p:cNvSpPr/>
          <p:nvPr userDrawn="1"/>
        </p:nvSpPr>
        <p:spPr>
          <a:xfrm>
            <a:off x="584202" y="92790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0" lvl="0" indent="0" algn="ctr">
              <a:lnSpc>
                <a:spcPct val="100000"/>
              </a:lnSpc>
              <a:buClr>
                <a:schemeClr val="accent2"/>
              </a:buClr>
              <a:buFont typeface="Arial" panose="020B0604020202020204" pitchFamily="34" charset="0"/>
              <a:buChar char="•"/>
            </a:pPr>
            <a:endParaRPr lang="en-US" sz="1200" b="1" kern="1400" spc="0" normalizeH="0" dirty="0"/>
          </a:p>
        </p:txBody>
      </p:sp>
      <p:sp>
        <p:nvSpPr>
          <p:cNvPr id="20" name="Freeform 19"/>
          <p:cNvSpPr/>
          <p:nvPr userDrawn="1"/>
        </p:nvSpPr>
        <p:spPr>
          <a:xfrm>
            <a:off x="5063625" y="927904"/>
            <a:ext cx="3439000" cy="1676400"/>
          </a:xfrm>
          <a:custGeom>
            <a:avLst/>
            <a:gdLst>
              <a:gd name="connsiteX0" fmla="*/ 0 w 1584960"/>
              <a:gd name="connsiteY0" fmla="*/ 264165 h 1584960"/>
              <a:gd name="connsiteX1" fmla="*/ 264165 w 1584960"/>
              <a:gd name="connsiteY1" fmla="*/ 0 h 1584960"/>
              <a:gd name="connsiteX2" fmla="*/ 1320795 w 1584960"/>
              <a:gd name="connsiteY2" fmla="*/ 0 h 1584960"/>
              <a:gd name="connsiteX3" fmla="*/ 1584960 w 1584960"/>
              <a:gd name="connsiteY3" fmla="*/ 264165 h 1584960"/>
              <a:gd name="connsiteX4" fmla="*/ 1584960 w 1584960"/>
              <a:gd name="connsiteY4" fmla="*/ 1320795 h 1584960"/>
              <a:gd name="connsiteX5" fmla="*/ 1320795 w 1584960"/>
              <a:gd name="connsiteY5" fmla="*/ 1584960 h 1584960"/>
              <a:gd name="connsiteX6" fmla="*/ 264165 w 1584960"/>
              <a:gd name="connsiteY6" fmla="*/ 1584960 h 1584960"/>
              <a:gd name="connsiteX7" fmla="*/ 0 w 1584960"/>
              <a:gd name="connsiteY7" fmla="*/ 1320795 h 1584960"/>
              <a:gd name="connsiteX8" fmla="*/ 0 w 1584960"/>
              <a:gd name="connsiteY8"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960" h="1584960">
                <a:moveTo>
                  <a:pt x="0" y="264165"/>
                </a:moveTo>
                <a:cubicBezTo>
                  <a:pt x="0" y="118271"/>
                  <a:pt x="118271" y="0"/>
                  <a:pt x="264165" y="0"/>
                </a:cubicBezTo>
                <a:lnTo>
                  <a:pt x="1320795" y="0"/>
                </a:lnTo>
                <a:cubicBezTo>
                  <a:pt x="1466689" y="0"/>
                  <a:pt x="1584960" y="118271"/>
                  <a:pt x="1584960" y="264165"/>
                </a:cubicBezTo>
                <a:lnTo>
                  <a:pt x="1584960" y="1320795"/>
                </a:lnTo>
                <a:cubicBezTo>
                  <a:pt x="1584960" y="1466689"/>
                  <a:pt x="1466689" y="1584960"/>
                  <a:pt x="1320795" y="1584960"/>
                </a:cubicBezTo>
                <a:lnTo>
                  <a:pt x="264165" y="1584960"/>
                </a:lnTo>
                <a:cubicBezTo>
                  <a:pt x="118271" y="1584960"/>
                  <a:pt x="0" y="1466689"/>
                  <a:pt x="0" y="1320795"/>
                </a:cubicBezTo>
                <a:lnTo>
                  <a:pt x="0" y="264165"/>
                </a:lnTo>
                <a:close/>
              </a:path>
            </a:pathLst>
          </a:custGeom>
          <a:gradFill flip="none" rotWithShape="1">
            <a:gsLst>
              <a:gs pos="100000">
                <a:schemeClr val="bg1">
                  <a:lumMod val="75000"/>
                </a:schemeClr>
              </a:gs>
              <a:gs pos="10000">
                <a:schemeClr val="bg1">
                  <a:lumMod val="95000"/>
                </a:schemeClr>
              </a:gs>
            </a:gsLst>
            <a:lin ang="16200000" scaled="0"/>
            <a:tileRect/>
          </a:gradFill>
          <a:ln w="57150" cmpd="sng">
            <a:solidFill>
              <a:schemeClr val="accent1"/>
            </a:solidFill>
          </a:ln>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lvl="0" indent="-171430">
              <a:lnSpc>
                <a:spcPct val="90000"/>
              </a:lnSpc>
              <a:buClr>
                <a:schemeClr val="accent2"/>
              </a:buClr>
              <a:buFont typeface="Arial" panose="020B0604020202020204" pitchFamily="34" charset="0"/>
              <a:buChar char="•"/>
            </a:pPr>
            <a:endParaRPr lang="en-US" sz="1200" b="1" dirty="0">
              <a:solidFill>
                <a:schemeClr val="dk1">
                  <a:hueOff val="0"/>
                  <a:satOff val="0"/>
                  <a:lumOff val="0"/>
                  <a:alphaOff val="0"/>
                </a:schemeClr>
              </a:solidFill>
            </a:endParaRPr>
          </a:p>
        </p:txBody>
      </p:sp>
      <p:sp>
        <p:nvSpPr>
          <p:cNvPr id="15" name="Oval 14"/>
          <p:cNvSpPr/>
          <p:nvPr userDrawn="1"/>
        </p:nvSpPr>
        <p:spPr>
          <a:xfrm>
            <a:off x="3761331" y="2069353"/>
            <a:ext cx="1509006" cy="1297077"/>
          </a:xfrm>
          <a:prstGeom prst="ellipse">
            <a:avLst/>
          </a:prstGeom>
          <a:solidFill>
            <a:schemeClr val="accent1"/>
          </a:solidFill>
          <a:ln>
            <a:noFill/>
          </a:ln>
          <a:effectLst>
            <a:glow rad="63500">
              <a:schemeClr val="accent1">
                <a:satMod val="175000"/>
                <a:alpha val="34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sz="2000" dirty="0">
              <a:solidFill>
                <a:schemeClr val="bg1"/>
              </a:solidFill>
              <a:effectLst>
                <a:outerShdw blurRad="50800" dist="38100" dir="5400000" algn="t" rotWithShape="0">
                  <a:prstClr val="black">
                    <a:alpha val="40000"/>
                  </a:prstClr>
                </a:outerShdw>
              </a:effectLst>
            </a:endParaRPr>
          </a:p>
        </p:txBody>
      </p:sp>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3" name="Text Placeholder 2"/>
          <p:cNvSpPr>
            <a:spLocks noGrp="1"/>
          </p:cNvSpPr>
          <p:nvPr>
            <p:ph type="body" sz="quarter" idx="13"/>
          </p:nvPr>
        </p:nvSpPr>
        <p:spPr>
          <a:xfrm>
            <a:off x="3888737" y="2504324"/>
            <a:ext cx="1310793" cy="381001"/>
          </a:xfrm>
          <a:prstGeom prst="rect">
            <a:avLst/>
          </a:prstGeom>
        </p:spPr>
        <p:txBody>
          <a:bodyPr vert="horz" lIns="91430" tIns="45715" rIns="91430" bIns="45715" anchor="ctr" anchorCtr="0"/>
          <a:lstStyle>
            <a:lvl1pPr marL="0" indent="0" algn="ctr">
              <a:buNone/>
              <a:defRPr sz="1800">
                <a:solidFill>
                  <a:srgbClr val="FFFFFF"/>
                </a:solidFill>
              </a:defRPr>
            </a:lvl1pPr>
          </a:lstStyle>
          <a:p>
            <a:pPr lvl="0"/>
            <a:endParaRPr lang="en-US" dirty="0" smtClean="0"/>
          </a:p>
        </p:txBody>
      </p:sp>
      <p:sp>
        <p:nvSpPr>
          <p:cNvPr id="30" name="Text Placeholder 2"/>
          <p:cNvSpPr>
            <a:spLocks noGrp="1"/>
          </p:cNvSpPr>
          <p:nvPr>
            <p:ph type="body" sz="quarter" idx="19"/>
          </p:nvPr>
        </p:nvSpPr>
        <p:spPr>
          <a:xfrm>
            <a:off x="787237" y="1322614"/>
            <a:ext cx="3030234"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20"/>
          </p:nvPr>
        </p:nvSpPr>
        <p:spPr>
          <a:xfrm>
            <a:off x="787400" y="1016001"/>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6" name="Text Placeholder 4"/>
          <p:cNvSpPr>
            <a:spLocks noGrp="1"/>
          </p:cNvSpPr>
          <p:nvPr>
            <p:ph type="body" sz="quarter" idx="21"/>
          </p:nvPr>
        </p:nvSpPr>
        <p:spPr>
          <a:xfrm>
            <a:off x="5270336" y="1015206"/>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7" name="Text Placeholder 4"/>
          <p:cNvSpPr>
            <a:spLocks noGrp="1"/>
          </p:cNvSpPr>
          <p:nvPr>
            <p:ph type="body" sz="quarter" idx="22"/>
          </p:nvPr>
        </p:nvSpPr>
        <p:spPr>
          <a:xfrm>
            <a:off x="5270336" y="2880843"/>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8" name="Text Placeholder 4"/>
          <p:cNvSpPr>
            <a:spLocks noGrp="1"/>
          </p:cNvSpPr>
          <p:nvPr>
            <p:ph type="body" sz="quarter" idx="23"/>
          </p:nvPr>
        </p:nvSpPr>
        <p:spPr>
          <a:xfrm>
            <a:off x="787942" y="2885324"/>
            <a:ext cx="2973388" cy="306388"/>
          </a:xfrm>
          <a:prstGeom prst="rect">
            <a:avLst/>
          </a:prstGeom>
        </p:spPr>
        <p:txBody>
          <a:bodyPr vert="horz" lIns="91430" tIns="45715" rIns="91430" bIns="45715" anchor="ctr" anchorCtr="0"/>
          <a:lstStyle>
            <a:lvl1pPr marL="0" indent="0" algn="ctr">
              <a:buNone/>
              <a:defRPr sz="1600" b="1">
                <a:solidFill>
                  <a:schemeClr val="accent2"/>
                </a:solidFill>
                <a:latin typeface="+mj-lt"/>
              </a:defRPr>
            </a:lvl1pPr>
          </a:lstStyle>
          <a:p>
            <a:pPr lvl="0"/>
            <a:r>
              <a:rPr lang="en-US" dirty="0" smtClean="0"/>
              <a:t>Click to edit</a:t>
            </a:r>
            <a:endParaRPr lang="en-US" dirty="0"/>
          </a:p>
        </p:txBody>
      </p:sp>
      <p:sp>
        <p:nvSpPr>
          <p:cNvPr id="19" name="Text Placeholder 2"/>
          <p:cNvSpPr>
            <a:spLocks noGrp="1"/>
          </p:cNvSpPr>
          <p:nvPr>
            <p:ph type="body" sz="quarter" idx="24"/>
          </p:nvPr>
        </p:nvSpPr>
        <p:spPr>
          <a:xfrm>
            <a:off x="5270336" y="1322614"/>
            <a:ext cx="3036958"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
        <p:nvSpPr>
          <p:cNvPr id="21" name="Text Placeholder 2"/>
          <p:cNvSpPr>
            <a:spLocks noGrp="1"/>
          </p:cNvSpPr>
          <p:nvPr>
            <p:ph type="body" sz="quarter" idx="25"/>
          </p:nvPr>
        </p:nvSpPr>
        <p:spPr>
          <a:xfrm>
            <a:off x="5270336" y="3203834"/>
            <a:ext cx="3036958"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
        <p:nvSpPr>
          <p:cNvPr id="22" name="Text Placeholder 2"/>
          <p:cNvSpPr>
            <a:spLocks noGrp="1"/>
          </p:cNvSpPr>
          <p:nvPr>
            <p:ph type="body" sz="quarter" idx="26"/>
          </p:nvPr>
        </p:nvSpPr>
        <p:spPr>
          <a:xfrm>
            <a:off x="787942" y="3184730"/>
            <a:ext cx="3029529" cy="1281690"/>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100">
                <a:latin typeface="+mn-lt"/>
                <a:cs typeface="Arial"/>
              </a:defRPr>
            </a:lvl1pPr>
            <a:lvl2pPr marL="285717" indent="-114287">
              <a:lnSpc>
                <a:spcPct val="90000"/>
              </a:lnSpc>
              <a:defRPr sz="10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73571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section">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4767263"/>
            <a:ext cx="1490134" cy="242094"/>
          </a:xfrm>
          <a:prstGeom prst="rect">
            <a:avLst/>
          </a:prstGeom>
        </p:spPr>
        <p:txBody>
          <a:bodyPr lIns="91430" tIns="45715" rIns="91430" bIns="45715"/>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endParaRPr lang="en-US" dirty="0" smtClean="0">
              <a:solidFill>
                <a:prstClr val="white">
                  <a:lumMod val="50000"/>
                </a:prstClr>
              </a:solidFill>
            </a:endParaRPr>
          </a:p>
        </p:txBody>
      </p:sp>
      <p:sp>
        <p:nvSpPr>
          <p:cNvPr id="7" name="Footer Placeholder 4"/>
          <p:cNvSpPr>
            <a:spLocks noGrp="1"/>
          </p:cNvSpPr>
          <p:nvPr>
            <p:ph type="ftr" sz="quarter" idx="11"/>
          </p:nvPr>
        </p:nvSpPr>
        <p:spPr>
          <a:xfrm>
            <a:off x="1868310" y="4621475"/>
            <a:ext cx="5446890" cy="419631"/>
          </a:xfrm>
        </p:spPr>
        <p:txBody>
          <a:bodyPr/>
          <a:lstStyle>
            <a:lvl1pPr>
              <a:defRPr sz="1100">
                <a:latin typeface="Arial Narrow" panose="020B0606020202030204" pitchFamily="34" charset="0"/>
              </a:defRPr>
            </a:lvl1pPr>
          </a:lstStyle>
          <a:p>
            <a:r>
              <a:rPr lang="en-US" b="1" smtClean="0">
                <a:solidFill>
                  <a:prstClr val="black">
                    <a:tint val="75000"/>
                  </a:prstClr>
                </a:solidFill>
              </a:rPr>
              <a:t>Confidential &amp; Proprietary</a:t>
            </a:r>
            <a:endParaRPr lang="en-US" b="1" dirty="0" smtClean="0">
              <a:solidFill>
                <a:prstClr val="black">
                  <a:tint val="75000"/>
                </a:prstClr>
              </a:solidFill>
            </a:endParaRPr>
          </a:p>
        </p:txBody>
      </p:sp>
      <p:sp>
        <p:nvSpPr>
          <p:cNvPr id="8" name="Slide Number Placeholder 5"/>
          <p:cNvSpPr>
            <a:spLocks noGrp="1"/>
          </p:cNvSpPr>
          <p:nvPr>
            <p:ph type="sldNum" sz="quarter" idx="12"/>
          </p:nvPr>
        </p:nvSpPr>
        <p:spPr>
          <a:xfrm>
            <a:off x="7926212" y="4735514"/>
            <a:ext cx="685799" cy="273844"/>
          </a:xfrm>
        </p:spPr>
        <p:txBody>
          <a:bodyPr/>
          <a:lstStyle>
            <a:lvl1pPr>
              <a:defRPr sz="1100">
                <a:latin typeface="Arial Narrow" panose="020B0606020202030204" pitchFamily="34" charset="0"/>
              </a:defRPr>
            </a:lvl1pPr>
          </a:lstStyle>
          <a:p>
            <a:fld id="{AB8D81DB-4738-F845-B874-4C4CA4304B1C}" type="slidenum">
              <a:rPr lang="en-US" smtClean="0">
                <a:solidFill>
                  <a:prstClr val="black">
                    <a:tint val="75000"/>
                  </a:prstClr>
                </a:solidFill>
              </a:rPr>
              <a:pPr/>
              <a:t>‹#›</a:t>
            </a:fld>
            <a:endParaRPr lang="en-US" dirty="0">
              <a:solidFill>
                <a:prstClr val="black">
                  <a:tint val="75000"/>
                </a:prstClr>
              </a:solidFill>
            </a:endParaRPr>
          </a:p>
        </p:txBody>
      </p:sp>
      <p:sp>
        <p:nvSpPr>
          <p:cNvPr id="9" name="Title 1"/>
          <p:cNvSpPr>
            <a:spLocks noGrp="1"/>
          </p:cNvSpPr>
          <p:nvPr>
            <p:ph type="title" hasCustomPrompt="1"/>
          </p:nvPr>
        </p:nvSpPr>
        <p:spPr>
          <a:xfrm>
            <a:off x="584202" y="285751"/>
            <a:ext cx="6959599" cy="435506"/>
          </a:xfrm>
        </p:spPr>
        <p:txBody>
          <a:bodyPr>
            <a:normAutofit/>
          </a:bodyPr>
          <a:lstStyle>
            <a:lvl1pPr algn="l">
              <a:defRPr sz="3000"/>
            </a:lvl1pPr>
          </a:lstStyle>
          <a:p>
            <a:r>
              <a:rPr lang="en-US" dirty="0" smtClean="0"/>
              <a:t>CLICK TO EDIT TITLE</a:t>
            </a:r>
            <a:endParaRPr lang="en-US" dirty="0"/>
          </a:p>
        </p:txBody>
      </p:sp>
      <p:sp>
        <p:nvSpPr>
          <p:cNvPr id="19" name="Rounded Rectangle 18"/>
          <p:cNvSpPr/>
          <p:nvPr userDrawn="1"/>
        </p:nvSpPr>
        <p:spPr>
          <a:xfrm>
            <a:off x="6629400" y="876215"/>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20" name="Off-page Connector 11"/>
          <p:cNvSpPr/>
          <p:nvPr userDrawn="1"/>
        </p:nvSpPr>
        <p:spPr>
          <a:xfrm>
            <a:off x="6629400" y="875433"/>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42" name="Rounded Rectangle 41"/>
          <p:cNvSpPr/>
          <p:nvPr userDrawn="1"/>
        </p:nvSpPr>
        <p:spPr>
          <a:xfrm>
            <a:off x="2577522" y="86309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43" name="Off-page Connector 11"/>
          <p:cNvSpPr/>
          <p:nvPr userDrawn="1"/>
        </p:nvSpPr>
        <p:spPr>
          <a:xfrm>
            <a:off x="2577522" y="86231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46" name="Rounded Rectangle 45"/>
          <p:cNvSpPr/>
          <p:nvPr userDrawn="1"/>
        </p:nvSpPr>
        <p:spPr>
          <a:xfrm>
            <a:off x="4594640" y="849981"/>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47" name="Off-page Connector 11"/>
          <p:cNvSpPr/>
          <p:nvPr userDrawn="1"/>
        </p:nvSpPr>
        <p:spPr>
          <a:xfrm>
            <a:off x="4594640" y="849199"/>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50" name="Rounded Rectangle 49"/>
          <p:cNvSpPr/>
          <p:nvPr userDrawn="1"/>
        </p:nvSpPr>
        <p:spPr>
          <a:xfrm>
            <a:off x="540923" y="876215"/>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51" name="Off-page Connector 11"/>
          <p:cNvSpPr/>
          <p:nvPr userDrawn="1"/>
        </p:nvSpPr>
        <p:spPr>
          <a:xfrm>
            <a:off x="540923" y="875433"/>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52" name="Text Placeholder 2"/>
          <p:cNvSpPr>
            <a:spLocks noGrp="1"/>
          </p:cNvSpPr>
          <p:nvPr>
            <p:ph type="body" sz="quarter" idx="19"/>
          </p:nvPr>
        </p:nvSpPr>
        <p:spPr>
          <a:xfrm>
            <a:off x="619844" y="116254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62" name="Rounded Rectangle 61"/>
          <p:cNvSpPr/>
          <p:nvPr userDrawn="1"/>
        </p:nvSpPr>
        <p:spPr>
          <a:xfrm>
            <a:off x="540923" y="284597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63" name="Off-page Connector 11"/>
          <p:cNvSpPr/>
          <p:nvPr userDrawn="1"/>
        </p:nvSpPr>
        <p:spPr>
          <a:xfrm>
            <a:off x="540923" y="284519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66" name="Rounded Rectangle 65"/>
          <p:cNvSpPr/>
          <p:nvPr userDrawn="1"/>
        </p:nvSpPr>
        <p:spPr>
          <a:xfrm>
            <a:off x="2550761" y="2842973"/>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67" name="Off-page Connector 11"/>
          <p:cNvSpPr/>
          <p:nvPr userDrawn="1"/>
        </p:nvSpPr>
        <p:spPr>
          <a:xfrm>
            <a:off x="2550761" y="2842191"/>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70" name="Rounded Rectangle 69"/>
          <p:cNvSpPr/>
          <p:nvPr userDrawn="1"/>
        </p:nvSpPr>
        <p:spPr>
          <a:xfrm>
            <a:off x="4594640" y="284597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71" name="Off-page Connector 11"/>
          <p:cNvSpPr/>
          <p:nvPr userDrawn="1"/>
        </p:nvSpPr>
        <p:spPr>
          <a:xfrm>
            <a:off x="4594640" y="284519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74" name="Rounded Rectangle 73"/>
          <p:cNvSpPr/>
          <p:nvPr userDrawn="1"/>
        </p:nvSpPr>
        <p:spPr>
          <a:xfrm>
            <a:off x="6625322" y="2845978"/>
            <a:ext cx="1909078" cy="1751033"/>
          </a:xfrm>
          <a:prstGeom prst="roundRect">
            <a:avLst/>
          </a:prstGeom>
          <a:gradFill flip="none" rotWithShape="1">
            <a:gsLst>
              <a:gs pos="100000">
                <a:schemeClr val="bg1">
                  <a:lumMod val="75000"/>
                </a:schemeClr>
              </a:gs>
              <a:gs pos="10000">
                <a:schemeClr val="bg1">
                  <a:lumMod val="95000"/>
                </a:schemeClr>
              </a:gs>
            </a:gsLst>
            <a:lin ang="16200000" scaled="0"/>
            <a:tileRect/>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txBody>
          <a:bodyPr lIns="0" tIns="45715" rIns="91430" bIns="45715" rtlCol="0" anchor="b" anchorCtr="1"/>
          <a:lstStyle/>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panose="020B0604020202020204" pitchFamily="34" charset="0"/>
              <a:buChar char="•"/>
            </a:pPr>
            <a:endParaRPr lang="en-US" sz="1200" b="1" dirty="0" smtClean="0"/>
          </a:p>
          <a:p>
            <a:pPr marL="171430" indent="-171430">
              <a:lnSpc>
                <a:spcPct val="90000"/>
              </a:lnSpc>
              <a:buClr>
                <a:schemeClr val="accent2"/>
              </a:buClr>
              <a:buFont typeface="Arial" panose="020B0604020202020204" pitchFamily="34" charset="0"/>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200" b="1" dirty="0"/>
          </a:p>
          <a:p>
            <a:pPr marL="171430" indent="-171430">
              <a:lnSpc>
                <a:spcPct val="90000"/>
              </a:lnSpc>
              <a:buClr>
                <a:schemeClr val="accent2"/>
              </a:buClr>
              <a:buFont typeface="Arial"/>
              <a:buChar char="•"/>
            </a:pPr>
            <a:endParaRPr lang="en-US" sz="1200" b="1" dirty="0" smtClean="0"/>
          </a:p>
          <a:p>
            <a:pPr marL="171430" indent="-171430">
              <a:lnSpc>
                <a:spcPct val="90000"/>
              </a:lnSpc>
              <a:buClr>
                <a:schemeClr val="accent2"/>
              </a:buClr>
              <a:buFont typeface="Arial"/>
              <a:buChar char="•"/>
            </a:pPr>
            <a:endParaRPr lang="en-US" sz="1400" b="1" dirty="0"/>
          </a:p>
        </p:txBody>
      </p:sp>
      <p:sp>
        <p:nvSpPr>
          <p:cNvPr id="75" name="Off-page Connector 11"/>
          <p:cNvSpPr/>
          <p:nvPr userDrawn="1"/>
        </p:nvSpPr>
        <p:spPr>
          <a:xfrm>
            <a:off x="6625322" y="2845196"/>
            <a:ext cx="1905000" cy="303233"/>
          </a:xfrm>
          <a:prstGeom prst="flowChartOffpageConnector">
            <a:avLst/>
          </a:prstGeom>
          <a:gradFill flip="none" rotWithShape="1">
            <a:gsLst>
              <a:gs pos="38000">
                <a:srgbClr val="800E1E"/>
              </a:gs>
              <a:gs pos="92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algn="ctr"/>
            <a:endParaRPr lang="en-US" sz="2400" dirty="0">
              <a:solidFill>
                <a:srgbClr val="FFFFFF"/>
              </a:solidFill>
              <a:latin typeface="+mj-lt"/>
            </a:endParaRPr>
          </a:p>
        </p:txBody>
      </p:sp>
      <p:sp>
        <p:nvSpPr>
          <p:cNvPr id="5" name="Text Placeholder 4"/>
          <p:cNvSpPr>
            <a:spLocks noGrp="1"/>
          </p:cNvSpPr>
          <p:nvPr>
            <p:ph type="body" sz="quarter" idx="24"/>
          </p:nvPr>
        </p:nvSpPr>
        <p:spPr>
          <a:xfrm>
            <a:off x="701677" y="876300"/>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41" name="Text Placeholder 4"/>
          <p:cNvSpPr>
            <a:spLocks noGrp="1"/>
          </p:cNvSpPr>
          <p:nvPr>
            <p:ph type="body" sz="quarter" idx="25"/>
          </p:nvPr>
        </p:nvSpPr>
        <p:spPr>
          <a:xfrm>
            <a:off x="2714253" y="886835"/>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4" name="Text Placeholder 4"/>
          <p:cNvSpPr>
            <a:spLocks noGrp="1"/>
          </p:cNvSpPr>
          <p:nvPr>
            <p:ph type="body" sz="quarter" idx="26"/>
          </p:nvPr>
        </p:nvSpPr>
        <p:spPr>
          <a:xfrm>
            <a:off x="4753724" y="871895"/>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5" name="Text Placeholder 4"/>
          <p:cNvSpPr>
            <a:spLocks noGrp="1"/>
          </p:cNvSpPr>
          <p:nvPr>
            <p:ph type="body" sz="quarter" idx="27"/>
          </p:nvPr>
        </p:nvSpPr>
        <p:spPr>
          <a:xfrm>
            <a:off x="6744168" y="871895"/>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6" name="Text Placeholder 4"/>
          <p:cNvSpPr>
            <a:spLocks noGrp="1"/>
          </p:cNvSpPr>
          <p:nvPr>
            <p:ph type="body" sz="quarter" idx="28"/>
          </p:nvPr>
        </p:nvSpPr>
        <p:spPr>
          <a:xfrm>
            <a:off x="701677"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7" name="Text Placeholder 4"/>
          <p:cNvSpPr>
            <a:spLocks noGrp="1"/>
          </p:cNvSpPr>
          <p:nvPr>
            <p:ph type="body" sz="quarter" idx="29"/>
          </p:nvPr>
        </p:nvSpPr>
        <p:spPr>
          <a:xfrm>
            <a:off x="2714253"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8" name="Text Placeholder 4"/>
          <p:cNvSpPr>
            <a:spLocks noGrp="1"/>
          </p:cNvSpPr>
          <p:nvPr>
            <p:ph type="body" sz="quarter" idx="30"/>
          </p:nvPr>
        </p:nvSpPr>
        <p:spPr>
          <a:xfrm>
            <a:off x="4753724"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59" name="Text Placeholder 4"/>
          <p:cNvSpPr>
            <a:spLocks noGrp="1"/>
          </p:cNvSpPr>
          <p:nvPr>
            <p:ph type="body" sz="quarter" idx="31"/>
          </p:nvPr>
        </p:nvSpPr>
        <p:spPr>
          <a:xfrm>
            <a:off x="6744168" y="2859239"/>
            <a:ext cx="1599265" cy="260350"/>
          </a:xfrm>
          <a:prstGeom prst="rect">
            <a:avLst/>
          </a:prstGeom>
        </p:spPr>
        <p:txBody>
          <a:bodyPr vert="horz" lIns="91430" tIns="45715" rIns="91430" bIns="45715" anchor="ctr" anchorCtr="0"/>
          <a:lstStyle>
            <a:lvl1pPr marL="0" indent="0" algn="ctr">
              <a:buNone/>
              <a:defRPr sz="1200">
                <a:solidFill>
                  <a:srgbClr val="FFFFFF"/>
                </a:solidFill>
                <a:latin typeface="+mj-lt"/>
              </a:defRPr>
            </a:lvl1pPr>
          </a:lstStyle>
          <a:p>
            <a:pPr lvl="0"/>
            <a:r>
              <a:rPr lang="en-US" dirty="0" smtClean="0"/>
              <a:t>Click to edit</a:t>
            </a:r>
            <a:endParaRPr lang="en-US" dirty="0"/>
          </a:p>
        </p:txBody>
      </p:sp>
      <p:sp>
        <p:nvSpPr>
          <p:cNvPr id="60" name="Text Placeholder 2"/>
          <p:cNvSpPr>
            <a:spLocks noGrp="1"/>
          </p:cNvSpPr>
          <p:nvPr>
            <p:ph type="body" sz="quarter" idx="32"/>
          </p:nvPr>
        </p:nvSpPr>
        <p:spPr>
          <a:xfrm>
            <a:off x="2647360" y="1184449"/>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61" name="Text Placeholder 2"/>
          <p:cNvSpPr>
            <a:spLocks noGrp="1"/>
          </p:cNvSpPr>
          <p:nvPr>
            <p:ph type="body" sz="quarter" idx="33"/>
          </p:nvPr>
        </p:nvSpPr>
        <p:spPr>
          <a:xfrm>
            <a:off x="4679361" y="1152431"/>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78" name="Text Placeholder 2"/>
          <p:cNvSpPr>
            <a:spLocks noGrp="1"/>
          </p:cNvSpPr>
          <p:nvPr>
            <p:ph type="body" sz="quarter" idx="34"/>
          </p:nvPr>
        </p:nvSpPr>
        <p:spPr>
          <a:xfrm>
            <a:off x="6672943" y="1184567"/>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79" name="Text Placeholder 2"/>
          <p:cNvSpPr>
            <a:spLocks noGrp="1"/>
          </p:cNvSpPr>
          <p:nvPr>
            <p:ph type="body" sz="quarter" idx="35"/>
          </p:nvPr>
        </p:nvSpPr>
        <p:spPr>
          <a:xfrm>
            <a:off x="619844" y="3148429"/>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80" name="Text Placeholder 2"/>
          <p:cNvSpPr>
            <a:spLocks noGrp="1"/>
          </p:cNvSpPr>
          <p:nvPr>
            <p:ph type="body" sz="quarter" idx="36"/>
          </p:nvPr>
        </p:nvSpPr>
        <p:spPr>
          <a:xfrm>
            <a:off x="2647360" y="314542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81" name="Text Placeholder 2"/>
          <p:cNvSpPr>
            <a:spLocks noGrp="1"/>
          </p:cNvSpPr>
          <p:nvPr>
            <p:ph type="body" sz="quarter" idx="37"/>
          </p:nvPr>
        </p:nvSpPr>
        <p:spPr>
          <a:xfrm>
            <a:off x="4679361" y="314542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
        <p:nvSpPr>
          <p:cNvPr id="82" name="Text Placeholder 2"/>
          <p:cNvSpPr>
            <a:spLocks noGrp="1"/>
          </p:cNvSpPr>
          <p:nvPr>
            <p:ph type="body" sz="quarter" idx="38"/>
          </p:nvPr>
        </p:nvSpPr>
        <p:spPr>
          <a:xfrm>
            <a:off x="6672943" y="3145424"/>
            <a:ext cx="1741716" cy="1388505"/>
          </a:xfrm>
          <a:prstGeom prst="rect">
            <a:avLst/>
          </a:prstGeom>
        </p:spPr>
        <p:txBody>
          <a:bodyPr vert="horz" lIns="91430" tIns="45715" rIns="91430" bIns="45715"/>
          <a:lstStyle>
            <a:lvl1pPr marL="182859" indent="-182859" algn="l">
              <a:lnSpc>
                <a:spcPct val="90000"/>
              </a:lnSpc>
              <a:spcBef>
                <a:spcPts val="0"/>
              </a:spcBef>
              <a:buClr>
                <a:schemeClr val="accent2"/>
              </a:buClr>
              <a:buFont typeface="Arial"/>
              <a:buChar char="•"/>
              <a:defRPr sz="1000">
                <a:latin typeface="+mn-lt"/>
                <a:cs typeface="Arial"/>
              </a:defRPr>
            </a:lvl1pPr>
            <a:lvl2pPr marL="285717" indent="-114287">
              <a:lnSpc>
                <a:spcPct val="90000"/>
              </a:lnSpc>
              <a:defRPr sz="800"/>
            </a:lvl2pPr>
          </a:lstStyle>
          <a:p>
            <a:pPr lvl="0"/>
            <a:r>
              <a:rPr lang="en-US" dirty="0" smtClean="0"/>
              <a:t>Click to edit </a:t>
            </a:r>
          </a:p>
          <a:p>
            <a:pPr lvl="1"/>
            <a:r>
              <a:rPr lang="en-US" dirty="0" smtClean="0"/>
              <a:t>Second level</a:t>
            </a:r>
          </a:p>
        </p:txBody>
      </p:sp>
    </p:spTree>
    <p:extLst>
      <p:ext uri="{BB962C8B-B14F-4D97-AF65-F5344CB8AC3E}">
        <p14:creationId xmlns:p14="http://schemas.microsoft.com/office/powerpoint/2010/main" val="376963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7780" y="2093913"/>
            <a:ext cx="7543797" cy="1408378"/>
          </a:xfrm>
          <a:prstGeom prst="rect">
            <a:avLst/>
          </a:prstGeom>
        </p:spPr>
        <p:txBody>
          <a:bodyPr vert="horz" lIns="91430" tIns="45715" rIns="91430" bIns="45715" rtlCol="0" anchor="ctr">
            <a:noAutofit/>
          </a:bodyPr>
          <a:lstStyle/>
          <a:p>
            <a:r>
              <a:rPr lang="en-US" dirty="0" smtClean="0"/>
              <a:t>YAANA TECHNOLOGIES</a:t>
            </a:r>
            <a:endParaRPr lang="en-US" dirty="0"/>
          </a:p>
        </p:txBody>
      </p:sp>
      <p:sp>
        <p:nvSpPr>
          <p:cNvPr id="5" name="Footer Placeholder 4"/>
          <p:cNvSpPr>
            <a:spLocks noGrp="1"/>
          </p:cNvSpPr>
          <p:nvPr>
            <p:ph type="ftr" sz="quarter" idx="3"/>
          </p:nvPr>
        </p:nvSpPr>
        <p:spPr>
          <a:xfrm>
            <a:off x="1534475" y="4616094"/>
            <a:ext cx="6180667" cy="518584"/>
          </a:xfrm>
          <a:prstGeom prst="rect">
            <a:avLst/>
          </a:prstGeom>
        </p:spPr>
        <p:txBody>
          <a:bodyPr vert="horz" lIns="91430" tIns="45715" rIns="91430" bIns="45715" rtlCol="0" anchor="ctr"/>
          <a:lstStyle>
            <a:lvl1pPr algn="ctr">
              <a:defRPr sz="1200">
                <a:solidFill>
                  <a:schemeClr val="tx1">
                    <a:tint val="75000"/>
                  </a:schemeClr>
                </a:solidFill>
              </a:defRPr>
            </a:lvl1pPr>
          </a:lstStyle>
          <a:p>
            <a:r>
              <a:rPr lang="en-US" sz="1000" b="1" dirty="0" smtClean="0">
                <a:solidFill>
                  <a:prstClr val="black">
                    <a:tint val="75000"/>
                  </a:prstClr>
                </a:solidFill>
              </a:rPr>
              <a:t>Confidential &amp; Proprietary</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69112" y="4735514"/>
            <a:ext cx="685799"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AB8D81DB-4738-F845-B874-4C4CA4304B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281479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2" r:id="rId3"/>
    <p:sldLayoutId id="2147483664" r:id="rId4"/>
    <p:sldLayoutId id="2147483665" r:id="rId5"/>
    <p:sldLayoutId id="2147483667" r:id="rId6"/>
    <p:sldLayoutId id="2147483668" r:id="rId7"/>
    <p:sldLayoutId id="2147483669" r:id="rId8"/>
    <p:sldLayoutId id="2147483670" r:id="rId9"/>
    <p:sldLayoutId id="2147483671" r:id="rId10"/>
    <p:sldLayoutId id="2147483672" r:id="rId11"/>
    <p:sldLayoutId id="2147483674" r:id="rId12"/>
    <p:sldLayoutId id="2147483675" r:id="rId13"/>
    <p:sldLayoutId id="2147483676" r:id="rId14"/>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dt="0"/>
  <p:txStyles>
    <p:titleStyle>
      <a:lvl1pPr algn="r" defTabSz="457148" rtl="0" eaLnBrk="1" latinLnBrk="0" hangingPunct="1">
        <a:spcBef>
          <a:spcPct val="0"/>
        </a:spcBef>
        <a:buNone/>
        <a:defRPr sz="6600" b="1" i="0" kern="900" spc="0" baseline="0">
          <a:solidFill>
            <a:schemeClr val="tx1"/>
          </a:solidFill>
          <a:latin typeface="Arial Narrow Bold"/>
          <a:ea typeface="+mj-ea"/>
          <a:cs typeface="Arial Narrow Bold"/>
        </a:defRPr>
      </a:lvl1pPr>
    </p:titleStyle>
    <p:bodyStyle>
      <a:lvl1pPr marL="342861" indent="-342861" algn="l" defTabSz="457148" rtl="0" eaLnBrk="1" latinLnBrk="0" hangingPunct="1">
        <a:spcBef>
          <a:spcPct val="20000"/>
        </a:spcBef>
        <a:buFont typeface="Arial"/>
        <a:buChar char="•"/>
        <a:defRPr sz="3200" kern="1200">
          <a:solidFill>
            <a:schemeClr val="tx1"/>
          </a:solidFill>
          <a:latin typeface="+mn-lt"/>
          <a:ea typeface="+mn-ea"/>
          <a:cs typeface="+mn-cs"/>
        </a:defRPr>
      </a:lvl1pPr>
      <a:lvl2pPr marL="742865" indent="-285717" algn="l" defTabSz="457148" rtl="0" eaLnBrk="1" latinLnBrk="0" hangingPunct="1">
        <a:spcBef>
          <a:spcPct val="20000"/>
        </a:spcBef>
        <a:buFont typeface="Arial"/>
        <a:buChar char="–"/>
        <a:defRPr sz="2800" kern="1200">
          <a:solidFill>
            <a:schemeClr val="tx1"/>
          </a:solidFill>
          <a:latin typeface="+mn-lt"/>
          <a:ea typeface="+mn-ea"/>
          <a:cs typeface="+mn-cs"/>
        </a:defRPr>
      </a:lvl2pPr>
      <a:lvl3pPr marL="1142870" indent="-228574" algn="l" defTabSz="457148" rtl="0" eaLnBrk="1" latinLnBrk="0" hangingPunct="1">
        <a:spcBef>
          <a:spcPct val="20000"/>
        </a:spcBef>
        <a:buFont typeface="Arial"/>
        <a:buChar char="•"/>
        <a:defRPr sz="2400" kern="1200">
          <a:solidFill>
            <a:schemeClr val="tx1"/>
          </a:solidFill>
          <a:latin typeface="+mn-lt"/>
          <a:ea typeface="+mn-ea"/>
          <a:cs typeface="+mn-cs"/>
        </a:defRPr>
      </a:lvl3pPr>
      <a:lvl4pPr marL="1600018" indent="-228574" algn="l" defTabSz="457148" rtl="0" eaLnBrk="1" latinLnBrk="0" hangingPunct="1">
        <a:spcBef>
          <a:spcPct val="20000"/>
        </a:spcBef>
        <a:buFont typeface="Arial"/>
        <a:buChar char="–"/>
        <a:defRPr sz="2000" kern="1200">
          <a:solidFill>
            <a:schemeClr val="tx1"/>
          </a:solidFill>
          <a:latin typeface="+mn-lt"/>
          <a:ea typeface="+mn-ea"/>
          <a:cs typeface="+mn-cs"/>
        </a:defRPr>
      </a:lvl4pPr>
      <a:lvl5pPr marL="2057166" indent="-228574" algn="l" defTabSz="457148" rtl="0" eaLnBrk="1" latinLnBrk="0" hangingPunct="1">
        <a:spcBef>
          <a:spcPct val="20000"/>
        </a:spcBef>
        <a:buFont typeface="Arial"/>
        <a:buChar char="»"/>
        <a:defRPr sz="2000" kern="1200">
          <a:solidFill>
            <a:schemeClr val="tx1"/>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ony@yaanatech.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law.cornell.edu/uscode/text/50/3003"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2800" dirty="0" smtClean="0"/>
              <a:t>Deconstructing the Cybersecurity Act of 2015:</a:t>
            </a:r>
            <a:endParaRPr lang="en-GB" sz="2800" dirty="0"/>
          </a:p>
        </p:txBody>
      </p:sp>
      <p:sp>
        <p:nvSpPr>
          <p:cNvPr id="5" name="Text Placeholder 4"/>
          <p:cNvSpPr>
            <a:spLocks noGrp="1"/>
          </p:cNvSpPr>
          <p:nvPr>
            <p:ph type="body" sz="quarter" idx="13"/>
          </p:nvPr>
        </p:nvSpPr>
        <p:spPr/>
        <p:txBody>
          <a:bodyPr/>
          <a:lstStyle/>
          <a:p>
            <a:r>
              <a:rPr lang="en-US" sz="2800" dirty="0" smtClean="0"/>
              <a:t>model, architecture, interfaces, expressions</a:t>
            </a:r>
            <a:br>
              <a:rPr lang="en-US" sz="2800" dirty="0" smtClean="0"/>
            </a:br>
            <a:endParaRPr lang="en-US" sz="2800" dirty="0"/>
          </a:p>
        </p:txBody>
      </p:sp>
      <p:sp>
        <p:nvSpPr>
          <p:cNvPr id="6" name="Text Placeholder 5"/>
          <p:cNvSpPr>
            <a:spLocks noGrp="1"/>
          </p:cNvSpPr>
          <p:nvPr>
            <p:ph type="body" sz="quarter" idx="14"/>
          </p:nvPr>
        </p:nvSpPr>
        <p:spPr/>
        <p:txBody>
          <a:bodyPr/>
          <a:lstStyle/>
          <a:p>
            <a:r>
              <a:rPr lang="en-US" dirty="0" smtClean="0"/>
              <a:t>Tony </a:t>
            </a:r>
            <a:r>
              <a:rPr lang="en-US" dirty="0" err="1" smtClean="0"/>
              <a:t>Rutkowski</a:t>
            </a:r>
            <a:r>
              <a:rPr lang="en-US" dirty="0" smtClean="0"/>
              <a:t>, </a:t>
            </a:r>
            <a:r>
              <a:rPr lang="en-US" dirty="0" smtClean="0">
                <a:hlinkClick r:id="rId2"/>
              </a:rPr>
              <a:t>mailto:tony@yaanatech.com</a:t>
            </a:r>
            <a:endParaRPr lang="en-US" dirty="0" smtClean="0"/>
          </a:p>
        </p:txBody>
      </p:sp>
      <p:sp>
        <p:nvSpPr>
          <p:cNvPr id="9" name="Text Placeholder 8"/>
          <p:cNvSpPr>
            <a:spLocks noGrp="1"/>
          </p:cNvSpPr>
          <p:nvPr>
            <p:ph type="body" sz="quarter" idx="15"/>
          </p:nvPr>
        </p:nvSpPr>
        <p:spPr/>
        <p:txBody>
          <a:bodyPr/>
          <a:lstStyle/>
          <a:p>
            <a:r>
              <a:rPr lang="en-US" dirty="0" smtClean="0"/>
              <a:t>15 Jan 2016</a:t>
            </a:r>
            <a:endParaRPr lang="en-GB" dirty="0"/>
          </a:p>
        </p:txBody>
      </p:sp>
      <p:sp>
        <p:nvSpPr>
          <p:cNvPr id="2" name="TextBox 1"/>
          <p:cNvSpPr txBox="1"/>
          <p:nvPr/>
        </p:nvSpPr>
        <p:spPr>
          <a:xfrm>
            <a:off x="8607891" y="0"/>
            <a:ext cx="553357" cy="307777"/>
          </a:xfrm>
          <a:prstGeom prst="rect">
            <a:avLst/>
          </a:prstGeom>
          <a:noFill/>
        </p:spPr>
        <p:txBody>
          <a:bodyPr wrap="none" rtlCol="0">
            <a:spAutoFit/>
          </a:bodyPr>
          <a:lstStyle/>
          <a:p>
            <a:r>
              <a:rPr lang="en-US" sz="1400" dirty="0" smtClean="0"/>
              <a:t>V1.0</a:t>
            </a:r>
            <a:endParaRPr lang="en-GB" sz="1400" dirty="0"/>
          </a:p>
        </p:txBody>
      </p:sp>
      <p:sp>
        <p:nvSpPr>
          <p:cNvPr id="3" name="TextBox 2"/>
          <p:cNvSpPr txBox="1"/>
          <p:nvPr/>
        </p:nvSpPr>
        <p:spPr>
          <a:xfrm>
            <a:off x="1607643" y="4625656"/>
            <a:ext cx="3018006" cy="276999"/>
          </a:xfrm>
          <a:prstGeom prst="rect">
            <a:avLst/>
          </a:prstGeom>
          <a:noFill/>
        </p:spPr>
        <p:txBody>
          <a:bodyPr wrap="none" rtlCol="0">
            <a:spAutoFit/>
          </a:bodyPr>
          <a:lstStyle/>
          <a:p>
            <a:r>
              <a:rPr lang="en-US" sz="1200" dirty="0" smtClean="0"/>
              <a:t>Copyright © Yaana Technologies LLC 2016</a:t>
            </a:r>
            <a:endParaRPr lang="en-GB" sz="1200" dirty="0"/>
          </a:p>
        </p:txBody>
      </p:sp>
    </p:spTree>
    <p:extLst>
      <p:ext uri="{BB962C8B-B14F-4D97-AF65-F5344CB8AC3E}">
        <p14:creationId xmlns:p14="http://schemas.microsoft.com/office/powerpoint/2010/main" val="863734519"/>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Meeting the challenge: questions and options</a:t>
            </a:r>
            <a:endParaRPr lang="en-GB" dirty="0"/>
          </a:p>
        </p:txBody>
      </p:sp>
      <p:sp>
        <p:nvSpPr>
          <p:cNvPr id="6" name="Content Placeholder 5"/>
          <p:cNvSpPr>
            <a:spLocks noGrp="1"/>
          </p:cNvSpPr>
          <p:nvPr>
            <p:ph idx="1"/>
          </p:nvPr>
        </p:nvSpPr>
        <p:spPr>
          <a:ln>
            <a:solidFill>
              <a:schemeClr val="accent1"/>
            </a:solidFill>
          </a:ln>
        </p:spPr>
        <p:txBody>
          <a:bodyPr>
            <a:normAutofit lnSpcReduction="10000"/>
          </a:bodyPr>
          <a:lstStyle/>
          <a:p>
            <a:r>
              <a:rPr lang="en-US" dirty="0" smtClean="0"/>
              <a:t>What information exchange requirements exist at the three identified NCCIC interfaces?</a:t>
            </a:r>
          </a:p>
          <a:p>
            <a:pPr lvl="1"/>
            <a:r>
              <a:rPr lang="en-US" dirty="0" smtClean="0"/>
              <a:t>Federal-Entity, Non-Federal Entity, International Partner</a:t>
            </a:r>
          </a:p>
          <a:p>
            <a:r>
              <a:rPr lang="en-US" dirty="0" smtClean="0"/>
              <a:t>What assumptions should be made about the capabilities and architectures within these three domains?</a:t>
            </a:r>
          </a:p>
          <a:p>
            <a:r>
              <a:rPr lang="en-US" dirty="0" smtClean="0"/>
              <a:t>Are other interfaces needed?</a:t>
            </a:r>
          </a:p>
          <a:p>
            <a:r>
              <a:rPr lang="en-US" dirty="0" smtClean="0"/>
              <a:t>What are the sector-specific interface sub-types?</a:t>
            </a:r>
          </a:p>
          <a:p>
            <a:r>
              <a:rPr lang="en-US" dirty="0" smtClean="0"/>
              <a:t>What are the required information sharing expressions and other capabilities at these interfaces, and to what extent can existing specifications be mapped to these requirements?</a:t>
            </a:r>
          </a:p>
          <a:p>
            <a:r>
              <a:rPr lang="en-US" u="sng" dirty="0" smtClean="0"/>
              <a:t>What are the algorithms for the “personal </a:t>
            </a:r>
            <a:r>
              <a:rPr lang="en-US" u="sng" dirty="0"/>
              <a:t>information of a specific individual or information that identifies a specific </a:t>
            </a:r>
            <a:r>
              <a:rPr lang="en-US" u="sng" dirty="0" smtClean="0"/>
              <a:t>individual” filter function?</a:t>
            </a:r>
          </a:p>
          <a:p>
            <a:r>
              <a:rPr lang="en-US" dirty="0" smtClean="0"/>
              <a:t>Can an ad-hoc TC CTI or OASIS group assist in the Act’s implementation?</a:t>
            </a:r>
          </a:p>
          <a:p>
            <a:r>
              <a:rPr lang="en-US" dirty="0" smtClean="0"/>
              <a:t>How can the TC CTI standards also be applied to meet EU NIS Directive</a:t>
            </a:r>
          </a:p>
        </p:txBody>
      </p:sp>
      <p:sp>
        <p:nvSpPr>
          <p:cNvPr id="4" name="Date Placeholder 3"/>
          <p:cNvSpPr>
            <a:spLocks noGrp="1"/>
          </p:cNvSpPr>
          <p:nvPr>
            <p:ph type="dt" sz="half" idx="10"/>
          </p:nvPr>
        </p:nvSpPr>
        <p:spPr/>
        <p:txBody>
          <a:bodyPr/>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r>
              <a:rPr lang="en-US" dirty="0" smtClean="0"/>
              <a:t>15 </a:t>
            </a:r>
            <a:r>
              <a:rPr lang="en-US" dirty="0" smtClean="0"/>
              <a:t>Jan 2016</a:t>
            </a:r>
          </a:p>
        </p:txBody>
      </p:sp>
      <p:sp>
        <p:nvSpPr>
          <p:cNvPr id="5" name="Slide Number Placeholder 5"/>
          <p:cNvSpPr txBox="1">
            <a:spLocks/>
          </p:cNvSpPr>
          <p:nvPr/>
        </p:nvSpPr>
        <p:spPr>
          <a:xfrm>
            <a:off x="8078612" y="4694368"/>
            <a:ext cx="685799" cy="273844"/>
          </a:xfrm>
          <a:prstGeom prst="rect">
            <a:avLst/>
          </a:prstGeom>
        </p:spPr>
        <p:txBody>
          <a:bodyPr vert="horz" lIns="91430" tIns="45715" rIns="91430" bIns="45715" rtlCol="0" anchor="ctr"/>
          <a:lstStyle>
            <a:defPPr>
              <a:defRPr lang="en-US"/>
            </a:defPPr>
            <a:lvl1pPr marL="0" algn="r" defTabSz="457148" rtl="0" eaLnBrk="1" latinLnBrk="0" hangingPunct="1">
              <a:defRPr sz="1100" kern="1200">
                <a:solidFill>
                  <a:schemeClr val="tx1">
                    <a:tint val="75000"/>
                  </a:schemeClr>
                </a:solidFill>
                <a:latin typeface="Arial Narrow" panose="020B0606020202030204" pitchFamily="34" charset="0"/>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a:lstStyle>
          <a:p>
            <a:fld id="{AB8D81DB-4738-F845-B874-4C4CA4304B1C}"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235613853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2800" dirty="0"/>
              <a:t>[USA] Cybersecurity Act of 2015</a:t>
            </a:r>
            <a:endParaRPr lang="en-US" dirty="0"/>
          </a:p>
        </p:txBody>
      </p:sp>
      <p:sp>
        <p:nvSpPr>
          <p:cNvPr id="6" name="Date Placeholder 3"/>
          <p:cNvSpPr>
            <a:spLocks noGrp="1"/>
          </p:cNvSpPr>
          <p:nvPr>
            <p:ph type="dt" sz="half" idx="10"/>
          </p:nvPr>
        </p:nvSpPr>
        <p:spPr>
          <a:xfrm>
            <a:off x="457200" y="4704690"/>
            <a:ext cx="1490134" cy="242094"/>
          </a:xfrm>
        </p:spPr>
        <p:txBody>
          <a:bodyPr/>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r>
              <a:rPr lang="en-US" dirty="0" smtClean="0"/>
              <a:t>15 </a:t>
            </a:r>
            <a:r>
              <a:rPr lang="en-US" dirty="0" smtClean="0"/>
              <a:t>Jan 2016</a:t>
            </a:r>
          </a:p>
        </p:txBody>
      </p:sp>
      <p:sp>
        <p:nvSpPr>
          <p:cNvPr id="7" name="Slide Number Placeholder 5"/>
          <p:cNvSpPr txBox="1">
            <a:spLocks/>
          </p:cNvSpPr>
          <p:nvPr/>
        </p:nvSpPr>
        <p:spPr>
          <a:xfrm>
            <a:off x="5278137" y="4694368"/>
            <a:ext cx="685799" cy="273844"/>
          </a:xfrm>
          <a:prstGeom prst="rect">
            <a:avLst/>
          </a:prstGeom>
        </p:spPr>
        <p:txBody>
          <a:bodyPr vert="horz" lIns="91430" tIns="45715" rIns="91430" bIns="45715" rtlCol="0" anchor="ctr"/>
          <a:lstStyle>
            <a:defPPr>
              <a:defRPr lang="en-US"/>
            </a:defPPr>
            <a:lvl1pPr marL="0" algn="r" defTabSz="457148" rtl="0" eaLnBrk="1" latinLnBrk="0" hangingPunct="1">
              <a:defRPr sz="1100" kern="1200">
                <a:solidFill>
                  <a:schemeClr val="tx1">
                    <a:tint val="75000"/>
                  </a:schemeClr>
                </a:solidFill>
                <a:latin typeface="Arial Narrow" panose="020B0606020202030204" pitchFamily="34" charset="0"/>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a:lstStyle>
          <a:p>
            <a:fld id="{AB8D81DB-4738-F845-B874-4C4CA4304B1C}" type="slidenum">
              <a:rPr lang="en-US" smtClean="0">
                <a:solidFill>
                  <a:prstClr val="black">
                    <a:tint val="75000"/>
                  </a:prstClr>
                </a:solidFill>
              </a:rPr>
              <a:pPr/>
              <a:t>2</a:t>
            </a:fld>
            <a:endParaRPr lang="en-US" dirty="0">
              <a:solidFill>
                <a:prstClr val="black">
                  <a:tint val="75000"/>
                </a:prst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944" y="907917"/>
            <a:ext cx="2842837" cy="3620016"/>
          </a:xfrm>
          <a:prstGeom prst="rect">
            <a:avLst/>
          </a:prstGeom>
          <a:ln/>
        </p:spPr>
        <p:style>
          <a:lnRef idx="1">
            <a:schemeClr val="accent6"/>
          </a:lnRef>
          <a:fillRef idx="2">
            <a:schemeClr val="accent6"/>
          </a:fillRef>
          <a:effectRef idx="1">
            <a:schemeClr val="accent6"/>
          </a:effectRef>
          <a:fontRef idx="minor">
            <a:schemeClr val="dk1"/>
          </a:fontRef>
        </p:style>
      </p:pic>
      <p:sp>
        <p:nvSpPr>
          <p:cNvPr id="8" name="Down Arrow 7"/>
          <p:cNvSpPr/>
          <p:nvPr/>
        </p:nvSpPr>
        <p:spPr>
          <a:xfrm rot="5400000">
            <a:off x="4472848" y="1041094"/>
            <a:ext cx="385590" cy="82626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Down Arrow 9"/>
          <p:cNvSpPr/>
          <p:nvPr/>
        </p:nvSpPr>
        <p:spPr>
          <a:xfrm rot="5400000">
            <a:off x="4472848" y="1893598"/>
            <a:ext cx="385590" cy="82626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Down Arrow 10"/>
          <p:cNvSpPr/>
          <p:nvPr/>
        </p:nvSpPr>
        <p:spPr>
          <a:xfrm rot="5400000">
            <a:off x="4472848" y="2656901"/>
            <a:ext cx="385590" cy="82626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Down Arrow 11"/>
          <p:cNvSpPr/>
          <p:nvPr/>
        </p:nvSpPr>
        <p:spPr>
          <a:xfrm rot="5400000">
            <a:off x="4472848" y="3249976"/>
            <a:ext cx="385590" cy="82626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Down Arrow 12"/>
          <p:cNvSpPr/>
          <p:nvPr/>
        </p:nvSpPr>
        <p:spPr>
          <a:xfrm rot="5400000">
            <a:off x="4472848" y="3754916"/>
            <a:ext cx="385590" cy="82626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278137" y="1313285"/>
            <a:ext cx="3486273" cy="307777"/>
          </a:xfrm>
          <a:prstGeom prst="rect">
            <a:avLst/>
          </a:prstGeom>
          <a:noFill/>
        </p:spPr>
        <p:txBody>
          <a:bodyPr wrap="square" rtlCol="0">
            <a:spAutoFit/>
          </a:bodyPr>
          <a:lstStyle/>
          <a:p>
            <a:r>
              <a:rPr lang="en-US" sz="1400" dirty="0" smtClean="0"/>
              <a:t>Title I: Basic purposes and requirements</a:t>
            </a:r>
            <a:endParaRPr lang="en-US" sz="1400" dirty="0"/>
          </a:p>
        </p:txBody>
      </p:sp>
      <p:sp>
        <p:nvSpPr>
          <p:cNvPr id="15" name="TextBox 14"/>
          <p:cNvSpPr txBox="1"/>
          <p:nvPr/>
        </p:nvSpPr>
        <p:spPr>
          <a:xfrm>
            <a:off x="5278137" y="1891232"/>
            <a:ext cx="3651634" cy="830997"/>
          </a:xfrm>
          <a:prstGeom prst="rect">
            <a:avLst/>
          </a:prstGeom>
          <a:noFill/>
        </p:spPr>
        <p:txBody>
          <a:bodyPr wrap="square" rtlCol="0">
            <a:spAutoFit/>
          </a:bodyPr>
          <a:lstStyle/>
          <a:p>
            <a:r>
              <a:rPr lang="en-US" sz="1200" dirty="0" smtClean="0"/>
              <a:t>Title II.A: Sharing architecture around the National Cybersecurity and Communications Integration Center (NCCIC)  instantiated by amending Homeland Security Act of 2002 as amended</a:t>
            </a:r>
            <a:endParaRPr lang="en-US" sz="1200" dirty="0"/>
          </a:p>
        </p:txBody>
      </p:sp>
      <p:sp>
        <p:nvSpPr>
          <p:cNvPr id="16" name="TextBox 15"/>
          <p:cNvSpPr txBox="1"/>
          <p:nvPr/>
        </p:nvSpPr>
        <p:spPr>
          <a:xfrm>
            <a:off x="5278137" y="2839201"/>
            <a:ext cx="3651634" cy="461665"/>
          </a:xfrm>
          <a:prstGeom prst="rect">
            <a:avLst/>
          </a:prstGeom>
          <a:noFill/>
        </p:spPr>
        <p:txBody>
          <a:bodyPr wrap="square" rtlCol="0">
            <a:spAutoFit/>
          </a:bodyPr>
          <a:lstStyle/>
          <a:p>
            <a:r>
              <a:rPr lang="en-US" sz="1200" dirty="0" smtClean="0"/>
              <a:t>Title II.B: Steps to improve Federal agency cybersecurity</a:t>
            </a:r>
            <a:endParaRPr lang="en-US" sz="1200" dirty="0"/>
          </a:p>
        </p:txBody>
      </p:sp>
      <p:sp>
        <p:nvSpPr>
          <p:cNvPr id="17" name="TextBox 16"/>
          <p:cNvSpPr txBox="1"/>
          <p:nvPr/>
        </p:nvSpPr>
        <p:spPr>
          <a:xfrm>
            <a:off x="5278137" y="3524609"/>
            <a:ext cx="3651634" cy="276999"/>
          </a:xfrm>
          <a:prstGeom prst="rect">
            <a:avLst/>
          </a:prstGeom>
          <a:noFill/>
        </p:spPr>
        <p:txBody>
          <a:bodyPr wrap="square" rtlCol="0">
            <a:spAutoFit/>
          </a:bodyPr>
          <a:lstStyle/>
          <a:p>
            <a:r>
              <a:rPr lang="en-US" sz="1200" dirty="0" smtClean="0"/>
              <a:t>Title III: Cybersecurity education</a:t>
            </a:r>
            <a:endParaRPr lang="en-US" sz="1200" dirty="0"/>
          </a:p>
        </p:txBody>
      </p:sp>
      <p:sp>
        <p:nvSpPr>
          <p:cNvPr id="18" name="TextBox 17"/>
          <p:cNvSpPr txBox="1"/>
          <p:nvPr/>
        </p:nvSpPr>
        <p:spPr>
          <a:xfrm>
            <a:off x="5278137" y="4012898"/>
            <a:ext cx="3651634" cy="276999"/>
          </a:xfrm>
          <a:prstGeom prst="rect">
            <a:avLst/>
          </a:prstGeom>
          <a:noFill/>
        </p:spPr>
        <p:txBody>
          <a:bodyPr wrap="square" rtlCol="0">
            <a:spAutoFit/>
          </a:bodyPr>
          <a:lstStyle/>
          <a:p>
            <a:r>
              <a:rPr lang="en-US" sz="1200" dirty="0" smtClean="0"/>
              <a:t>Title IV: Miscellaneous </a:t>
            </a:r>
            <a:endParaRPr lang="en-US" sz="1200" dirty="0"/>
          </a:p>
        </p:txBody>
      </p:sp>
    </p:spTree>
    <p:extLst>
      <p:ext uri="{BB962C8B-B14F-4D97-AF65-F5344CB8AC3E}">
        <p14:creationId xmlns:p14="http://schemas.microsoft.com/office/powerpoint/2010/main" val="295661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3200" dirty="0" smtClean="0"/>
              <a:t>[USA] Cybersecurity Act of 2015</a:t>
            </a:r>
            <a:endParaRPr lang="en-US" dirty="0"/>
          </a:p>
        </p:txBody>
      </p:sp>
      <p:pic>
        <p:nvPicPr>
          <p:cNvPr id="1026" name="Picture 2" descr="D:\Users\trutkowski\Documents\orgs\US_Congress\cybersecurity\cybersecurity_act_word-frequency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755" y="869556"/>
            <a:ext cx="6515857" cy="3898301"/>
          </a:xfrm>
          <a:prstGeom prst="rect">
            <a:avLst/>
          </a:prstGeom>
          <a:solidFill>
            <a:schemeClr val="accent2"/>
          </a:solidFill>
          <a:extLst/>
        </p:spPr>
      </p:pic>
      <p:sp>
        <p:nvSpPr>
          <p:cNvPr id="2" name="TextBox 1"/>
          <p:cNvSpPr txBox="1"/>
          <p:nvPr/>
        </p:nvSpPr>
        <p:spPr>
          <a:xfrm>
            <a:off x="263420" y="4430377"/>
            <a:ext cx="2043776" cy="246221"/>
          </a:xfrm>
          <a:prstGeom prst="rect">
            <a:avLst/>
          </a:prstGeom>
          <a:noFill/>
        </p:spPr>
        <p:txBody>
          <a:bodyPr wrap="square" rtlCol="0">
            <a:spAutoFit/>
          </a:bodyPr>
          <a:lstStyle/>
          <a:p>
            <a:r>
              <a:rPr lang="en-US" sz="1000" b="1" dirty="0" smtClean="0"/>
              <a:t>Cirrus Word Cloud Display</a:t>
            </a:r>
            <a:endParaRPr lang="en-GB" sz="1000" b="1" dirty="0"/>
          </a:p>
        </p:txBody>
      </p:sp>
      <p:sp>
        <p:nvSpPr>
          <p:cNvPr id="5" name="Date Placeholder 3"/>
          <p:cNvSpPr>
            <a:spLocks noGrp="1"/>
          </p:cNvSpPr>
          <p:nvPr>
            <p:ph type="dt" sz="half" idx="10"/>
          </p:nvPr>
        </p:nvSpPr>
        <p:spPr>
          <a:xfrm>
            <a:off x="457200" y="4704690"/>
            <a:ext cx="1490134" cy="242094"/>
          </a:xfrm>
        </p:spPr>
        <p:txBody>
          <a:bodyPr/>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r>
              <a:rPr lang="en-US" dirty="0" smtClean="0"/>
              <a:t>15 </a:t>
            </a:r>
            <a:r>
              <a:rPr lang="en-US" dirty="0" smtClean="0"/>
              <a:t>Jan 2016</a:t>
            </a:r>
          </a:p>
        </p:txBody>
      </p:sp>
      <p:sp>
        <p:nvSpPr>
          <p:cNvPr id="7" name="Slide Number Placeholder 5"/>
          <p:cNvSpPr txBox="1">
            <a:spLocks/>
          </p:cNvSpPr>
          <p:nvPr/>
        </p:nvSpPr>
        <p:spPr>
          <a:xfrm>
            <a:off x="8078612" y="4694368"/>
            <a:ext cx="685799" cy="273844"/>
          </a:xfrm>
          <a:prstGeom prst="rect">
            <a:avLst/>
          </a:prstGeom>
        </p:spPr>
        <p:txBody>
          <a:bodyPr vert="horz" lIns="91430" tIns="45715" rIns="91430" bIns="45715" rtlCol="0" anchor="ctr"/>
          <a:lstStyle>
            <a:defPPr>
              <a:defRPr lang="en-US"/>
            </a:defPPr>
            <a:lvl1pPr marL="0" algn="r" defTabSz="457148" rtl="0" eaLnBrk="1" latinLnBrk="0" hangingPunct="1">
              <a:defRPr sz="1100" kern="1200">
                <a:solidFill>
                  <a:schemeClr val="tx1">
                    <a:tint val="75000"/>
                  </a:schemeClr>
                </a:solidFill>
                <a:latin typeface="Arial Narrow" panose="020B0606020202030204" pitchFamily="34" charset="0"/>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a:lstStyle>
          <a:p>
            <a:fld id="{AB8D81DB-4738-F845-B874-4C4CA4304B1C}" type="slidenum">
              <a:rPr lang="en-US" smtClean="0">
                <a:solidFill>
                  <a:prstClr val="black">
                    <a:tint val="75000"/>
                  </a:prstClr>
                </a:solidFill>
              </a:rPr>
              <a:pPr/>
              <a:t>3</a:t>
            </a:fld>
            <a:endParaRPr lang="en-US" dirty="0">
              <a:solidFill>
                <a:prstClr val="black">
                  <a:tint val="75000"/>
                </a:prstClr>
              </a:solidFill>
            </a:endParaRPr>
          </a:p>
        </p:txBody>
      </p:sp>
      <p:sp>
        <p:nvSpPr>
          <p:cNvPr id="4" name="Rectangle 3"/>
          <p:cNvSpPr/>
          <p:nvPr/>
        </p:nvSpPr>
        <p:spPr>
          <a:xfrm rot="2140693">
            <a:off x="4094539" y="2015654"/>
            <a:ext cx="4891084" cy="1107996"/>
          </a:xfrm>
          <a:prstGeom prst="rect">
            <a:avLst/>
          </a:prstGeom>
          <a:noFill/>
        </p:spPr>
        <p:txBody>
          <a:bodyPr wrap="none" lIns="91440" tIns="45720" rIns="91440" bIns="45720">
            <a:spAutoFit/>
          </a:bodyPr>
          <a:lstStyle/>
          <a:p>
            <a:pPr algn="ctr"/>
            <a:r>
              <a:rPr lang="en-US" sz="6600" b="1" cap="none" spc="0" dirty="0"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t>Rich </a:t>
            </a:r>
            <a:r>
              <a:rPr lang="en-US" sz="6600" b="1" cap="none" spc="0" dirty="0" err="1"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t>Struse</a:t>
            </a:r>
            <a:endParaRPr lang="en-US" sz="6600" b="1" cap="none" spc="0" dirty="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endParaRPr>
          </a:p>
        </p:txBody>
      </p:sp>
      <p:sp>
        <p:nvSpPr>
          <p:cNvPr id="11" name="Rectangle 10"/>
          <p:cNvSpPr/>
          <p:nvPr/>
        </p:nvSpPr>
        <p:spPr>
          <a:xfrm rot="2140693">
            <a:off x="557739" y="2516451"/>
            <a:ext cx="4418197" cy="1107996"/>
          </a:xfrm>
          <a:prstGeom prst="rect">
            <a:avLst/>
          </a:prstGeom>
          <a:noFill/>
        </p:spPr>
        <p:txBody>
          <a:bodyPr wrap="none" lIns="91440" tIns="45720" rIns="91440" bIns="45720">
            <a:spAutoFit/>
          </a:bodyPr>
          <a:lstStyle/>
          <a:p>
            <a:pPr algn="ctr"/>
            <a:r>
              <a:rPr lang="en-US" sz="6600" b="1" cap="none" spc="0" dirty="0" smtClean="0">
                <a:ln w="12700">
                  <a:solidFill>
                    <a:schemeClr val="tx2">
                      <a:satMod val="155000"/>
                    </a:schemeClr>
                  </a:solidFill>
                  <a:prstDash val="solid"/>
                </a:ln>
                <a:solidFill>
                  <a:schemeClr val="accent1">
                    <a:lumMod val="40000"/>
                    <a:lumOff val="60000"/>
                  </a:schemeClr>
                </a:solidFill>
                <a:effectLst>
                  <a:outerShdw blurRad="41275" dist="20320" dir="1800000" algn="tl" rotWithShape="0">
                    <a:srgbClr val="000000">
                      <a:alpha val="40000"/>
                    </a:srgbClr>
                  </a:outerShdw>
                </a:effectLst>
              </a:rPr>
              <a:t>OASIS CTI</a:t>
            </a:r>
            <a:endParaRPr lang="en-US" sz="6600" b="1" cap="none" spc="0" dirty="0">
              <a:ln w="12700">
                <a:solidFill>
                  <a:schemeClr val="tx2">
                    <a:satMod val="155000"/>
                  </a:schemeClr>
                </a:solidFill>
                <a:prstDash val="solid"/>
              </a:ln>
              <a:solidFill>
                <a:schemeClr val="accent1">
                  <a:lumMod val="40000"/>
                  <a:lumOff val="60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1741109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14742" y="929691"/>
            <a:ext cx="4114800" cy="3108960"/>
          </a:xfrm>
          <a:prstGeom prst="roundRect">
            <a:avLst>
              <a:gd name="adj" fmla="val 6252"/>
            </a:avLst>
          </a:prstGeom>
          <a:solidFill>
            <a:schemeClr val="accent4">
              <a:lumMod val="20000"/>
              <a:lumOff val="80000"/>
            </a:schemeClr>
          </a:solidFill>
          <a:ln>
            <a:noFill/>
          </a:ln>
        </p:spPr>
        <p:style>
          <a:lnRef idx="1">
            <a:schemeClr val="dk1"/>
          </a:lnRef>
          <a:fillRef idx="2">
            <a:schemeClr val="dk1"/>
          </a:fillRef>
          <a:effectRef idx="1">
            <a:schemeClr val="dk1"/>
          </a:effectRef>
          <a:fontRef idx="minor">
            <a:schemeClr val="dk1"/>
          </a:fontRef>
        </p:style>
        <p:txBody>
          <a:bodyPr lIns="0" tIns="0" rIns="0" bIns="0" rtlCol="0" anchor="t"/>
          <a:lstStyle/>
          <a:p>
            <a:pPr algn="ctr"/>
            <a:r>
              <a:rPr lang="en-GB" sz="1000" b="1" cap="all" dirty="0"/>
              <a:t>Federal entity</a:t>
            </a:r>
          </a:p>
        </p:txBody>
      </p:sp>
      <p:sp>
        <p:nvSpPr>
          <p:cNvPr id="21" name="Rounded Rectangle 20"/>
          <p:cNvSpPr/>
          <p:nvPr/>
        </p:nvSpPr>
        <p:spPr>
          <a:xfrm>
            <a:off x="486693" y="1142631"/>
            <a:ext cx="3840480" cy="2194560"/>
          </a:xfrm>
          <a:prstGeom prst="roundRect">
            <a:avLst>
              <a:gd name="adj" fmla="val 7898"/>
            </a:avLst>
          </a:prstGeom>
          <a:solidFill>
            <a:schemeClr val="accent4">
              <a:lumMod val="40000"/>
              <a:lumOff val="60000"/>
            </a:schemeClr>
          </a:solidFill>
          <a:ln>
            <a:noFill/>
          </a:ln>
        </p:spPr>
        <p:style>
          <a:lnRef idx="1">
            <a:schemeClr val="dk1"/>
          </a:lnRef>
          <a:fillRef idx="2">
            <a:schemeClr val="dk1"/>
          </a:fillRef>
          <a:effectRef idx="1">
            <a:schemeClr val="dk1"/>
          </a:effectRef>
          <a:fontRef idx="minor">
            <a:schemeClr val="dk1"/>
          </a:fontRef>
        </p:style>
        <p:txBody>
          <a:bodyPr lIns="0" tIns="0" rIns="0" bIns="0" rtlCol="0" anchor="t"/>
          <a:lstStyle/>
          <a:p>
            <a:pPr algn="ctr"/>
            <a:r>
              <a:rPr lang="en-GB" sz="900" b="1" cap="all" dirty="0" smtClean="0"/>
              <a:t>Appropriate Federal </a:t>
            </a:r>
            <a:r>
              <a:rPr lang="en-GB" sz="900" b="1" cap="all" dirty="0"/>
              <a:t>entity</a:t>
            </a:r>
          </a:p>
        </p:txBody>
      </p:sp>
      <p:sp>
        <p:nvSpPr>
          <p:cNvPr id="5" name="Title 4"/>
          <p:cNvSpPr>
            <a:spLocks noGrp="1"/>
          </p:cNvSpPr>
          <p:nvPr>
            <p:ph type="title"/>
          </p:nvPr>
        </p:nvSpPr>
        <p:spPr/>
        <p:txBody>
          <a:bodyPr>
            <a:normAutofit fontScale="90000"/>
          </a:bodyPr>
          <a:lstStyle/>
          <a:p>
            <a:r>
              <a:rPr lang="en-GB" dirty="0" smtClean="0"/>
              <a:t>Entity ontology of the Cybersecurity </a:t>
            </a:r>
            <a:r>
              <a:rPr lang="en-GB" dirty="0"/>
              <a:t>Act of 2015</a:t>
            </a:r>
          </a:p>
        </p:txBody>
      </p:sp>
      <p:sp>
        <p:nvSpPr>
          <p:cNvPr id="6" name="Date Placeholder 3"/>
          <p:cNvSpPr>
            <a:spLocks noGrp="1"/>
          </p:cNvSpPr>
          <p:nvPr>
            <p:ph type="dt" sz="half" idx="10"/>
          </p:nvPr>
        </p:nvSpPr>
        <p:spPr>
          <a:xfrm>
            <a:off x="457200" y="4704690"/>
            <a:ext cx="1490134" cy="242094"/>
          </a:xfrm>
        </p:spPr>
        <p:txBody>
          <a:bodyPr/>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r>
              <a:rPr lang="en-US" dirty="0" smtClean="0"/>
              <a:t>15 </a:t>
            </a:r>
            <a:r>
              <a:rPr lang="en-US" dirty="0" smtClean="0"/>
              <a:t>Jan 2016</a:t>
            </a:r>
          </a:p>
        </p:txBody>
      </p:sp>
      <p:sp>
        <p:nvSpPr>
          <p:cNvPr id="7" name="Slide Number Placeholder 5"/>
          <p:cNvSpPr txBox="1">
            <a:spLocks/>
          </p:cNvSpPr>
          <p:nvPr/>
        </p:nvSpPr>
        <p:spPr>
          <a:xfrm>
            <a:off x="8078612" y="4694368"/>
            <a:ext cx="685799" cy="273844"/>
          </a:xfrm>
          <a:prstGeom prst="rect">
            <a:avLst/>
          </a:prstGeom>
        </p:spPr>
        <p:txBody>
          <a:bodyPr vert="horz" lIns="91430" tIns="45715" rIns="91430" bIns="45715" rtlCol="0" anchor="ctr"/>
          <a:lstStyle>
            <a:defPPr>
              <a:defRPr lang="en-US"/>
            </a:defPPr>
            <a:lvl1pPr marL="0" algn="r" defTabSz="457148" rtl="0" eaLnBrk="1" latinLnBrk="0" hangingPunct="1">
              <a:defRPr sz="1100" kern="1200">
                <a:solidFill>
                  <a:schemeClr val="tx1">
                    <a:tint val="75000"/>
                  </a:schemeClr>
                </a:solidFill>
                <a:latin typeface="Arial Narrow" panose="020B0606020202030204" pitchFamily="34" charset="0"/>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a:lstStyle>
          <a:p>
            <a:fld id="{AB8D81DB-4738-F845-B874-4C4CA4304B1C}" type="slidenum">
              <a:rPr lang="en-US" smtClean="0">
                <a:solidFill>
                  <a:prstClr val="black">
                    <a:tint val="75000"/>
                  </a:prstClr>
                </a:solidFill>
              </a:rPr>
              <a:pPr/>
              <a:t>4</a:t>
            </a:fld>
            <a:endParaRPr lang="en-US" dirty="0">
              <a:solidFill>
                <a:prstClr val="black">
                  <a:tint val="75000"/>
                </a:prstClr>
              </a:solidFill>
            </a:endParaRPr>
          </a:p>
        </p:txBody>
      </p:sp>
      <p:sp>
        <p:nvSpPr>
          <p:cNvPr id="9" name="Rounded Rectangle 8"/>
          <p:cNvSpPr/>
          <p:nvPr/>
        </p:nvSpPr>
        <p:spPr>
          <a:xfrm>
            <a:off x="4649611" y="926026"/>
            <a:ext cx="4114800" cy="3108960"/>
          </a:xfrm>
          <a:prstGeom prst="roundRect">
            <a:avLst>
              <a:gd name="adj" fmla="val 6089"/>
            </a:avLst>
          </a:prstGeom>
          <a:solidFill>
            <a:schemeClr val="accent5">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lIns="0" tIns="0" rIns="0" bIns="0" rtlCol="0" anchor="t"/>
          <a:lstStyle/>
          <a:p>
            <a:pPr algn="ctr"/>
            <a:r>
              <a:rPr lang="en-GB" sz="1000" b="1" cap="all" dirty="0" smtClean="0"/>
              <a:t>non-Federal entity</a:t>
            </a:r>
            <a:endParaRPr lang="en-GB" sz="1000" b="1" cap="all" dirty="0"/>
          </a:p>
        </p:txBody>
      </p:sp>
      <p:sp>
        <p:nvSpPr>
          <p:cNvPr id="10" name="Rounded Rectangle 9"/>
          <p:cNvSpPr/>
          <p:nvPr/>
        </p:nvSpPr>
        <p:spPr>
          <a:xfrm>
            <a:off x="4765375" y="1182010"/>
            <a:ext cx="3840480" cy="1463040"/>
          </a:xfrm>
          <a:prstGeom prst="roundRect">
            <a:avLst>
              <a:gd name="adj" fmla="val 9881"/>
            </a:avLst>
          </a:prstGeom>
          <a:solidFill>
            <a:schemeClr val="accent5">
              <a:lumMod val="40000"/>
              <a:lumOff val="60000"/>
            </a:schemeClr>
          </a:solidFill>
          <a:ln>
            <a:noFill/>
          </a:ln>
        </p:spPr>
        <p:style>
          <a:lnRef idx="1">
            <a:schemeClr val="accent5"/>
          </a:lnRef>
          <a:fillRef idx="2">
            <a:schemeClr val="accent5"/>
          </a:fillRef>
          <a:effectRef idx="1">
            <a:schemeClr val="accent5"/>
          </a:effectRef>
          <a:fontRef idx="minor">
            <a:schemeClr val="dk1"/>
          </a:fontRef>
        </p:style>
        <p:txBody>
          <a:bodyPr lIns="0" tIns="0" rIns="0" bIns="0" rtlCol="0" anchor="t"/>
          <a:lstStyle/>
          <a:p>
            <a:pPr algn="ctr"/>
            <a:r>
              <a:rPr lang="en-GB" sz="900" b="1" cap="all" dirty="0" smtClean="0"/>
              <a:t>private entity</a:t>
            </a:r>
            <a:endParaRPr lang="en-GB" sz="800" b="1" cap="all" dirty="0"/>
          </a:p>
        </p:txBody>
      </p:sp>
      <p:sp>
        <p:nvSpPr>
          <p:cNvPr id="24" name="Rounded Rectangle 23"/>
          <p:cNvSpPr/>
          <p:nvPr/>
        </p:nvSpPr>
        <p:spPr>
          <a:xfrm>
            <a:off x="599832" y="1402383"/>
            <a:ext cx="3657600" cy="1280160"/>
          </a:xfrm>
          <a:prstGeom prst="roundRect">
            <a:avLst>
              <a:gd name="adj" fmla="val 7898"/>
            </a:avLst>
          </a:prstGeom>
          <a:solidFill>
            <a:schemeClr val="accent4">
              <a:lumMod val="60000"/>
              <a:lumOff val="40000"/>
            </a:schemeClr>
          </a:solidFill>
          <a:ln>
            <a:noFill/>
          </a:ln>
        </p:spPr>
        <p:style>
          <a:lnRef idx="1">
            <a:schemeClr val="dk1"/>
          </a:lnRef>
          <a:fillRef idx="2">
            <a:schemeClr val="dk1"/>
          </a:fillRef>
          <a:effectRef idx="1">
            <a:schemeClr val="dk1"/>
          </a:effectRef>
          <a:fontRef idx="minor">
            <a:schemeClr val="dk1"/>
          </a:fontRef>
        </p:style>
        <p:txBody>
          <a:bodyPr lIns="0" tIns="0" rIns="0" bIns="0" rtlCol="0" anchor="t"/>
          <a:lstStyle/>
          <a:p>
            <a:pPr algn="ctr"/>
            <a:r>
              <a:rPr lang="en-US" sz="800" b="1" cap="all" dirty="0" smtClean="0"/>
              <a:t>103(</a:t>
            </a:r>
            <a:r>
              <a:rPr lang="en-US" sz="800" b="1" dirty="0" smtClean="0"/>
              <a:t>a</a:t>
            </a:r>
            <a:r>
              <a:rPr lang="en-US" sz="800" b="1" cap="all" dirty="0" smtClean="0"/>
              <a:t>) entities</a:t>
            </a:r>
            <a:endParaRPr lang="en-GB" sz="800" b="1" cap="all" dirty="0"/>
          </a:p>
        </p:txBody>
      </p:sp>
      <p:grpSp>
        <p:nvGrpSpPr>
          <p:cNvPr id="2" name="Group 1"/>
          <p:cNvGrpSpPr/>
          <p:nvPr/>
        </p:nvGrpSpPr>
        <p:grpSpPr>
          <a:xfrm>
            <a:off x="656145" y="1620009"/>
            <a:ext cx="3537527" cy="919075"/>
            <a:chOff x="656145" y="1620009"/>
            <a:chExt cx="3537527" cy="919075"/>
          </a:xfrm>
        </p:grpSpPr>
        <p:sp>
          <p:nvSpPr>
            <p:cNvPr id="16" name="Rounded Rectangle 15"/>
            <p:cNvSpPr/>
            <p:nvPr/>
          </p:nvSpPr>
          <p:spPr>
            <a:xfrm>
              <a:off x="3370712" y="1620009"/>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DHS - Department of Homeland Security</a:t>
              </a:r>
              <a:endParaRPr lang="en-GB" sz="600" b="1" cap="all" dirty="0"/>
            </a:p>
          </p:txBody>
        </p:sp>
        <p:sp>
          <p:nvSpPr>
            <p:cNvPr id="17" name="Rounded Rectangle 16"/>
            <p:cNvSpPr/>
            <p:nvPr/>
          </p:nvSpPr>
          <p:spPr>
            <a:xfrm>
              <a:off x="656145" y="1620009"/>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DNI – Office of the Director of National Intelligence</a:t>
              </a:r>
              <a:endParaRPr lang="en-GB" sz="600" b="1" cap="all" dirty="0"/>
            </a:p>
          </p:txBody>
        </p:sp>
        <p:sp>
          <p:nvSpPr>
            <p:cNvPr id="18" name="Rounded Rectangle 17"/>
            <p:cNvSpPr/>
            <p:nvPr/>
          </p:nvSpPr>
          <p:spPr>
            <a:xfrm>
              <a:off x="1567887" y="1620009"/>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DOD - Department </a:t>
              </a:r>
              <a:br>
                <a:rPr lang="en-GB" sz="600" b="1" cap="all" dirty="0" smtClean="0"/>
              </a:br>
              <a:r>
                <a:rPr lang="en-GB" sz="600" b="1" cap="all" dirty="0" smtClean="0"/>
                <a:t>of Defense</a:t>
              </a:r>
              <a:endParaRPr lang="en-GB" sz="600" b="1" cap="all" dirty="0"/>
            </a:p>
          </p:txBody>
        </p:sp>
        <p:sp>
          <p:nvSpPr>
            <p:cNvPr id="19" name="Rounded Rectangle 18"/>
            <p:cNvSpPr/>
            <p:nvPr/>
          </p:nvSpPr>
          <p:spPr>
            <a:xfrm>
              <a:off x="2453642" y="1620009"/>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DOJ - Department </a:t>
              </a:r>
              <a:br>
                <a:rPr lang="en-GB" sz="600" b="1" cap="all" dirty="0" smtClean="0"/>
              </a:br>
              <a:r>
                <a:rPr lang="en-GB" sz="600" b="1" cap="all" dirty="0" smtClean="0"/>
                <a:t>of Justice</a:t>
              </a:r>
              <a:endParaRPr lang="en-GB" sz="600" b="1" cap="all" dirty="0"/>
            </a:p>
          </p:txBody>
        </p:sp>
        <p:sp>
          <p:nvSpPr>
            <p:cNvPr id="23" name="Rounded Rectangle 22"/>
            <p:cNvSpPr/>
            <p:nvPr/>
          </p:nvSpPr>
          <p:spPr>
            <a:xfrm>
              <a:off x="1567887" y="2081884"/>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NSA – National Security Agency</a:t>
              </a:r>
              <a:endParaRPr lang="en-GB" sz="600" b="1" cap="all" dirty="0"/>
            </a:p>
          </p:txBody>
        </p:sp>
      </p:grpSp>
      <p:sp>
        <p:nvSpPr>
          <p:cNvPr id="30" name="Rounded Rectangle 29"/>
          <p:cNvSpPr/>
          <p:nvPr/>
        </p:nvSpPr>
        <p:spPr>
          <a:xfrm>
            <a:off x="5759412" y="3450631"/>
            <a:ext cx="822960" cy="457200"/>
          </a:xfrm>
          <a:prstGeom prst="roundRect">
            <a:avLst/>
          </a:prstGeom>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en-GB" sz="700" b="1" cap="all" dirty="0"/>
              <a:t>Foreign </a:t>
            </a:r>
            <a:r>
              <a:rPr lang="en-GB" sz="700" b="1" cap="all" dirty="0" smtClean="0"/>
              <a:t/>
            </a:r>
            <a:br>
              <a:rPr lang="en-GB" sz="700" b="1" cap="all" dirty="0" smtClean="0"/>
            </a:br>
            <a:r>
              <a:rPr lang="en-GB" sz="700" b="1" cap="all" dirty="0" smtClean="0"/>
              <a:t>power</a:t>
            </a:r>
            <a:endParaRPr lang="en-GB" sz="700" b="1" cap="all" dirty="0"/>
          </a:p>
        </p:txBody>
      </p:sp>
      <p:sp>
        <p:nvSpPr>
          <p:cNvPr id="32" name="TextBox 31"/>
          <p:cNvSpPr txBox="1"/>
          <p:nvPr/>
        </p:nvSpPr>
        <p:spPr>
          <a:xfrm>
            <a:off x="411062" y="4044473"/>
            <a:ext cx="1545616" cy="461665"/>
          </a:xfrm>
          <a:prstGeom prst="rect">
            <a:avLst/>
          </a:prstGeom>
          <a:noFill/>
        </p:spPr>
        <p:txBody>
          <a:bodyPr wrap="none" rtlCol="0">
            <a:spAutoFit/>
          </a:bodyPr>
          <a:lstStyle/>
          <a:p>
            <a:r>
              <a:rPr lang="en-US" sz="800" dirty="0" smtClean="0"/>
              <a:t>Notes:</a:t>
            </a:r>
          </a:p>
          <a:p>
            <a:pPr marL="53975" lvl="1"/>
            <a:r>
              <a:rPr lang="en-US" sz="1000" baseline="30000" dirty="0" smtClean="0"/>
              <a:t>1</a:t>
            </a:r>
            <a:r>
              <a:rPr lang="en-US" sz="800" dirty="0" smtClean="0"/>
              <a:t> See </a:t>
            </a:r>
            <a:r>
              <a:rPr lang="en-US" sz="800" dirty="0">
                <a:hlinkClick r:id="rId2"/>
              </a:rPr>
              <a:t>50 U.S. Code § </a:t>
            </a:r>
            <a:r>
              <a:rPr lang="en-US" sz="800" dirty="0" smtClean="0">
                <a:hlinkClick r:id="rId2"/>
              </a:rPr>
              <a:t>3003(4)</a:t>
            </a:r>
          </a:p>
          <a:p>
            <a:pPr marL="53975" lvl="1"/>
            <a:r>
              <a:rPr lang="en-US" sz="800" dirty="0" smtClean="0"/>
              <a:t>* No definition </a:t>
            </a:r>
            <a:endParaRPr lang="en-GB" sz="800" dirty="0"/>
          </a:p>
        </p:txBody>
      </p:sp>
      <p:grpSp>
        <p:nvGrpSpPr>
          <p:cNvPr id="13" name="Group 12"/>
          <p:cNvGrpSpPr/>
          <p:nvPr/>
        </p:nvGrpSpPr>
        <p:grpSpPr>
          <a:xfrm>
            <a:off x="4921286" y="2416450"/>
            <a:ext cx="1671597" cy="463132"/>
            <a:chOff x="4921286" y="2416450"/>
            <a:chExt cx="1671597" cy="463132"/>
          </a:xfrm>
        </p:grpSpPr>
        <p:sp>
          <p:nvSpPr>
            <p:cNvPr id="27" name="Rounded Rectangle 26"/>
            <p:cNvSpPr/>
            <p:nvPr/>
          </p:nvSpPr>
          <p:spPr>
            <a:xfrm>
              <a:off x="4921286" y="2422382"/>
              <a:ext cx="822960" cy="457200"/>
            </a:xfrm>
            <a:prstGeom prst="roundRect">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600" b="1" cap="all" dirty="0"/>
                <a:t>ISAO -Information Sharing and Analysis Organization</a:t>
              </a:r>
              <a:endParaRPr lang="en-GB" sz="600" b="1" cap="all" dirty="0"/>
            </a:p>
          </p:txBody>
        </p:sp>
        <p:sp>
          <p:nvSpPr>
            <p:cNvPr id="37" name="Rounded Rectangle 36"/>
            <p:cNvSpPr/>
            <p:nvPr/>
          </p:nvSpPr>
          <p:spPr>
            <a:xfrm>
              <a:off x="5769923" y="2416450"/>
              <a:ext cx="822960" cy="457200"/>
            </a:xfrm>
            <a:prstGeom prst="roundRect">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600" b="1" cap="all" dirty="0"/>
                <a:t>collaborates with State and local </a:t>
              </a:r>
              <a:r>
                <a:rPr lang="en-US" sz="600" b="1" cap="all" dirty="0" smtClean="0"/>
                <a:t>governments </a:t>
              </a:r>
              <a:endParaRPr lang="en-GB" sz="600" b="1" cap="all" dirty="0"/>
            </a:p>
          </p:txBody>
        </p:sp>
      </p:grpSp>
      <p:grpSp>
        <p:nvGrpSpPr>
          <p:cNvPr id="11" name="Group 10"/>
          <p:cNvGrpSpPr/>
          <p:nvPr/>
        </p:nvGrpSpPr>
        <p:grpSpPr>
          <a:xfrm>
            <a:off x="4847379" y="1468771"/>
            <a:ext cx="3574132" cy="1016307"/>
            <a:chOff x="4847379" y="1468771"/>
            <a:chExt cx="3574132" cy="1016307"/>
          </a:xfrm>
        </p:grpSpPr>
        <p:sp>
          <p:nvSpPr>
            <p:cNvPr id="26" name="Rounded Rectangle 25"/>
            <p:cNvSpPr/>
            <p:nvPr/>
          </p:nvSpPr>
          <p:spPr>
            <a:xfrm>
              <a:off x="4847379" y="1468771"/>
              <a:ext cx="856124" cy="457200"/>
            </a:xfrm>
            <a:prstGeom prst="roundRect">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600" b="1" cap="all" dirty="0" smtClean="0"/>
                <a:t>[Sector-Specific] ISAC </a:t>
              </a:r>
              <a:r>
                <a:rPr lang="en-US" sz="600" b="1" cap="all" dirty="0"/>
                <a:t>- Information Sharing and Analysis </a:t>
              </a:r>
              <a:r>
                <a:rPr lang="en-US" sz="600" b="1" cap="all" dirty="0" smtClean="0"/>
                <a:t>Center</a:t>
              </a:r>
              <a:endParaRPr lang="en-GB" sz="600" b="1" cap="all" dirty="0"/>
            </a:p>
          </p:txBody>
        </p:sp>
        <p:sp>
          <p:nvSpPr>
            <p:cNvPr id="33" name="Rounded Rectangle 32"/>
            <p:cNvSpPr/>
            <p:nvPr/>
          </p:nvSpPr>
          <p:spPr>
            <a:xfrm>
              <a:off x="5769923" y="1468771"/>
              <a:ext cx="822960" cy="457200"/>
            </a:xfrm>
            <a:prstGeom prst="roundRect">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600" b="1" cap="all" dirty="0"/>
                <a:t>sector </a:t>
              </a:r>
              <a:r>
                <a:rPr lang="en-US" sz="600" b="1" cap="all" dirty="0" smtClean="0"/>
                <a:t/>
              </a:r>
              <a:br>
                <a:rPr lang="en-US" sz="600" b="1" cap="all" dirty="0" smtClean="0"/>
              </a:br>
              <a:r>
                <a:rPr lang="en-US" sz="600" b="1" cap="all" dirty="0" smtClean="0"/>
                <a:t>coordinating councils</a:t>
              </a:r>
              <a:endParaRPr lang="en-GB" sz="600" b="1" cap="all" dirty="0"/>
            </a:p>
          </p:txBody>
        </p:sp>
        <p:sp>
          <p:nvSpPr>
            <p:cNvPr id="34" name="Rounded Rectangle 33"/>
            <p:cNvSpPr/>
            <p:nvPr/>
          </p:nvSpPr>
          <p:spPr>
            <a:xfrm>
              <a:off x="6692549" y="1468771"/>
              <a:ext cx="822960" cy="457200"/>
            </a:xfrm>
            <a:prstGeom prst="roundRect">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600" b="1" cap="all" dirty="0"/>
                <a:t>owners and operators of critical information </a:t>
              </a:r>
              <a:r>
                <a:rPr lang="en-US" sz="600" b="1" cap="all" dirty="0" smtClean="0"/>
                <a:t>systems</a:t>
              </a:r>
              <a:endParaRPr lang="en-GB" sz="600" b="1" cap="all" dirty="0"/>
            </a:p>
          </p:txBody>
        </p:sp>
        <p:sp>
          <p:nvSpPr>
            <p:cNvPr id="35" name="Rounded Rectangle 34"/>
            <p:cNvSpPr/>
            <p:nvPr/>
          </p:nvSpPr>
          <p:spPr>
            <a:xfrm>
              <a:off x="7598551" y="1468771"/>
              <a:ext cx="822960" cy="457200"/>
            </a:xfrm>
            <a:prstGeom prst="roundRect">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600" b="1" cap="all" dirty="0"/>
                <a:t>other appropriate non-Federal </a:t>
              </a:r>
              <a:r>
                <a:rPr lang="en-US" sz="600" b="1" cap="all" dirty="0" smtClean="0"/>
                <a:t>partners </a:t>
              </a:r>
              <a:endParaRPr lang="en-GB" sz="600" b="1" cap="all" dirty="0"/>
            </a:p>
          </p:txBody>
        </p:sp>
        <p:sp>
          <p:nvSpPr>
            <p:cNvPr id="38" name="Rounded Rectangle 37"/>
            <p:cNvSpPr/>
            <p:nvPr/>
          </p:nvSpPr>
          <p:spPr>
            <a:xfrm>
              <a:off x="6720841" y="2027878"/>
              <a:ext cx="822960" cy="457200"/>
            </a:xfrm>
            <a:prstGeom prst="roundRect">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600" b="1" cap="all" dirty="0"/>
                <a:t>voluntary information sharing </a:t>
              </a:r>
              <a:r>
                <a:rPr lang="en-US" sz="600" b="1" cap="all" dirty="0" smtClean="0"/>
                <a:t>relationship “</a:t>
              </a:r>
              <a:endParaRPr lang="en-GB" sz="600" b="1" cap="all" dirty="0"/>
            </a:p>
          </p:txBody>
        </p:sp>
        <p:sp>
          <p:nvSpPr>
            <p:cNvPr id="39" name="Rounded Rectangle 38"/>
            <p:cNvSpPr/>
            <p:nvPr/>
          </p:nvSpPr>
          <p:spPr>
            <a:xfrm>
              <a:off x="7598551" y="2011311"/>
              <a:ext cx="822960" cy="457200"/>
            </a:xfrm>
            <a:prstGeom prst="roundRect">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600" b="1" cap="all" dirty="0"/>
                <a:t>other determined by the </a:t>
              </a:r>
              <a:r>
                <a:rPr lang="en-US" sz="600" b="1" cap="all" dirty="0" smtClean="0"/>
                <a:t>Secretary </a:t>
              </a:r>
              <a:endParaRPr lang="en-GB" sz="600" b="1" cap="all" dirty="0"/>
            </a:p>
          </p:txBody>
        </p:sp>
      </p:grpSp>
      <p:sp>
        <p:nvSpPr>
          <p:cNvPr id="12" name="Rounded Rectangle 11"/>
          <p:cNvSpPr/>
          <p:nvPr/>
        </p:nvSpPr>
        <p:spPr>
          <a:xfrm>
            <a:off x="4446527" y="3450631"/>
            <a:ext cx="875646"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800" b="1" cap="all" dirty="0"/>
              <a:t>International </a:t>
            </a:r>
            <a:r>
              <a:rPr lang="en-GB" sz="800" b="1" cap="all" dirty="0" smtClean="0"/>
              <a:t>partners</a:t>
            </a:r>
            <a:endParaRPr lang="en-GB" sz="800" b="1" cap="all" dirty="0"/>
          </a:p>
        </p:txBody>
      </p:sp>
      <p:sp>
        <p:nvSpPr>
          <p:cNvPr id="28" name="Rounded Rectangle 27"/>
          <p:cNvSpPr/>
          <p:nvPr/>
        </p:nvSpPr>
        <p:spPr>
          <a:xfrm>
            <a:off x="5769923" y="2906744"/>
            <a:ext cx="822960" cy="457200"/>
          </a:xfrm>
          <a:prstGeom prst="roundRect">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700" b="1" cap="all" dirty="0"/>
              <a:t>State, tribal, </a:t>
            </a:r>
            <a:r>
              <a:rPr lang="en-US" sz="700" b="1" cap="all" dirty="0" smtClean="0"/>
              <a:t/>
            </a:r>
            <a:br>
              <a:rPr lang="en-US" sz="700" b="1" cap="all" dirty="0" smtClean="0"/>
            </a:br>
            <a:r>
              <a:rPr lang="en-US" sz="700" b="1" cap="all" dirty="0" smtClean="0"/>
              <a:t>or </a:t>
            </a:r>
            <a:r>
              <a:rPr lang="en-US" sz="700" b="1" cap="all" dirty="0"/>
              <a:t>local government </a:t>
            </a:r>
            <a:endParaRPr lang="en-GB" sz="700" b="1" cap="all" dirty="0"/>
          </a:p>
        </p:txBody>
      </p:sp>
      <p:sp>
        <p:nvSpPr>
          <p:cNvPr id="31" name="Rounded Rectangle 30"/>
          <p:cNvSpPr/>
          <p:nvPr/>
        </p:nvSpPr>
        <p:spPr>
          <a:xfrm>
            <a:off x="3370712" y="2539084"/>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a:t>Intelligence </a:t>
            </a:r>
            <a:r>
              <a:rPr lang="en-GB" sz="600" b="1" cap="all" dirty="0" smtClean="0"/>
              <a:t>Community </a:t>
            </a:r>
            <a:r>
              <a:rPr lang="en-GB" sz="800" b="1" cap="all" baseline="30000" dirty="0" smtClean="0"/>
              <a:t>1</a:t>
            </a:r>
            <a:endParaRPr lang="en-GB" sz="800" b="1" cap="all" baseline="30000" dirty="0"/>
          </a:p>
        </p:txBody>
      </p:sp>
      <p:sp>
        <p:nvSpPr>
          <p:cNvPr id="14" name="Rounded Rectangle 13"/>
          <p:cNvSpPr/>
          <p:nvPr/>
        </p:nvSpPr>
        <p:spPr>
          <a:xfrm>
            <a:off x="3972907" y="2026971"/>
            <a:ext cx="914400" cy="548640"/>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en-GB" sz="600" b="1" cap="all" dirty="0" smtClean="0"/>
              <a:t>NCCIC - National </a:t>
            </a:r>
            <a:r>
              <a:rPr lang="en-GB" sz="600" b="1" cap="all" dirty="0"/>
              <a:t>Cybersecurity and Communications Integration </a:t>
            </a:r>
            <a:r>
              <a:rPr lang="en-GB" sz="600" b="1" cap="all" dirty="0" smtClean="0"/>
              <a:t>Center</a:t>
            </a:r>
            <a:endParaRPr lang="en-GB" sz="600" b="1" cap="all" dirty="0"/>
          </a:p>
        </p:txBody>
      </p:sp>
      <p:grpSp>
        <p:nvGrpSpPr>
          <p:cNvPr id="3" name="Group 2"/>
          <p:cNvGrpSpPr/>
          <p:nvPr/>
        </p:nvGrpSpPr>
        <p:grpSpPr>
          <a:xfrm>
            <a:off x="656145" y="2765519"/>
            <a:ext cx="2620457" cy="459365"/>
            <a:chOff x="656145" y="2765519"/>
            <a:chExt cx="2620457" cy="459365"/>
          </a:xfrm>
        </p:grpSpPr>
        <p:sp>
          <p:nvSpPr>
            <p:cNvPr id="20" name="Rounded Rectangle 19"/>
            <p:cNvSpPr/>
            <p:nvPr/>
          </p:nvSpPr>
          <p:spPr>
            <a:xfrm>
              <a:off x="1567887" y="2765519"/>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DOE - Department </a:t>
              </a:r>
              <a:br>
                <a:rPr lang="en-GB" sz="600" b="1" cap="all" dirty="0" smtClean="0"/>
              </a:br>
              <a:r>
                <a:rPr lang="en-GB" sz="600" b="1" cap="all" dirty="0" smtClean="0"/>
                <a:t>of Energy</a:t>
              </a:r>
              <a:endParaRPr lang="en-GB" sz="600" b="1" cap="all" dirty="0"/>
            </a:p>
          </p:txBody>
        </p:sp>
        <p:sp>
          <p:nvSpPr>
            <p:cNvPr id="22" name="Rounded Rectangle 21"/>
            <p:cNvSpPr/>
            <p:nvPr/>
          </p:nvSpPr>
          <p:spPr>
            <a:xfrm>
              <a:off x="656145" y="2765519"/>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 Department of Treasury</a:t>
              </a:r>
              <a:endParaRPr lang="en-GB" sz="600" b="1" cap="all" dirty="0"/>
            </a:p>
          </p:txBody>
        </p:sp>
        <p:sp>
          <p:nvSpPr>
            <p:cNvPr id="41" name="Rounded Rectangle 40"/>
            <p:cNvSpPr/>
            <p:nvPr/>
          </p:nvSpPr>
          <p:spPr>
            <a:xfrm>
              <a:off x="2453642" y="2767684"/>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DOC - Department </a:t>
              </a:r>
              <a:br>
                <a:rPr lang="en-GB" sz="600" b="1" cap="all" dirty="0" smtClean="0"/>
              </a:br>
              <a:r>
                <a:rPr lang="en-GB" sz="600" b="1" cap="all" dirty="0" smtClean="0"/>
                <a:t>of commerce/NIST</a:t>
              </a:r>
              <a:endParaRPr lang="en-GB" sz="600" b="1" cap="all" dirty="0"/>
            </a:p>
          </p:txBody>
        </p:sp>
      </p:grpSp>
      <p:grpSp>
        <p:nvGrpSpPr>
          <p:cNvPr id="4" name="Group 3"/>
          <p:cNvGrpSpPr/>
          <p:nvPr/>
        </p:nvGrpSpPr>
        <p:grpSpPr>
          <a:xfrm>
            <a:off x="656145" y="3450631"/>
            <a:ext cx="3537527" cy="457200"/>
            <a:chOff x="656145" y="3450631"/>
            <a:chExt cx="3537527" cy="457200"/>
          </a:xfrm>
        </p:grpSpPr>
        <p:sp>
          <p:nvSpPr>
            <p:cNvPr id="40" name="Rounded Rectangle 39"/>
            <p:cNvSpPr/>
            <p:nvPr/>
          </p:nvSpPr>
          <p:spPr>
            <a:xfrm>
              <a:off x="656145" y="3450631"/>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DOS - Department </a:t>
              </a:r>
              <a:br>
                <a:rPr lang="en-GB" sz="600" b="1" cap="all" dirty="0" smtClean="0"/>
              </a:br>
              <a:r>
                <a:rPr lang="en-GB" sz="600" b="1" cap="all" dirty="0" smtClean="0"/>
                <a:t>of State</a:t>
              </a:r>
              <a:endParaRPr lang="en-GB" sz="600" b="1" cap="all" dirty="0"/>
            </a:p>
          </p:txBody>
        </p:sp>
        <p:sp>
          <p:nvSpPr>
            <p:cNvPr id="42" name="Rounded Rectangle 41"/>
            <p:cNvSpPr/>
            <p:nvPr/>
          </p:nvSpPr>
          <p:spPr>
            <a:xfrm>
              <a:off x="1567887" y="3450631"/>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OMB – Office of Management and the Budget</a:t>
              </a:r>
              <a:endParaRPr lang="en-GB" sz="600" b="1" cap="all" dirty="0"/>
            </a:p>
          </p:txBody>
        </p:sp>
        <p:sp>
          <p:nvSpPr>
            <p:cNvPr id="43" name="Rounded Rectangle 42"/>
            <p:cNvSpPr/>
            <p:nvPr/>
          </p:nvSpPr>
          <p:spPr>
            <a:xfrm>
              <a:off x="2453642" y="3450631"/>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HHT – Department of Health and Human Services</a:t>
              </a:r>
              <a:endParaRPr lang="en-GB" sz="600" b="1" cap="all" dirty="0"/>
            </a:p>
          </p:txBody>
        </p:sp>
        <p:sp>
          <p:nvSpPr>
            <p:cNvPr id="44" name="Rounded Rectangle 43"/>
            <p:cNvSpPr/>
            <p:nvPr/>
          </p:nvSpPr>
          <p:spPr>
            <a:xfrm>
              <a:off x="3370712" y="3450631"/>
              <a:ext cx="822960" cy="45720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GB" sz="600" b="1" cap="all" dirty="0" smtClean="0"/>
                <a:t>GAO – Government </a:t>
              </a:r>
              <a:r>
                <a:rPr lang="en-GB" sz="600" b="1" cap="all" smtClean="0"/>
                <a:t>Accounting Office</a:t>
              </a:r>
              <a:endParaRPr lang="en-GB" sz="600" b="1" cap="all" dirty="0"/>
            </a:p>
          </p:txBody>
        </p:sp>
      </p:grpSp>
    </p:spTree>
    <p:extLst>
      <p:ext uri="{BB962C8B-B14F-4D97-AF65-F5344CB8AC3E}">
        <p14:creationId xmlns:p14="http://schemas.microsoft.com/office/powerpoint/2010/main" val="6636402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0"/>
                                  </p:stCondLst>
                                  <p:childTnLst>
                                    <p:set>
                                      <p:cBhvr>
                                        <p:cTn id="41" dur="1" fill="hold">
                                          <p:stCondLst>
                                            <p:cond delay="0"/>
                                          </p:stCondLst>
                                        </p:cTn>
                                        <p:tgtEl>
                                          <p:spTgt spid="3"/>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1" grpId="0" animBg="1"/>
      <p:bldP spid="9" grpId="0" animBg="1"/>
      <p:bldP spid="10" grpId="0" animBg="1"/>
      <p:bldP spid="24" grpId="0" animBg="1"/>
      <p:bldP spid="30" grpId="0" animBg="1"/>
      <p:bldP spid="12" grpId="0" animBg="1"/>
      <p:bldP spid="28" grpId="0" animBg="1"/>
      <p:bldP spid="3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ounded Rectangle 43"/>
          <p:cNvSpPr/>
          <p:nvPr/>
        </p:nvSpPr>
        <p:spPr>
          <a:xfrm flipV="1">
            <a:off x="8070502" y="1018761"/>
            <a:ext cx="800480" cy="3429000"/>
          </a:xfrm>
          <a:prstGeom prst="roundRect">
            <a:avLst>
              <a:gd name="adj" fmla="val 8808"/>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vert="vert" lIns="0" tIns="0" rIns="0" bIns="0" rtlCol="0" anchor="b"/>
          <a:lstStyle/>
          <a:p>
            <a:pPr algn="ctr"/>
            <a:r>
              <a:rPr lang="en-US" sz="1200" b="1" dirty="0"/>
              <a:t>International </a:t>
            </a:r>
            <a:r>
              <a:rPr lang="en-US" sz="1200" b="1" dirty="0" smtClean="0"/>
              <a:t>Partners </a:t>
            </a:r>
            <a:r>
              <a:rPr lang="en-US" sz="1400" b="1" baseline="30000" dirty="0" smtClean="0"/>
              <a:t>5</a:t>
            </a:r>
            <a:endParaRPr lang="en-US" sz="1200" b="1" baseline="30000" dirty="0"/>
          </a:p>
        </p:txBody>
      </p:sp>
      <p:sp>
        <p:nvSpPr>
          <p:cNvPr id="32" name="Rounded Rectangle 31"/>
          <p:cNvSpPr/>
          <p:nvPr/>
        </p:nvSpPr>
        <p:spPr>
          <a:xfrm>
            <a:off x="2057404" y="2709302"/>
            <a:ext cx="3270610" cy="1613511"/>
          </a:xfrm>
          <a:prstGeom prst="roundRect">
            <a:avLst>
              <a:gd name="adj" fmla="val 8808"/>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tIns="0" rtlCol="0" anchor="t"/>
          <a:lstStyle/>
          <a:p>
            <a:pPr algn="ctr"/>
            <a:r>
              <a:rPr lang="en-US" sz="1400" b="1" dirty="0" smtClean="0"/>
              <a:t>Non-Federal entities</a:t>
            </a:r>
            <a:r>
              <a:rPr lang="en-US" sz="1400" b="1" baseline="30000" dirty="0" smtClean="0"/>
              <a:t>4</a:t>
            </a:r>
            <a:endParaRPr lang="en-GB" sz="1400" b="1" baseline="30000" dirty="0"/>
          </a:p>
        </p:txBody>
      </p:sp>
      <p:sp>
        <p:nvSpPr>
          <p:cNvPr id="7" name="Rounded Rectangle 6"/>
          <p:cNvSpPr/>
          <p:nvPr/>
        </p:nvSpPr>
        <p:spPr>
          <a:xfrm>
            <a:off x="2072308" y="1071238"/>
            <a:ext cx="3270609" cy="1511857"/>
          </a:xfrm>
          <a:prstGeom prst="roundRect">
            <a:avLst>
              <a:gd name="adj" fmla="val 8808"/>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tIns="0" rtlCol="0" anchor="t"/>
          <a:lstStyle/>
          <a:p>
            <a:pPr algn="ctr"/>
            <a:r>
              <a:rPr lang="en-US" sz="1400" b="1" dirty="0" smtClean="0"/>
              <a:t>Federal entities</a:t>
            </a:r>
            <a:endParaRPr lang="en-GB" sz="1400" b="1" dirty="0"/>
          </a:p>
        </p:txBody>
      </p:sp>
      <p:sp>
        <p:nvSpPr>
          <p:cNvPr id="31" name="Left-Right Arrow 30"/>
          <p:cNvSpPr/>
          <p:nvPr/>
        </p:nvSpPr>
        <p:spPr>
          <a:xfrm>
            <a:off x="5040368" y="1761182"/>
            <a:ext cx="1645920" cy="27432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4"/>
          <p:cNvSpPr>
            <a:spLocks noGrp="1"/>
          </p:cNvSpPr>
          <p:nvPr>
            <p:ph type="title"/>
          </p:nvPr>
        </p:nvSpPr>
        <p:spPr/>
        <p:txBody>
          <a:bodyPr>
            <a:normAutofit fontScale="90000"/>
          </a:bodyPr>
          <a:lstStyle/>
          <a:p>
            <a:r>
              <a:rPr lang="en-US" dirty="0" smtClean="0"/>
              <a:t>Cybersecurity Act architecture &amp; interfaces</a:t>
            </a:r>
            <a:endParaRPr lang="en-GB" dirty="0"/>
          </a:p>
        </p:txBody>
      </p:sp>
      <p:sp>
        <p:nvSpPr>
          <p:cNvPr id="2" name="Rectangle 1"/>
          <p:cNvSpPr/>
          <p:nvPr/>
        </p:nvSpPr>
        <p:spPr>
          <a:xfrm>
            <a:off x="6737442" y="972306"/>
            <a:ext cx="740026" cy="3532735"/>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GB" sz="1400" b="1" dirty="0"/>
              <a:t>NCCIC (National Cybersecurity and Communications Integration </a:t>
            </a:r>
            <a:r>
              <a:rPr lang="en-GB" sz="1400" b="1" dirty="0" err="1" smtClean="0"/>
              <a:t>Center</a:t>
            </a:r>
            <a:r>
              <a:rPr lang="en-GB" sz="1400" b="1" dirty="0"/>
              <a:t> </a:t>
            </a:r>
            <a:r>
              <a:rPr lang="en-GB" sz="1400" b="1" dirty="0" smtClean="0"/>
              <a:t/>
            </a:r>
            <a:br>
              <a:rPr lang="en-GB" sz="1400" b="1" dirty="0" smtClean="0"/>
            </a:br>
            <a:r>
              <a:rPr lang="en-GB" sz="1400" b="1" dirty="0" smtClean="0"/>
              <a:t>HSA §227</a:t>
            </a:r>
            <a:endParaRPr lang="en-GB" sz="1400" b="1" dirty="0"/>
          </a:p>
        </p:txBody>
      </p:sp>
      <p:sp>
        <p:nvSpPr>
          <p:cNvPr id="19" name="Rectangle 18"/>
          <p:cNvSpPr/>
          <p:nvPr/>
        </p:nvSpPr>
        <p:spPr>
          <a:xfrm>
            <a:off x="8234208" y="1144820"/>
            <a:ext cx="365760" cy="731520"/>
          </a:xfrm>
          <a:prstGeom prst="rect">
            <a:avLst/>
          </a:prstGeom>
        </p:spPr>
        <p:style>
          <a:lnRef idx="1">
            <a:schemeClr val="accent6"/>
          </a:lnRef>
          <a:fillRef idx="2">
            <a:schemeClr val="accent6"/>
          </a:fillRef>
          <a:effectRef idx="1">
            <a:schemeClr val="accent6"/>
          </a:effectRef>
          <a:fontRef idx="minor">
            <a:schemeClr val="dk1"/>
          </a:fontRef>
        </p:style>
        <p:txBody>
          <a:bodyPr vert="vert270" rtlCol="0" anchor="ctr"/>
          <a:lstStyle/>
          <a:p>
            <a:pPr algn="ctr">
              <a:lnSpc>
                <a:spcPts val="1000"/>
              </a:lnSpc>
            </a:pPr>
            <a:r>
              <a:rPr lang="en-US" sz="1050" b="1" dirty="0" smtClean="0"/>
              <a:t>[NCCIC ]</a:t>
            </a:r>
            <a:endParaRPr lang="en-GB" sz="1050" b="1" dirty="0"/>
          </a:p>
        </p:txBody>
      </p:sp>
      <p:sp>
        <p:nvSpPr>
          <p:cNvPr id="9" name="TextBox 8"/>
          <p:cNvSpPr txBox="1"/>
          <p:nvPr/>
        </p:nvSpPr>
        <p:spPr>
          <a:xfrm>
            <a:off x="170676" y="840590"/>
            <a:ext cx="1901632" cy="3939540"/>
          </a:xfrm>
          <a:prstGeom prst="rect">
            <a:avLst/>
          </a:prstGeom>
          <a:noFill/>
        </p:spPr>
        <p:txBody>
          <a:bodyPr wrap="square" rtlCol="0">
            <a:spAutoFit/>
          </a:bodyPr>
          <a:lstStyle/>
          <a:p>
            <a:pPr>
              <a:spcBef>
                <a:spcPts val="300"/>
              </a:spcBef>
            </a:pPr>
            <a:r>
              <a:rPr lang="en-US" sz="1050" b="1" baseline="30000" dirty="0" smtClean="0"/>
              <a:t>1 </a:t>
            </a:r>
            <a:r>
              <a:rPr lang="en-US" sz="800" b="1" dirty="0" smtClean="0"/>
              <a:t>to </a:t>
            </a:r>
            <a:r>
              <a:rPr lang="en-US" sz="800" b="1" dirty="0"/>
              <a:t>acquire, identify, or scan, or to possess, information that is stored on, processed by, or transiting an information system. CA </a:t>
            </a:r>
            <a:r>
              <a:rPr lang="en-GB" sz="800" b="1" dirty="0"/>
              <a:t>§</a:t>
            </a:r>
            <a:r>
              <a:rPr lang="en-GB" sz="800" b="1" dirty="0" smtClean="0"/>
              <a:t>103</a:t>
            </a:r>
            <a:r>
              <a:rPr lang="en-US" sz="800" b="1" dirty="0" smtClean="0"/>
              <a:t>  </a:t>
            </a:r>
          </a:p>
          <a:p>
            <a:pPr>
              <a:spcBef>
                <a:spcPts val="300"/>
              </a:spcBef>
            </a:pPr>
            <a:r>
              <a:rPr lang="en-US" sz="1050" b="1" baseline="30000" dirty="0" smtClean="0"/>
              <a:t>2</a:t>
            </a:r>
            <a:r>
              <a:rPr lang="en-US" sz="800" b="1" dirty="0" smtClean="0"/>
              <a:t> an </a:t>
            </a:r>
            <a:r>
              <a:rPr lang="en-US" sz="800" b="1" dirty="0"/>
              <a:t>action, device, procedure, signature, technique, or other measure applied to an information system or information that is stored on, processed by, or transiting an information system that detects, prevents, or mitigates a known or suspected cybersecurity threat or security vulnerability. CA </a:t>
            </a:r>
            <a:r>
              <a:rPr lang="en-GB" sz="800" b="1" dirty="0"/>
              <a:t>§</a:t>
            </a:r>
            <a:r>
              <a:rPr lang="en-GB" sz="800" b="1" dirty="0" smtClean="0"/>
              <a:t>103</a:t>
            </a:r>
            <a:endParaRPr lang="en-US" sz="800" b="1" dirty="0" smtClean="0"/>
          </a:p>
          <a:p>
            <a:pPr>
              <a:spcBef>
                <a:spcPts val="300"/>
              </a:spcBef>
            </a:pPr>
            <a:r>
              <a:rPr lang="en-US" sz="1050" b="1" baseline="30000" dirty="0" smtClean="0"/>
              <a:t>3</a:t>
            </a:r>
            <a:r>
              <a:rPr lang="en-US" sz="800" b="1" dirty="0" smtClean="0"/>
              <a:t> Includes </a:t>
            </a:r>
            <a:r>
              <a:rPr lang="en-US" sz="800" b="1" dirty="0"/>
              <a:t>removal of certain personal information filtering function per </a:t>
            </a:r>
            <a:r>
              <a:rPr lang="en-US" sz="800" b="1" dirty="0" smtClean="0"/>
              <a:t>CA §104(d</a:t>
            </a:r>
            <a:r>
              <a:rPr lang="en-US" sz="800" b="1" dirty="0"/>
              <a:t>)(2).</a:t>
            </a:r>
            <a:endParaRPr lang="en-GB" sz="800" b="1" dirty="0"/>
          </a:p>
          <a:p>
            <a:pPr>
              <a:spcBef>
                <a:spcPts val="300"/>
              </a:spcBef>
            </a:pPr>
            <a:r>
              <a:rPr lang="en-US" sz="1050" b="1" baseline="30000" dirty="0" smtClean="0"/>
              <a:t>4 </a:t>
            </a:r>
            <a:r>
              <a:rPr lang="en-US" sz="800" b="1" dirty="0" smtClean="0"/>
              <a:t>Such </a:t>
            </a:r>
            <a:r>
              <a:rPr lang="en-US" sz="800" b="1" dirty="0"/>
              <a:t>as State, local, and tribal governments, ISAOs, ISACs including information sharing and analysis centers, owners and operators of critical information systems, and private </a:t>
            </a:r>
            <a:r>
              <a:rPr lang="en-US" sz="800" b="1" dirty="0" smtClean="0"/>
              <a:t>entities.</a:t>
            </a:r>
          </a:p>
          <a:p>
            <a:pPr>
              <a:spcBef>
                <a:spcPts val="300"/>
              </a:spcBef>
            </a:pPr>
            <a:r>
              <a:rPr lang="en-US" sz="1050" b="1" baseline="30000" dirty="0" smtClean="0"/>
              <a:t>5 </a:t>
            </a:r>
            <a:r>
              <a:rPr lang="en-US" sz="800" b="1" dirty="0" smtClean="0"/>
              <a:t>Collaborate </a:t>
            </a:r>
            <a:r>
              <a:rPr lang="en-US" sz="800" b="1" dirty="0"/>
              <a:t>on cyber threat indicators, defensive measures, and information related to cybersecurity risks and incidents; and enhance the security and resilience of global </a:t>
            </a:r>
            <a:r>
              <a:rPr lang="en-US" sz="800" b="1" dirty="0" smtClean="0"/>
              <a:t>cybersecurity Partners</a:t>
            </a:r>
            <a:r>
              <a:rPr lang="en-US" sz="800" b="1" dirty="0"/>
              <a:t>. HAS §227(c)(8)</a:t>
            </a:r>
            <a:endParaRPr lang="en-GB" sz="800" b="1" dirty="0"/>
          </a:p>
        </p:txBody>
      </p:sp>
      <p:sp>
        <p:nvSpPr>
          <p:cNvPr id="16" name="Rectangle 15"/>
          <p:cNvSpPr/>
          <p:nvPr/>
        </p:nvSpPr>
        <p:spPr>
          <a:xfrm>
            <a:off x="5364168" y="2190680"/>
            <a:ext cx="1300356" cy="784830"/>
          </a:xfrm>
          <a:prstGeom prst="rect">
            <a:avLst/>
          </a:prstGeom>
        </p:spPr>
        <p:txBody>
          <a:bodyPr wrap="none" lIns="0" rIns="0">
            <a:spAutoFit/>
          </a:bodyPr>
          <a:lstStyle/>
          <a:p>
            <a:pPr marL="55563" lvl="1" indent="-55563">
              <a:buFont typeface="Arial" panose="020B0604020202020204" pitchFamily="34" charset="0"/>
              <a:buChar char="•"/>
            </a:pPr>
            <a:r>
              <a:rPr lang="en-US" sz="900" b="1" dirty="0" smtClean="0"/>
              <a:t>cyber </a:t>
            </a:r>
            <a:r>
              <a:rPr lang="en-US" sz="900" b="1" dirty="0"/>
              <a:t>threat </a:t>
            </a:r>
            <a:r>
              <a:rPr lang="en-US" sz="900" b="1" dirty="0" smtClean="0"/>
              <a:t>indicators</a:t>
            </a:r>
          </a:p>
          <a:p>
            <a:pPr marL="55563" lvl="1" indent="-55563">
              <a:buFont typeface="Arial" panose="020B0604020202020204" pitchFamily="34" charset="0"/>
              <a:buChar char="•"/>
            </a:pPr>
            <a:r>
              <a:rPr lang="en-US" sz="900" b="1" dirty="0" smtClean="0"/>
              <a:t>defensive measures</a:t>
            </a:r>
          </a:p>
          <a:p>
            <a:pPr marL="55563" lvl="1" indent="-55563">
              <a:buFont typeface="Arial" panose="020B0604020202020204" pitchFamily="34" charset="0"/>
              <a:buChar char="•"/>
            </a:pPr>
            <a:r>
              <a:rPr lang="en-US" sz="900" b="1" dirty="0" smtClean="0"/>
              <a:t>cybersecurity risks</a:t>
            </a:r>
          </a:p>
          <a:p>
            <a:pPr marL="55563" lvl="1" indent="-55563">
              <a:buFont typeface="Arial" panose="020B0604020202020204" pitchFamily="34" charset="0"/>
              <a:buChar char="•"/>
            </a:pPr>
            <a:r>
              <a:rPr lang="en-US" sz="900" b="1" dirty="0" smtClean="0"/>
              <a:t>incidents </a:t>
            </a:r>
            <a:r>
              <a:rPr lang="en-US" sz="900" dirty="0" smtClean="0"/>
              <a:t/>
            </a:r>
            <a:br>
              <a:rPr lang="en-US" sz="900" dirty="0" smtClean="0"/>
            </a:br>
            <a:r>
              <a:rPr lang="en-US" sz="900" dirty="0" smtClean="0"/>
              <a:t>pursuant to §103(a)</a:t>
            </a:r>
          </a:p>
        </p:txBody>
      </p:sp>
      <p:sp>
        <p:nvSpPr>
          <p:cNvPr id="33" name="Rectangle 32"/>
          <p:cNvSpPr/>
          <p:nvPr/>
        </p:nvSpPr>
        <p:spPr>
          <a:xfrm>
            <a:off x="4420357" y="1399359"/>
            <a:ext cx="548640" cy="1005840"/>
          </a:xfrm>
          <a:prstGeom prst="rect">
            <a:avLst/>
          </a:prstGeom>
        </p:spPr>
        <p:style>
          <a:lnRef idx="1">
            <a:schemeClr val="accent5"/>
          </a:lnRef>
          <a:fillRef idx="2">
            <a:schemeClr val="accent5"/>
          </a:fillRef>
          <a:effectRef idx="1">
            <a:schemeClr val="accent5"/>
          </a:effectRef>
          <a:fontRef idx="minor">
            <a:schemeClr val="dk1"/>
          </a:fontRef>
        </p:style>
        <p:txBody>
          <a:bodyPr vert="vert270" rtlCol="0" anchor="ctr"/>
          <a:lstStyle/>
          <a:p>
            <a:pPr algn="ctr">
              <a:lnSpc>
                <a:spcPts val="1200"/>
              </a:lnSpc>
            </a:pPr>
            <a:r>
              <a:rPr lang="en-US" sz="1200" b="1" dirty="0" smtClean="0"/>
              <a:t>Mediation and Filtering </a:t>
            </a:r>
            <a:r>
              <a:rPr lang="en-US" sz="1200" b="1" baseline="30000" dirty="0" smtClean="0"/>
              <a:t>3</a:t>
            </a:r>
            <a:endParaRPr lang="en-GB" sz="1200" b="1" baseline="30000" dirty="0"/>
          </a:p>
        </p:txBody>
      </p:sp>
      <p:sp>
        <p:nvSpPr>
          <p:cNvPr id="34" name="Left-Right Arrow 33"/>
          <p:cNvSpPr/>
          <p:nvPr/>
        </p:nvSpPr>
        <p:spPr>
          <a:xfrm>
            <a:off x="5023662" y="3434454"/>
            <a:ext cx="1645920" cy="277155"/>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39" name="Straight Arrow Connector 38"/>
          <p:cNvCxnSpPr/>
          <p:nvPr/>
        </p:nvCxnSpPr>
        <p:spPr>
          <a:xfrm>
            <a:off x="4060977" y="1897309"/>
            <a:ext cx="365760" cy="0"/>
          </a:xfrm>
          <a:prstGeom prst="straightConnector1">
            <a:avLst/>
          </a:prstGeom>
          <a:ln>
            <a:solidFill>
              <a:srgbClr val="FFC000"/>
            </a:solidFill>
            <a:headEnd type="arrow"/>
            <a:tailEnd type="arrow"/>
          </a:ln>
        </p:spPr>
        <p:style>
          <a:lnRef idx="2">
            <a:schemeClr val="accent4"/>
          </a:lnRef>
          <a:fillRef idx="0">
            <a:schemeClr val="accent4"/>
          </a:fillRef>
          <a:effectRef idx="1">
            <a:schemeClr val="accent4"/>
          </a:effectRef>
          <a:fontRef idx="minor">
            <a:schemeClr val="tx1"/>
          </a:fontRef>
        </p:style>
      </p:cxnSp>
      <p:sp>
        <p:nvSpPr>
          <p:cNvPr id="42" name="Rectangle 41"/>
          <p:cNvSpPr/>
          <p:nvPr/>
        </p:nvSpPr>
        <p:spPr>
          <a:xfrm>
            <a:off x="2249702" y="1392208"/>
            <a:ext cx="1790524" cy="107978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ts val="1100"/>
              </a:lnSpc>
            </a:pPr>
            <a:r>
              <a:rPr lang="en-US" sz="1000" dirty="0" smtClean="0"/>
              <a:t>Monitor</a:t>
            </a:r>
            <a:r>
              <a:rPr lang="en-US" sz="1000" b="1" baseline="30000" dirty="0" smtClean="0"/>
              <a:t>1</a:t>
            </a:r>
            <a:r>
              <a:rPr lang="en-US" sz="1000" dirty="0" smtClean="0"/>
              <a:t> &amp; defend</a:t>
            </a:r>
            <a:r>
              <a:rPr lang="en-US" sz="1000" b="1" baseline="30000" dirty="0" smtClean="0"/>
              <a:t>2</a:t>
            </a:r>
            <a:r>
              <a:rPr lang="en-US" sz="1000" dirty="0" smtClean="0"/>
              <a:t> information system</a:t>
            </a:r>
          </a:p>
          <a:p>
            <a:pPr algn="ctr">
              <a:lnSpc>
                <a:spcPts val="1100"/>
              </a:lnSpc>
            </a:pPr>
            <a:r>
              <a:rPr lang="en-US" sz="1000" dirty="0"/>
              <a:t>+</a:t>
            </a:r>
          </a:p>
          <a:p>
            <a:pPr algn="ctr">
              <a:lnSpc>
                <a:spcPts val="1100"/>
              </a:lnSpc>
            </a:pPr>
            <a:r>
              <a:rPr lang="en-US" sz="1000" dirty="0" smtClean="0"/>
              <a:t>information </a:t>
            </a:r>
            <a:r>
              <a:rPr lang="en-US" sz="1000" dirty="0"/>
              <a:t>that is stored on, processed by, or transiting </a:t>
            </a:r>
            <a:r>
              <a:rPr lang="en-US" sz="1000" dirty="0" smtClean="0"/>
              <a:t>the information system CA </a:t>
            </a:r>
            <a:r>
              <a:rPr lang="en-GB" sz="1000" dirty="0" smtClean="0"/>
              <a:t>§103</a:t>
            </a:r>
            <a:endParaRPr lang="en-GB" sz="1000" dirty="0"/>
          </a:p>
        </p:txBody>
      </p:sp>
      <p:sp>
        <p:nvSpPr>
          <p:cNvPr id="43" name="Rectangle 42"/>
          <p:cNvSpPr/>
          <p:nvPr/>
        </p:nvSpPr>
        <p:spPr>
          <a:xfrm>
            <a:off x="2233406" y="3056814"/>
            <a:ext cx="1790524" cy="107978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ts val="1100"/>
              </a:lnSpc>
            </a:pPr>
            <a:r>
              <a:rPr lang="en-US" sz="1000" dirty="0" smtClean="0"/>
              <a:t>Monitor</a:t>
            </a:r>
            <a:r>
              <a:rPr lang="en-US" sz="1000" b="1" baseline="30000" dirty="0" smtClean="0"/>
              <a:t>1</a:t>
            </a:r>
            <a:r>
              <a:rPr lang="en-US" sz="1000" dirty="0" smtClean="0"/>
              <a:t> </a:t>
            </a:r>
            <a:r>
              <a:rPr lang="en-US" sz="1000" dirty="0"/>
              <a:t>&amp; </a:t>
            </a:r>
            <a:r>
              <a:rPr lang="en-US" sz="1000" dirty="0" smtClean="0"/>
              <a:t>defend</a:t>
            </a:r>
            <a:r>
              <a:rPr lang="en-US" sz="1000" b="1" baseline="30000" dirty="0" smtClean="0"/>
              <a:t>2</a:t>
            </a:r>
            <a:r>
              <a:rPr lang="en-US" sz="1000" dirty="0" smtClean="0"/>
              <a:t> </a:t>
            </a:r>
            <a:r>
              <a:rPr lang="en-US" sz="1000" dirty="0"/>
              <a:t>information system</a:t>
            </a:r>
          </a:p>
          <a:p>
            <a:pPr algn="ctr">
              <a:lnSpc>
                <a:spcPts val="1100"/>
              </a:lnSpc>
            </a:pPr>
            <a:r>
              <a:rPr lang="en-US" sz="1000" dirty="0"/>
              <a:t>+</a:t>
            </a:r>
          </a:p>
          <a:p>
            <a:pPr algn="ctr">
              <a:lnSpc>
                <a:spcPts val="1100"/>
              </a:lnSpc>
            </a:pPr>
            <a:r>
              <a:rPr lang="en-US" sz="1000" dirty="0"/>
              <a:t>information that is stored on, processed by, or transiting the information </a:t>
            </a:r>
            <a:r>
              <a:rPr lang="en-US" sz="1000" dirty="0" smtClean="0"/>
              <a:t>system </a:t>
            </a:r>
            <a:r>
              <a:rPr lang="en-US" sz="1000" dirty="0"/>
              <a:t>CA </a:t>
            </a:r>
            <a:r>
              <a:rPr lang="en-GB" sz="1000" dirty="0"/>
              <a:t>§</a:t>
            </a:r>
            <a:r>
              <a:rPr lang="en-GB" sz="1000" dirty="0" smtClean="0"/>
              <a:t>103</a:t>
            </a:r>
            <a:endParaRPr lang="en-GB" sz="1000" dirty="0"/>
          </a:p>
        </p:txBody>
      </p:sp>
      <p:cxnSp>
        <p:nvCxnSpPr>
          <p:cNvPr id="45" name="Straight Connector 44"/>
          <p:cNvCxnSpPr/>
          <p:nvPr/>
        </p:nvCxnSpPr>
        <p:spPr>
          <a:xfrm>
            <a:off x="5391674" y="1682501"/>
            <a:ext cx="0" cy="457202"/>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5380648" y="3351949"/>
            <a:ext cx="0" cy="457202"/>
          </a:xfrm>
          <a:prstGeom prst="line">
            <a:avLst/>
          </a:prstGeom>
        </p:spPr>
        <p:style>
          <a:lnRef idx="2">
            <a:schemeClr val="accent1"/>
          </a:lnRef>
          <a:fillRef idx="0">
            <a:schemeClr val="accent1"/>
          </a:fillRef>
          <a:effectRef idx="1">
            <a:schemeClr val="accent1"/>
          </a:effectRef>
          <a:fontRef idx="minor">
            <a:schemeClr val="tx1"/>
          </a:fontRef>
        </p:style>
      </p:cxnSp>
      <p:sp>
        <p:nvSpPr>
          <p:cNvPr id="3" name="Line Callout 2 (No Border) 2"/>
          <p:cNvSpPr/>
          <p:nvPr/>
        </p:nvSpPr>
        <p:spPr>
          <a:xfrm>
            <a:off x="5659740" y="3846891"/>
            <a:ext cx="937651" cy="284951"/>
          </a:xfrm>
          <a:prstGeom prst="callout2">
            <a:avLst>
              <a:gd name="adj1" fmla="val 48601"/>
              <a:gd name="adj2" fmla="val -419"/>
              <a:gd name="adj3" fmla="val 50093"/>
              <a:gd name="adj4" fmla="val -17026"/>
              <a:gd name="adj5" fmla="val 697"/>
              <a:gd name="adj6" fmla="val -31353"/>
            </a:avLst>
          </a:prstGeom>
        </p:spPr>
        <p:style>
          <a:lnRef idx="2">
            <a:schemeClr val="dk1"/>
          </a:lnRef>
          <a:fillRef idx="1">
            <a:schemeClr val="lt1"/>
          </a:fillRef>
          <a:effectRef idx="0">
            <a:schemeClr val="dk1"/>
          </a:effectRef>
          <a:fontRef idx="minor">
            <a:schemeClr val="dk1"/>
          </a:fontRef>
        </p:style>
        <p:txBody>
          <a:bodyPr rtlCol="0" anchor="ctr"/>
          <a:lstStyle/>
          <a:p>
            <a:r>
              <a:rPr lang="en-US" sz="1200" dirty="0" smtClean="0"/>
              <a:t>interfaces</a:t>
            </a:r>
            <a:endParaRPr lang="en-GB" sz="1200" dirty="0"/>
          </a:p>
        </p:txBody>
      </p:sp>
      <p:sp>
        <p:nvSpPr>
          <p:cNvPr id="6" name="TextBox 5"/>
          <p:cNvSpPr txBox="1"/>
          <p:nvPr/>
        </p:nvSpPr>
        <p:spPr>
          <a:xfrm>
            <a:off x="5397422" y="1582557"/>
            <a:ext cx="742511" cy="261610"/>
          </a:xfrm>
          <a:prstGeom prst="rect">
            <a:avLst/>
          </a:prstGeom>
          <a:noFill/>
        </p:spPr>
        <p:txBody>
          <a:bodyPr wrap="none" rtlCol="0">
            <a:spAutoFit/>
          </a:bodyPr>
          <a:lstStyle/>
          <a:p>
            <a:r>
              <a:rPr lang="en-US" sz="1100" b="1" dirty="0" smtClean="0"/>
              <a:t>FE-NCCIC</a:t>
            </a:r>
            <a:endParaRPr lang="en-GB" sz="1100" b="1" dirty="0"/>
          </a:p>
        </p:txBody>
      </p:sp>
      <p:sp>
        <p:nvSpPr>
          <p:cNvPr id="35" name="TextBox 34"/>
          <p:cNvSpPr txBox="1"/>
          <p:nvPr/>
        </p:nvSpPr>
        <p:spPr>
          <a:xfrm>
            <a:off x="5376462" y="3265719"/>
            <a:ext cx="835485" cy="261610"/>
          </a:xfrm>
          <a:prstGeom prst="rect">
            <a:avLst/>
          </a:prstGeom>
          <a:noFill/>
        </p:spPr>
        <p:txBody>
          <a:bodyPr wrap="none" rtlCol="0">
            <a:spAutoFit/>
          </a:bodyPr>
          <a:lstStyle/>
          <a:p>
            <a:r>
              <a:rPr lang="en-US" sz="1100" b="1" dirty="0" smtClean="0"/>
              <a:t>NFE-NCCIC</a:t>
            </a:r>
            <a:endParaRPr lang="en-GB" sz="1100" b="1" dirty="0"/>
          </a:p>
        </p:txBody>
      </p:sp>
      <p:sp>
        <p:nvSpPr>
          <p:cNvPr id="36" name="TextBox 35"/>
          <p:cNvSpPr txBox="1"/>
          <p:nvPr/>
        </p:nvSpPr>
        <p:spPr>
          <a:xfrm>
            <a:off x="7410707" y="1159955"/>
            <a:ext cx="659155" cy="246221"/>
          </a:xfrm>
          <a:prstGeom prst="rect">
            <a:avLst/>
          </a:prstGeom>
          <a:noFill/>
        </p:spPr>
        <p:txBody>
          <a:bodyPr wrap="none" rtlCol="0">
            <a:spAutoFit/>
          </a:bodyPr>
          <a:lstStyle/>
          <a:p>
            <a:r>
              <a:rPr lang="en-US" sz="1000" b="1" dirty="0" smtClean="0"/>
              <a:t>IP-NCCIC</a:t>
            </a:r>
            <a:endParaRPr lang="en-GB" sz="1000" b="1" dirty="0"/>
          </a:p>
        </p:txBody>
      </p:sp>
      <p:sp>
        <p:nvSpPr>
          <p:cNvPr id="38" name="Rectangle 37"/>
          <p:cNvSpPr/>
          <p:nvPr/>
        </p:nvSpPr>
        <p:spPr>
          <a:xfrm>
            <a:off x="4415758" y="3063965"/>
            <a:ext cx="548640" cy="1005840"/>
          </a:xfrm>
          <a:prstGeom prst="rect">
            <a:avLst/>
          </a:prstGeom>
        </p:spPr>
        <p:style>
          <a:lnRef idx="1">
            <a:schemeClr val="accent5"/>
          </a:lnRef>
          <a:fillRef idx="2">
            <a:schemeClr val="accent5"/>
          </a:fillRef>
          <a:effectRef idx="1">
            <a:schemeClr val="accent5"/>
          </a:effectRef>
          <a:fontRef idx="minor">
            <a:schemeClr val="dk1"/>
          </a:fontRef>
        </p:style>
        <p:txBody>
          <a:bodyPr vert="vert270" rtlCol="0" anchor="ctr"/>
          <a:lstStyle/>
          <a:p>
            <a:pPr algn="ctr">
              <a:lnSpc>
                <a:spcPts val="1200"/>
              </a:lnSpc>
            </a:pPr>
            <a:r>
              <a:rPr lang="en-US" sz="1200" b="1" dirty="0" smtClean="0"/>
              <a:t>Mediation and Filtering </a:t>
            </a:r>
            <a:r>
              <a:rPr lang="en-US" sz="1200" b="1" baseline="30000" dirty="0" smtClean="0"/>
              <a:t>3</a:t>
            </a:r>
            <a:endParaRPr lang="en-GB" sz="1200" b="1" baseline="30000" dirty="0"/>
          </a:p>
        </p:txBody>
      </p:sp>
      <p:cxnSp>
        <p:nvCxnSpPr>
          <p:cNvPr id="40" name="Straight Arrow Connector 39"/>
          <p:cNvCxnSpPr/>
          <p:nvPr/>
        </p:nvCxnSpPr>
        <p:spPr>
          <a:xfrm>
            <a:off x="4030497" y="3595244"/>
            <a:ext cx="365760" cy="0"/>
          </a:xfrm>
          <a:prstGeom prst="straightConnector1">
            <a:avLst/>
          </a:prstGeom>
          <a:ln>
            <a:solidFill>
              <a:srgbClr val="FFC000"/>
            </a:solidFill>
            <a:headEnd type="arrow"/>
            <a:tailEnd type="arrow"/>
          </a:ln>
        </p:spPr>
        <p:style>
          <a:lnRef idx="2">
            <a:schemeClr val="accent4"/>
          </a:lnRef>
          <a:fillRef idx="0">
            <a:schemeClr val="accent4"/>
          </a:fillRef>
          <a:effectRef idx="1">
            <a:schemeClr val="accent4"/>
          </a:effectRef>
          <a:fontRef idx="minor">
            <a:schemeClr val="tx1"/>
          </a:fontRef>
        </p:style>
      </p:cxnSp>
      <p:sp>
        <p:nvSpPr>
          <p:cNvPr id="4" name="Left-Right Arrow 3"/>
          <p:cNvSpPr/>
          <p:nvPr/>
        </p:nvSpPr>
        <p:spPr>
          <a:xfrm>
            <a:off x="7494480" y="1468644"/>
            <a:ext cx="731520" cy="114831"/>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4" name="Left-Right Arrow 23"/>
          <p:cNvSpPr/>
          <p:nvPr/>
        </p:nvSpPr>
        <p:spPr>
          <a:xfrm>
            <a:off x="7496243" y="2475191"/>
            <a:ext cx="731520" cy="114831"/>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Left-Right Arrow 24"/>
          <p:cNvSpPr/>
          <p:nvPr/>
        </p:nvSpPr>
        <p:spPr>
          <a:xfrm>
            <a:off x="7474584" y="3818441"/>
            <a:ext cx="731520" cy="114831"/>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23" name="Straight Connector 22"/>
          <p:cNvCxnSpPr/>
          <p:nvPr/>
        </p:nvCxnSpPr>
        <p:spPr>
          <a:xfrm>
            <a:off x="8076623" y="1359127"/>
            <a:ext cx="0" cy="365760"/>
          </a:xfrm>
          <a:prstGeom prst="line">
            <a:avLst/>
          </a:prstGeom>
          <a:ln w="19050"/>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8068117" y="2349726"/>
            <a:ext cx="0" cy="365760"/>
          </a:xfrm>
          <a:prstGeom prst="line">
            <a:avLst/>
          </a:prstGeom>
          <a:ln w="19050"/>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8072370" y="3692975"/>
            <a:ext cx="0" cy="365760"/>
          </a:xfrm>
          <a:prstGeom prst="line">
            <a:avLst/>
          </a:prstGeom>
          <a:ln w="19050"/>
        </p:spPr>
        <p:style>
          <a:lnRef idx="2">
            <a:schemeClr val="accent1"/>
          </a:lnRef>
          <a:fillRef idx="0">
            <a:schemeClr val="accent1"/>
          </a:fillRef>
          <a:effectRef idx="1">
            <a:schemeClr val="accent1"/>
          </a:effectRef>
          <a:fontRef idx="minor">
            <a:schemeClr val="tx1"/>
          </a:fontRef>
        </p:style>
      </p:cxnSp>
      <p:sp>
        <p:nvSpPr>
          <p:cNvPr id="47" name="Date Placeholder 3"/>
          <p:cNvSpPr>
            <a:spLocks noGrp="1"/>
          </p:cNvSpPr>
          <p:nvPr>
            <p:ph type="dt" sz="half" idx="10"/>
          </p:nvPr>
        </p:nvSpPr>
        <p:spPr>
          <a:xfrm>
            <a:off x="457200" y="4704690"/>
            <a:ext cx="1490134" cy="242094"/>
          </a:xfrm>
        </p:spPr>
        <p:txBody>
          <a:bodyPr/>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r>
              <a:rPr lang="en-US" dirty="0" smtClean="0"/>
              <a:t>15 </a:t>
            </a:r>
            <a:r>
              <a:rPr lang="en-US" dirty="0" smtClean="0"/>
              <a:t>Jan 2016</a:t>
            </a:r>
          </a:p>
        </p:txBody>
      </p:sp>
      <p:sp>
        <p:nvSpPr>
          <p:cNvPr id="48" name="Slide Number Placeholder 5"/>
          <p:cNvSpPr txBox="1">
            <a:spLocks/>
          </p:cNvSpPr>
          <p:nvPr/>
        </p:nvSpPr>
        <p:spPr>
          <a:xfrm>
            <a:off x="8163396" y="4694368"/>
            <a:ext cx="685799" cy="273844"/>
          </a:xfrm>
          <a:prstGeom prst="rect">
            <a:avLst/>
          </a:prstGeom>
        </p:spPr>
        <p:txBody>
          <a:bodyPr vert="horz" lIns="91430" tIns="45715" rIns="91430" bIns="45715" rtlCol="0" anchor="ctr"/>
          <a:lstStyle>
            <a:defPPr>
              <a:defRPr lang="en-US"/>
            </a:defPPr>
            <a:lvl1pPr marL="0" algn="r" defTabSz="457148" rtl="0" eaLnBrk="1" latinLnBrk="0" hangingPunct="1">
              <a:defRPr sz="1100" kern="1200">
                <a:solidFill>
                  <a:schemeClr val="tx1">
                    <a:tint val="75000"/>
                  </a:schemeClr>
                </a:solidFill>
                <a:latin typeface="Arial Narrow" panose="020B0606020202030204" pitchFamily="34" charset="0"/>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a:lstStyle>
          <a:p>
            <a:fld id="{AB8D81DB-4738-F845-B874-4C4CA4304B1C}" type="slidenum">
              <a:rPr lang="en-US" smtClean="0">
                <a:solidFill>
                  <a:prstClr val="black">
                    <a:tint val="75000"/>
                  </a:prstClr>
                </a:solidFill>
              </a:rPr>
              <a:pPr/>
              <a:t>5</a:t>
            </a:fld>
            <a:endParaRPr lang="en-US" dirty="0">
              <a:solidFill>
                <a:prstClr val="black">
                  <a:tint val="75000"/>
                </a:prstClr>
              </a:solidFill>
            </a:endParaRPr>
          </a:p>
        </p:txBody>
      </p:sp>
      <p:sp>
        <p:nvSpPr>
          <p:cNvPr id="49" name="Rectangle 48"/>
          <p:cNvSpPr/>
          <p:nvPr/>
        </p:nvSpPr>
        <p:spPr>
          <a:xfrm>
            <a:off x="8234208" y="2151110"/>
            <a:ext cx="365760" cy="731520"/>
          </a:xfrm>
          <a:prstGeom prst="rect">
            <a:avLst/>
          </a:prstGeom>
        </p:spPr>
        <p:style>
          <a:lnRef idx="1">
            <a:schemeClr val="accent6"/>
          </a:lnRef>
          <a:fillRef idx="2">
            <a:schemeClr val="accent6"/>
          </a:fillRef>
          <a:effectRef idx="1">
            <a:schemeClr val="accent6"/>
          </a:effectRef>
          <a:fontRef idx="minor">
            <a:schemeClr val="dk1"/>
          </a:fontRef>
        </p:style>
        <p:txBody>
          <a:bodyPr vert="vert270" rtlCol="0" anchor="ctr"/>
          <a:lstStyle/>
          <a:p>
            <a:pPr algn="ctr">
              <a:lnSpc>
                <a:spcPts val="1000"/>
              </a:lnSpc>
            </a:pPr>
            <a:r>
              <a:rPr lang="en-US" sz="1050" b="1" dirty="0" smtClean="0"/>
              <a:t>[NCCIC ]</a:t>
            </a:r>
            <a:endParaRPr lang="en-GB" sz="1050" b="1" dirty="0"/>
          </a:p>
        </p:txBody>
      </p:sp>
      <p:sp>
        <p:nvSpPr>
          <p:cNvPr id="50" name="Rectangle 49"/>
          <p:cNvSpPr/>
          <p:nvPr/>
        </p:nvSpPr>
        <p:spPr>
          <a:xfrm>
            <a:off x="8215667" y="3496079"/>
            <a:ext cx="365760" cy="731520"/>
          </a:xfrm>
          <a:prstGeom prst="rect">
            <a:avLst/>
          </a:prstGeom>
        </p:spPr>
        <p:style>
          <a:lnRef idx="1">
            <a:schemeClr val="accent6"/>
          </a:lnRef>
          <a:fillRef idx="2">
            <a:schemeClr val="accent6"/>
          </a:fillRef>
          <a:effectRef idx="1">
            <a:schemeClr val="accent6"/>
          </a:effectRef>
          <a:fontRef idx="minor">
            <a:schemeClr val="dk1"/>
          </a:fontRef>
        </p:style>
        <p:txBody>
          <a:bodyPr vert="vert270" rtlCol="0" anchor="ctr"/>
          <a:lstStyle/>
          <a:p>
            <a:pPr algn="ctr">
              <a:lnSpc>
                <a:spcPts val="1000"/>
              </a:lnSpc>
            </a:pPr>
            <a:r>
              <a:rPr lang="en-US" sz="1050" b="1" dirty="0" smtClean="0"/>
              <a:t>[NCCIC ]</a:t>
            </a:r>
            <a:endParaRPr lang="en-GB" sz="1050" b="1" dirty="0"/>
          </a:p>
        </p:txBody>
      </p:sp>
    </p:spTree>
    <p:extLst>
      <p:ext uri="{BB962C8B-B14F-4D97-AF65-F5344CB8AC3E}">
        <p14:creationId xmlns:p14="http://schemas.microsoft.com/office/powerpoint/2010/main" val="41259178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a:t>Cybersecurity Act </a:t>
            </a:r>
            <a:r>
              <a:rPr lang="en-US" sz="2400" dirty="0" smtClean="0"/>
              <a:t>information exchange expressions</a:t>
            </a:r>
            <a:endParaRPr lang="en-GB" sz="240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000201741"/>
              </p:ext>
            </p:extLst>
          </p:nvPr>
        </p:nvGraphicFramePr>
        <p:xfrm>
          <a:off x="723015" y="796866"/>
          <a:ext cx="7889358" cy="3705452"/>
        </p:xfrm>
        <a:graphic>
          <a:graphicData uri="http://schemas.openxmlformats.org/drawingml/2006/table">
            <a:tbl>
              <a:tblPr/>
              <a:tblGrid>
                <a:gridCol w="684736"/>
                <a:gridCol w="7204622"/>
              </a:tblGrid>
              <a:tr h="900090">
                <a:tc>
                  <a:txBody>
                    <a:bodyPr/>
                    <a:lstStyle/>
                    <a:p>
                      <a:pPr marL="0" algn="l" fontAlgn="b">
                        <a:spcBef>
                          <a:spcPts val="600"/>
                        </a:spcBef>
                      </a:pPr>
                      <a:r>
                        <a:rPr lang="en-GB" sz="900" b="1" i="0" u="none" strike="noStrike" dirty="0">
                          <a:solidFill>
                            <a:srgbClr val="000000"/>
                          </a:solidFill>
                          <a:effectLst/>
                          <a:latin typeface="Calibri"/>
                        </a:rPr>
                        <a:t>cyber threat indicator</a:t>
                      </a:r>
                    </a:p>
                  </a:txBody>
                  <a:tcPr marL="533" marR="533" marT="533" marB="0">
                    <a:lnL>
                      <a:noFill/>
                    </a:lnL>
                    <a:lnR>
                      <a:noFill/>
                    </a:lnR>
                    <a:lnT>
                      <a:noFill/>
                    </a:lnT>
                    <a:lnB>
                      <a:noFill/>
                    </a:lnB>
                  </a:tcPr>
                </a:tc>
                <a:tc>
                  <a:txBody>
                    <a:bodyPr/>
                    <a:lstStyle/>
                    <a:p>
                      <a:pPr algn="l" fontAlgn="b">
                        <a:spcBef>
                          <a:spcPts val="600"/>
                        </a:spcBef>
                      </a:pPr>
                      <a:r>
                        <a:rPr lang="en-US" sz="900" b="0" i="0" u="none" strike="noStrike" dirty="0" smtClean="0">
                          <a:solidFill>
                            <a:srgbClr val="000000"/>
                          </a:solidFill>
                          <a:effectLst/>
                          <a:latin typeface="Calibri"/>
                        </a:rPr>
                        <a:t>information </a:t>
                      </a:r>
                      <a:r>
                        <a:rPr lang="en-US" sz="900" b="0" i="0" u="none" strike="noStrike" dirty="0">
                          <a:solidFill>
                            <a:srgbClr val="000000"/>
                          </a:solidFill>
                          <a:effectLst/>
                          <a:latin typeface="Calibri"/>
                        </a:rPr>
                        <a:t>that is necessary to describe or </a:t>
                      </a:r>
                      <a:r>
                        <a:rPr lang="en-US" sz="900" b="0" i="0" u="none" strike="noStrike" dirty="0" smtClean="0">
                          <a:solidFill>
                            <a:srgbClr val="000000"/>
                          </a:solidFill>
                          <a:effectLst/>
                          <a:latin typeface="Calibri"/>
                        </a:rPr>
                        <a:t>identify</a:t>
                      </a:r>
                    </a:p>
                    <a:p>
                      <a:pPr marL="169863" marR="0" indent="-169863" algn="l" defTabSz="457148"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Calibri"/>
                        </a:rPr>
                        <a:t>(A) malicious reconnaissance, including anomalous patterns of communications that appear to be transmitted for the purpose of gathering technical information related to a cybersecurity threat or security vulnerability</a:t>
                      </a:r>
                      <a:r>
                        <a:rPr lang="en-US" sz="900" b="0" i="0" u="none" strike="noStrike" baseline="0" dirty="0" smtClean="0">
                          <a:solidFill>
                            <a:srgbClr val="000000"/>
                          </a:solidFill>
                          <a:effectLst/>
                          <a:latin typeface="Calibri"/>
                        </a:rPr>
                        <a:t> </a:t>
                      </a:r>
                      <a:br>
                        <a:rPr lang="en-US" sz="900" b="0" i="0" u="none" strike="noStrike" baseline="0" dirty="0" smtClean="0">
                          <a:solidFill>
                            <a:srgbClr val="000000"/>
                          </a:solidFill>
                          <a:effectLst/>
                          <a:latin typeface="Calibri"/>
                        </a:rPr>
                      </a:br>
                      <a:r>
                        <a:rPr lang="en-US" sz="900" b="0" i="0" u="none" strike="noStrike" baseline="0" dirty="0" smtClean="0">
                          <a:solidFill>
                            <a:srgbClr val="000000"/>
                          </a:solidFill>
                          <a:effectLst/>
                          <a:latin typeface="Calibri"/>
                        </a:rPr>
                        <a:t>[malicious reconnaissance: a method for actively probing or passively monitoring an information system for the purpose of discerning security vulnerabilities of the information system, if such method is associated with a known or suspected cybersecurity threat.]</a:t>
                      </a:r>
                    </a:p>
                    <a:p>
                      <a:pPr marL="169863" marR="0" indent="-169863" algn="l" defTabSz="457148"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Calibri"/>
                        </a:rPr>
                        <a:t>(B) a method of defeating a security control or exploitation of a security vulnerability;</a:t>
                      </a:r>
                    </a:p>
                    <a:p>
                      <a:pPr marL="169863" marR="0" indent="-169863" algn="l" defTabSz="457148"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Calibri"/>
                        </a:rPr>
                        <a:t>(C) a security vulnerability, including anomalous activity that appears to indicate the existence of a security vulnerability;</a:t>
                      </a:r>
                    </a:p>
                    <a:p>
                      <a:pPr marL="169863" marR="0" indent="-169863" algn="l" defTabSz="457148"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Calibri"/>
                        </a:rPr>
                        <a:t>(D) a method of causing a user with legitimate access to an information system or information that is stored on, processed by, or transiting an information system to unwittingly enable the defeat of a security control or exploitation of a security vulnerability;</a:t>
                      </a:r>
                    </a:p>
                    <a:p>
                      <a:pPr marL="169863" marR="0" indent="-169863" algn="l" defTabSz="457148"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Calibri"/>
                        </a:rPr>
                        <a:t>(E) malicious cyber command and control</a:t>
                      </a:r>
                      <a:r>
                        <a:rPr lang="en-US" sz="900" b="0" i="0" u="none" strike="noStrike" baseline="0" dirty="0" smtClean="0">
                          <a:solidFill>
                            <a:srgbClr val="000000"/>
                          </a:solidFill>
                          <a:effectLst/>
                          <a:latin typeface="Calibri"/>
                        </a:rPr>
                        <a:t> </a:t>
                      </a:r>
                      <a:br>
                        <a:rPr lang="en-US" sz="900" b="0" i="0" u="none" strike="noStrike" baseline="0" dirty="0" smtClean="0">
                          <a:solidFill>
                            <a:srgbClr val="000000"/>
                          </a:solidFill>
                          <a:effectLst/>
                          <a:latin typeface="Calibri"/>
                        </a:rPr>
                      </a:br>
                      <a:r>
                        <a:rPr lang="en-US" sz="900" b="0" i="0" u="none" strike="noStrike" baseline="0" dirty="0" smtClean="0">
                          <a:solidFill>
                            <a:srgbClr val="000000"/>
                          </a:solidFill>
                          <a:effectLst/>
                          <a:latin typeface="Calibri"/>
                        </a:rPr>
                        <a:t>[</a:t>
                      </a:r>
                      <a:r>
                        <a:rPr lang="en-US" sz="900" b="0" i="0" u="none" strike="noStrike" dirty="0" smtClean="0">
                          <a:solidFill>
                            <a:srgbClr val="000000"/>
                          </a:solidFill>
                          <a:effectLst/>
                          <a:latin typeface="Calibri"/>
                        </a:rPr>
                        <a:t>a method for unauthorized remote identification of, access to, or use of, an information system or information that is stored on, processed by, or transiting an information system.]</a:t>
                      </a:r>
                    </a:p>
                    <a:p>
                      <a:pPr marL="169863" marR="0" indent="-169863" algn="l" defTabSz="457148"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Calibri"/>
                        </a:rPr>
                        <a:t>(F) the actual or potential harm caused by an incident, including a description of the information exfiltrated as a result of a particular cybersecurity threat;</a:t>
                      </a:r>
                    </a:p>
                    <a:p>
                      <a:pPr marL="169863" marR="0" indent="-169863" algn="l" defTabSz="457148"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Calibri"/>
                        </a:rPr>
                        <a:t>(G) any other attribute of a cybersecurity threat, if disclosure of such attribute is not otherwise prohibited by law; or</a:t>
                      </a:r>
                    </a:p>
                    <a:p>
                      <a:pPr marL="169863" marR="0" indent="-169863" algn="l" defTabSz="457148" rtl="0" eaLnBrk="1" fontAlgn="b" latinLnBrk="0" hangingPunct="1">
                        <a:lnSpc>
                          <a:spcPct val="100000"/>
                        </a:lnSpc>
                        <a:spcBef>
                          <a:spcPts val="0"/>
                        </a:spcBef>
                        <a:spcAft>
                          <a:spcPts val="0"/>
                        </a:spcAft>
                        <a:buClrTx/>
                        <a:buSzTx/>
                        <a:buFontTx/>
                        <a:buNone/>
                        <a:tabLst/>
                        <a:defRPr/>
                      </a:pPr>
                      <a:r>
                        <a:rPr lang="en-GB" sz="900" b="0" i="0" u="none" strike="noStrike" dirty="0" smtClean="0">
                          <a:solidFill>
                            <a:srgbClr val="000000"/>
                          </a:solidFill>
                          <a:effectLst/>
                          <a:latin typeface="Calibri"/>
                        </a:rPr>
                        <a:t>(H) any combination thereof.</a:t>
                      </a:r>
                    </a:p>
                    <a:p>
                      <a:pPr marL="169863" marR="0" indent="-169863" algn="l" defTabSz="457148"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Calibri"/>
                        </a:rPr>
                        <a:t>	[</a:t>
                      </a:r>
                      <a:r>
                        <a:rPr lang="en-US" sz="900" b="0" i="1" u="none" strike="noStrike" dirty="0" smtClean="0">
                          <a:solidFill>
                            <a:srgbClr val="000000"/>
                          </a:solidFill>
                          <a:effectLst/>
                          <a:latin typeface="Calibri"/>
                        </a:rPr>
                        <a:t>Cybersecurity threat</a:t>
                      </a:r>
                      <a:r>
                        <a:rPr lang="en-US" sz="900" b="0" i="0" u="none" strike="noStrike" dirty="0" smtClean="0">
                          <a:solidFill>
                            <a:srgbClr val="000000"/>
                          </a:solidFill>
                          <a:effectLst/>
                          <a:latin typeface="Calibri"/>
                        </a:rPr>
                        <a:t>: an action,...on or through an information system that may result in an unauthorized effort to adversely impact the security, availability, confidentiality, or integrity of an information system or information that is stored on, processed by, or transiting an information system.]</a:t>
                      </a:r>
                    </a:p>
                  </a:txBody>
                  <a:tcPr marL="533" marR="533" marT="533" marB="0" anchor="b">
                    <a:lnL>
                      <a:noFill/>
                    </a:lnL>
                    <a:lnR>
                      <a:noFill/>
                    </a:lnR>
                    <a:lnT>
                      <a:noFill/>
                    </a:lnT>
                    <a:lnB>
                      <a:noFill/>
                    </a:lnB>
                  </a:tcPr>
                </a:tc>
              </a:tr>
              <a:tr h="295902">
                <a:tc>
                  <a:txBody>
                    <a:bodyPr/>
                    <a:lstStyle/>
                    <a:p>
                      <a:pPr algn="l" fontAlgn="t"/>
                      <a:r>
                        <a:rPr lang="en-GB" sz="900" b="1" i="0" u="none" strike="noStrike" dirty="0">
                          <a:solidFill>
                            <a:srgbClr val="000000"/>
                          </a:solidFill>
                          <a:effectLst/>
                          <a:latin typeface="Calibri"/>
                        </a:rPr>
                        <a:t>defensive measure</a:t>
                      </a:r>
                    </a:p>
                  </a:txBody>
                  <a:tcPr marL="533" marR="533" marT="533" marB="0">
                    <a:lnL>
                      <a:noFill/>
                    </a:lnL>
                    <a:lnR>
                      <a:noFill/>
                    </a:lnR>
                    <a:lnT>
                      <a:noFill/>
                    </a:lnT>
                    <a:lnB>
                      <a:noFill/>
                    </a:lnB>
                    <a:solidFill>
                      <a:schemeClr val="accent4">
                        <a:lumMod val="20000"/>
                        <a:lumOff val="80000"/>
                      </a:schemeClr>
                    </a:solidFill>
                  </a:tcPr>
                </a:tc>
                <a:tc>
                  <a:txBody>
                    <a:bodyPr/>
                    <a:lstStyle/>
                    <a:p>
                      <a:pPr algn="l" fontAlgn="t"/>
                      <a:r>
                        <a:rPr lang="en-US" sz="900" b="0" i="0" u="none" strike="noStrike" dirty="0">
                          <a:solidFill>
                            <a:srgbClr val="000000"/>
                          </a:solidFill>
                          <a:effectLst/>
                          <a:latin typeface="Calibri"/>
                        </a:rPr>
                        <a:t>an action, device, procedure, signature, technique, or other measure applied to an information system or information that is stored on, processed by, or transiting an information system that detects, prevents, or mitigates a known or suspected cybersecurity threat or security vulnerability</a:t>
                      </a:r>
                      <a:r>
                        <a:rPr lang="en-US" sz="900" b="0" i="0" u="none" strike="noStrike" dirty="0" smtClean="0">
                          <a:solidFill>
                            <a:srgbClr val="000000"/>
                          </a:solidFill>
                          <a:effectLst/>
                          <a:latin typeface="Calibri"/>
                        </a:rPr>
                        <a:t>. </a:t>
                      </a:r>
                      <a:br>
                        <a:rPr lang="en-US" sz="900" b="0" i="0" u="none" strike="noStrike" dirty="0" smtClean="0">
                          <a:solidFill>
                            <a:srgbClr val="000000"/>
                          </a:solidFill>
                          <a:effectLst/>
                          <a:latin typeface="Calibri"/>
                        </a:rPr>
                      </a:br>
                      <a:r>
                        <a:rPr lang="en-US" sz="900" b="0" i="0" u="none" strike="noStrike" dirty="0" smtClean="0">
                          <a:solidFill>
                            <a:srgbClr val="000000"/>
                          </a:solidFill>
                          <a:effectLst/>
                          <a:latin typeface="Calibri"/>
                        </a:rPr>
                        <a:t>[Defensive measure does not include a measure that destroys, renders unusable, provides unauthorized access to, or substantially harms an information system or information stored on, processed by, or transiting such information system not owned by (</a:t>
                      </a:r>
                      <a:r>
                        <a:rPr lang="en-US" sz="900" b="0" i="0" u="none" strike="noStrike" dirty="0" err="1" smtClean="0">
                          <a:solidFill>
                            <a:srgbClr val="000000"/>
                          </a:solidFill>
                          <a:effectLst/>
                          <a:latin typeface="Calibri"/>
                        </a:rPr>
                        <a:t>i</a:t>
                      </a:r>
                      <a:r>
                        <a:rPr lang="en-US" sz="900" b="0" i="0" u="none" strike="noStrike" dirty="0" smtClean="0">
                          <a:solidFill>
                            <a:srgbClr val="000000"/>
                          </a:solidFill>
                          <a:effectLst/>
                          <a:latin typeface="Calibri"/>
                        </a:rPr>
                        <a:t>) the private entity operating the measure; or (ii) another entity or Federal entity that is authorized to provide consent and has provided consent to that private entity for operation of such measure.]</a:t>
                      </a:r>
                      <a:endParaRPr lang="en-US" sz="900" b="0" i="0" u="none" strike="noStrike" dirty="0">
                        <a:solidFill>
                          <a:srgbClr val="000000"/>
                        </a:solidFill>
                        <a:effectLst/>
                        <a:latin typeface="Calibri"/>
                      </a:endParaRPr>
                    </a:p>
                  </a:txBody>
                  <a:tcPr marL="533" marR="533" marT="533" marB="0">
                    <a:lnL>
                      <a:noFill/>
                    </a:lnL>
                    <a:lnR>
                      <a:noFill/>
                    </a:lnR>
                    <a:lnT>
                      <a:noFill/>
                    </a:lnT>
                    <a:lnB>
                      <a:noFill/>
                    </a:lnB>
                    <a:solidFill>
                      <a:schemeClr val="accent4">
                        <a:lumMod val="20000"/>
                        <a:lumOff val="80000"/>
                      </a:schemeClr>
                    </a:solidFill>
                  </a:tcPr>
                </a:tc>
              </a:tr>
              <a:tr h="70859">
                <a:tc>
                  <a:txBody>
                    <a:bodyPr/>
                    <a:lstStyle/>
                    <a:p>
                      <a:pPr algn="l" fontAlgn="t"/>
                      <a:r>
                        <a:rPr lang="en-GB" sz="900" b="1" i="0" u="none" strike="noStrike" dirty="0">
                          <a:solidFill>
                            <a:srgbClr val="000000"/>
                          </a:solidFill>
                          <a:effectLst/>
                          <a:latin typeface="Calibri"/>
                        </a:rPr>
                        <a:t>cybersecurity risk</a:t>
                      </a:r>
                    </a:p>
                  </a:txBody>
                  <a:tcPr marL="533" marR="533" marT="533" marB="0">
                    <a:lnL>
                      <a:noFill/>
                    </a:lnL>
                    <a:lnR>
                      <a:noFill/>
                    </a:lnR>
                    <a:lnT>
                      <a:noFill/>
                    </a:lnT>
                    <a:lnB>
                      <a:noFill/>
                    </a:lnB>
                  </a:tcPr>
                </a:tc>
                <a:tc>
                  <a:txBody>
                    <a:bodyPr/>
                    <a:lstStyle/>
                    <a:p>
                      <a:pPr marL="0" marR="0" indent="0" algn="l" defTabSz="457148" rtl="0" eaLnBrk="1" fontAlgn="t"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Calibri"/>
                        </a:rPr>
                        <a:t>threats to and vulnerabilities of information or information systems and any related consequences caused by or resulting from unauthorized access, use, disclosure, degradation, disruption, modification, or destruction of such information or information systems </a:t>
                      </a:r>
                      <a:br>
                        <a:rPr lang="en-US" sz="900" b="0" i="0" u="none" strike="noStrike" dirty="0" smtClean="0">
                          <a:solidFill>
                            <a:srgbClr val="000000"/>
                          </a:solidFill>
                          <a:effectLst/>
                          <a:latin typeface="Calibri"/>
                        </a:rPr>
                      </a:br>
                      <a:r>
                        <a:rPr lang="en-US" sz="900" b="0" i="0" u="none" strike="noStrike" dirty="0" smtClean="0">
                          <a:solidFill>
                            <a:srgbClr val="000000"/>
                          </a:solidFill>
                          <a:effectLst/>
                          <a:latin typeface="Calibri"/>
                        </a:rPr>
                        <a:t>[Includes related </a:t>
                      </a:r>
                      <a:r>
                        <a:rPr lang="en-US" sz="900" b="0" i="0" u="none" strike="noStrike" dirty="0">
                          <a:solidFill>
                            <a:srgbClr val="000000"/>
                          </a:solidFill>
                          <a:effectLst/>
                          <a:latin typeface="Calibri"/>
                        </a:rPr>
                        <a:t>consequences caused by an act of </a:t>
                      </a:r>
                      <a:r>
                        <a:rPr lang="en-US" sz="900" b="0" i="0" u="none" strike="noStrike" dirty="0" smtClean="0">
                          <a:solidFill>
                            <a:srgbClr val="000000"/>
                          </a:solidFill>
                          <a:effectLst/>
                          <a:latin typeface="Calibri"/>
                        </a:rPr>
                        <a:t>terrorism]</a:t>
                      </a:r>
                      <a:endParaRPr lang="en-US" sz="900" b="0" i="0" u="none" strike="noStrike" dirty="0">
                        <a:solidFill>
                          <a:srgbClr val="000000"/>
                        </a:solidFill>
                        <a:effectLst/>
                        <a:latin typeface="Calibri"/>
                      </a:endParaRPr>
                    </a:p>
                  </a:txBody>
                  <a:tcPr marL="533" marR="533" marT="533" marB="0">
                    <a:lnL>
                      <a:noFill/>
                    </a:lnL>
                    <a:lnR>
                      <a:noFill/>
                    </a:lnR>
                    <a:lnT>
                      <a:noFill/>
                    </a:lnT>
                    <a:lnB>
                      <a:noFill/>
                    </a:lnB>
                  </a:tcPr>
                </a:tc>
              </a:tr>
              <a:tr h="253707">
                <a:tc>
                  <a:txBody>
                    <a:bodyPr/>
                    <a:lstStyle/>
                    <a:p>
                      <a:pPr algn="l" fontAlgn="t"/>
                      <a:r>
                        <a:rPr lang="en-GB" sz="900" b="1" i="0" u="none" strike="noStrike" dirty="0">
                          <a:solidFill>
                            <a:srgbClr val="000000"/>
                          </a:solidFill>
                          <a:effectLst/>
                          <a:latin typeface="Calibri"/>
                        </a:rPr>
                        <a:t>incident</a:t>
                      </a:r>
                    </a:p>
                  </a:txBody>
                  <a:tcPr marL="533" marR="533" marT="533" marB="0">
                    <a:lnL>
                      <a:noFill/>
                    </a:lnL>
                    <a:lnR>
                      <a:noFill/>
                    </a:lnR>
                    <a:lnT>
                      <a:noFill/>
                    </a:lnT>
                    <a:lnB>
                      <a:noFill/>
                    </a:lnB>
                    <a:solidFill>
                      <a:schemeClr val="accent4">
                        <a:lumMod val="20000"/>
                        <a:lumOff val="80000"/>
                      </a:schemeClr>
                    </a:solidFill>
                  </a:tcPr>
                </a:tc>
                <a:tc>
                  <a:txBody>
                    <a:bodyPr/>
                    <a:lstStyle/>
                    <a:p>
                      <a:pPr algn="l" fontAlgn="t"/>
                      <a:r>
                        <a:rPr lang="en-US" sz="900" b="0" i="0" u="none" strike="noStrike" dirty="0">
                          <a:solidFill>
                            <a:srgbClr val="000000"/>
                          </a:solidFill>
                          <a:effectLst/>
                          <a:latin typeface="Calibri"/>
                        </a:rPr>
                        <a:t>an occurrence that actually or imminently jeopardizes, without lawful authority, the integrity, confidentiality, or availability of information on an information system, or actually or imminently jeopardizes, without lawful authority, an information system</a:t>
                      </a:r>
                    </a:p>
                  </a:txBody>
                  <a:tcPr marL="533" marR="533" marT="533" marB="0">
                    <a:lnL>
                      <a:noFill/>
                    </a:lnL>
                    <a:lnR>
                      <a:noFill/>
                    </a:lnR>
                    <a:lnT>
                      <a:noFill/>
                    </a:lnT>
                    <a:lnB>
                      <a:noFill/>
                    </a:lnB>
                    <a:solidFill>
                      <a:schemeClr val="accent4">
                        <a:lumMod val="20000"/>
                        <a:lumOff val="80000"/>
                      </a:schemeClr>
                    </a:solidFill>
                  </a:tcPr>
                </a:tc>
              </a:tr>
            </a:tbl>
          </a:graphicData>
        </a:graphic>
      </p:graphicFrame>
      <p:sp>
        <p:nvSpPr>
          <p:cNvPr id="5" name="Date Placeholder 3"/>
          <p:cNvSpPr>
            <a:spLocks noGrp="1"/>
          </p:cNvSpPr>
          <p:nvPr>
            <p:ph type="dt" sz="half" idx="10"/>
          </p:nvPr>
        </p:nvSpPr>
        <p:spPr>
          <a:xfrm>
            <a:off x="457200" y="4704690"/>
            <a:ext cx="1490134" cy="242094"/>
          </a:xfrm>
        </p:spPr>
        <p:txBody>
          <a:bodyPr/>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r>
              <a:rPr lang="en-US" dirty="0" smtClean="0"/>
              <a:t>15 </a:t>
            </a:r>
            <a:r>
              <a:rPr lang="en-US" dirty="0" smtClean="0"/>
              <a:t>Jan 2016</a:t>
            </a:r>
          </a:p>
        </p:txBody>
      </p:sp>
      <p:sp>
        <p:nvSpPr>
          <p:cNvPr id="6" name="Slide Number Placeholder 5"/>
          <p:cNvSpPr txBox="1">
            <a:spLocks/>
          </p:cNvSpPr>
          <p:nvPr/>
        </p:nvSpPr>
        <p:spPr>
          <a:xfrm>
            <a:off x="8078612" y="4694368"/>
            <a:ext cx="685799" cy="273844"/>
          </a:xfrm>
          <a:prstGeom prst="rect">
            <a:avLst/>
          </a:prstGeom>
        </p:spPr>
        <p:txBody>
          <a:bodyPr vert="horz" lIns="91430" tIns="45715" rIns="91430" bIns="45715" rtlCol="0" anchor="ctr"/>
          <a:lstStyle>
            <a:defPPr>
              <a:defRPr lang="en-US"/>
            </a:defPPr>
            <a:lvl1pPr marL="0" algn="r" defTabSz="457148" rtl="0" eaLnBrk="1" latinLnBrk="0" hangingPunct="1">
              <a:defRPr sz="1100" kern="1200">
                <a:solidFill>
                  <a:schemeClr val="tx1">
                    <a:tint val="75000"/>
                  </a:schemeClr>
                </a:solidFill>
                <a:latin typeface="Arial Narrow" panose="020B0606020202030204" pitchFamily="34" charset="0"/>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a:lstStyle>
          <a:p>
            <a:fld id="{AB8D81DB-4738-F845-B874-4C4CA4304B1C}"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1661865109"/>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Cybersecurity </a:t>
            </a:r>
            <a:r>
              <a:rPr lang="en-US" sz="2400" dirty="0"/>
              <a:t>Act of 2015 </a:t>
            </a:r>
            <a:r>
              <a:rPr lang="en-US" sz="2400" dirty="0" smtClean="0"/>
              <a:t>Timeline – first year actions</a:t>
            </a:r>
            <a:endParaRPr lang="en-GB" sz="2400" dirty="0"/>
          </a:p>
        </p:txBody>
      </p:sp>
      <p:cxnSp>
        <p:nvCxnSpPr>
          <p:cNvPr id="3" name="Straight Connector 2"/>
          <p:cNvCxnSpPr/>
          <p:nvPr/>
        </p:nvCxnSpPr>
        <p:spPr>
          <a:xfrm>
            <a:off x="907321" y="3029246"/>
            <a:ext cx="7315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 name="Straight Connector 3"/>
          <p:cNvCxnSpPr/>
          <p:nvPr/>
        </p:nvCxnSpPr>
        <p:spPr>
          <a:xfrm>
            <a:off x="983521" y="2972096"/>
            <a:ext cx="0" cy="114300"/>
          </a:xfrm>
          <a:prstGeom prst="line">
            <a:avLst/>
          </a:prstGeom>
        </p:spPr>
        <p:style>
          <a:lnRef idx="3">
            <a:schemeClr val="accent6"/>
          </a:lnRef>
          <a:fillRef idx="0">
            <a:schemeClr val="accent6"/>
          </a:fillRef>
          <a:effectRef idx="2">
            <a:schemeClr val="accent6"/>
          </a:effectRef>
          <a:fontRef idx="minor">
            <a:schemeClr val="tx1"/>
          </a:fontRef>
        </p:style>
      </p:cxnSp>
      <p:sp>
        <p:nvSpPr>
          <p:cNvPr id="5" name="TextBox 4"/>
          <p:cNvSpPr txBox="1"/>
          <p:nvPr/>
        </p:nvSpPr>
        <p:spPr>
          <a:xfrm>
            <a:off x="829633" y="3133774"/>
            <a:ext cx="353943" cy="1451679"/>
          </a:xfrm>
          <a:prstGeom prst="rect">
            <a:avLst/>
          </a:prstGeom>
          <a:noFill/>
        </p:spPr>
        <p:txBody>
          <a:bodyPr vert="vert" wrap="none" rtlCol="0">
            <a:spAutoFit/>
          </a:bodyPr>
          <a:lstStyle/>
          <a:p>
            <a:r>
              <a:rPr lang="en-US" sz="1100" dirty="0" smtClean="0"/>
              <a:t>Enacted, 18 Dec 2015</a:t>
            </a:r>
            <a:endParaRPr lang="en-GB" sz="1100" dirty="0"/>
          </a:p>
        </p:txBody>
      </p:sp>
      <p:cxnSp>
        <p:nvCxnSpPr>
          <p:cNvPr id="6" name="Straight Connector 5"/>
          <p:cNvCxnSpPr/>
          <p:nvPr/>
        </p:nvCxnSpPr>
        <p:spPr>
          <a:xfrm>
            <a:off x="8117776" y="2972096"/>
            <a:ext cx="0" cy="114300"/>
          </a:xfrm>
          <a:prstGeom prst="line">
            <a:avLst/>
          </a:prstGeom>
        </p:spPr>
        <p:style>
          <a:lnRef idx="3">
            <a:schemeClr val="accent6"/>
          </a:lnRef>
          <a:fillRef idx="0">
            <a:schemeClr val="accent6"/>
          </a:fillRef>
          <a:effectRef idx="2">
            <a:schemeClr val="accent6"/>
          </a:effectRef>
          <a:fontRef idx="minor">
            <a:schemeClr val="tx1"/>
          </a:fontRef>
        </p:style>
      </p:cxnSp>
      <p:sp>
        <p:nvSpPr>
          <p:cNvPr id="7" name="TextBox 6"/>
          <p:cNvSpPr txBox="1"/>
          <p:nvPr/>
        </p:nvSpPr>
        <p:spPr>
          <a:xfrm>
            <a:off x="7963888" y="3133774"/>
            <a:ext cx="353943" cy="1507785"/>
          </a:xfrm>
          <a:prstGeom prst="rect">
            <a:avLst/>
          </a:prstGeom>
          <a:noFill/>
        </p:spPr>
        <p:txBody>
          <a:bodyPr vert="vert" wrap="none" rtlCol="0">
            <a:spAutoFit/>
          </a:bodyPr>
          <a:lstStyle/>
          <a:p>
            <a:r>
              <a:rPr lang="en-US" sz="1100" dirty="0" smtClean="0"/>
              <a:t>One Year, 18 Dec 2016</a:t>
            </a:r>
            <a:endParaRPr lang="en-GB" sz="1100" dirty="0"/>
          </a:p>
        </p:txBody>
      </p:sp>
      <p:cxnSp>
        <p:nvCxnSpPr>
          <p:cNvPr id="8" name="Straight Connector 7"/>
          <p:cNvCxnSpPr/>
          <p:nvPr/>
        </p:nvCxnSpPr>
        <p:spPr>
          <a:xfrm>
            <a:off x="4460176" y="2972096"/>
            <a:ext cx="0" cy="114300"/>
          </a:xfrm>
          <a:prstGeom prst="line">
            <a:avLst/>
          </a:prstGeom>
        </p:spPr>
        <p:style>
          <a:lnRef idx="3">
            <a:schemeClr val="accent6"/>
          </a:lnRef>
          <a:fillRef idx="0">
            <a:schemeClr val="accent6"/>
          </a:fillRef>
          <a:effectRef idx="2">
            <a:schemeClr val="accent6"/>
          </a:effectRef>
          <a:fontRef idx="minor">
            <a:schemeClr val="tx1"/>
          </a:fontRef>
        </p:style>
      </p:cxnSp>
      <p:sp>
        <p:nvSpPr>
          <p:cNvPr id="9" name="TextBox 8"/>
          <p:cNvSpPr txBox="1"/>
          <p:nvPr/>
        </p:nvSpPr>
        <p:spPr>
          <a:xfrm>
            <a:off x="4306288" y="3133774"/>
            <a:ext cx="353943" cy="1501373"/>
          </a:xfrm>
          <a:prstGeom prst="rect">
            <a:avLst/>
          </a:prstGeom>
          <a:noFill/>
        </p:spPr>
        <p:txBody>
          <a:bodyPr vert="vert" wrap="none" rtlCol="0">
            <a:spAutoFit/>
          </a:bodyPr>
          <a:lstStyle/>
          <a:p>
            <a:r>
              <a:rPr lang="en-US" sz="1100" dirty="0" smtClean="0"/>
              <a:t>180 days, 15 Jun 2016</a:t>
            </a:r>
            <a:endParaRPr lang="en-GB" sz="1100" dirty="0"/>
          </a:p>
        </p:txBody>
      </p:sp>
      <p:cxnSp>
        <p:nvCxnSpPr>
          <p:cNvPr id="10" name="Straight Connector 9"/>
          <p:cNvCxnSpPr/>
          <p:nvPr/>
        </p:nvCxnSpPr>
        <p:spPr>
          <a:xfrm>
            <a:off x="2631376" y="2972096"/>
            <a:ext cx="0" cy="114300"/>
          </a:xfrm>
          <a:prstGeom prst="line">
            <a:avLst/>
          </a:prstGeom>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2477488" y="3133774"/>
            <a:ext cx="353943" cy="1446871"/>
          </a:xfrm>
          <a:prstGeom prst="rect">
            <a:avLst/>
          </a:prstGeom>
          <a:noFill/>
        </p:spPr>
        <p:txBody>
          <a:bodyPr vert="vert" wrap="none" rtlCol="0">
            <a:spAutoFit/>
          </a:bodyPr>
          <a:lstStyle/>
          <a:p>
            <a:r>
              <a:rPr lang="en-US" sz="1100" dirty="0" smtClean="0"/>
              <a:t>90 days, 17 Mar 2016</a:t>
            </a:r>
            <a:endParaRPr lang="en-GB" sz="1100" dirty="0"/>
          </a:p>
        </p:txBody>
      </p:sp>
      <p:cxnSp>
        <p:nvCxnSpPr>
          <p:cNvPr id="14" name="Straight Connector 13"/>
          <p:cNvCxnSpPr/>
          <p:nvPr/>
        </p:nvCxnSpPr>
        <p:spPr>
          <a:xfrm>
            <a:off x="2040886" y="2972096"/>
            <a:ext cx="0" cy="114300"/>
          </a:xfrm>
          <a:prstGeom prst="line">
            <a:avLst/>
          </a:prstGeom>
        </p:spPr>
        <p:style>
          <a:lnRef idx="3">
            <a:schemeClr val="accent6"/>
          </a:lnRef>
          <a:fillRef idx="0">
            <a:schemeClr val="accent6"/>
          </a:fillRef>
          <a:effectRef idx="2">
            <a:schemeClr val="accent6"/>
          </a:effectRef>
          <a:fontRef idx="minor">
            <a:schemeClr val="tx1"/>
          </a:fontRef>
        </p:style>
      </p:cxnSp>
      <p:sp>
        <p:nvSpPr>
          <p:cNvPr id="15" name="TextBox 14"/>
          <p:cNvSpPr txBox="1"/>
          <p:nvPr/>
        </p:nvSpPr>
        <p:spPr>
          <a:xfrm>
            <a:off x="1886998" y="3133774"/>
            <a:ext cx="353943" cy="1432443"/>
          </a:xfrm>
          <a:prstGeom prst="rect">
            <a:avLst/>
          </a:prstGeom>
          <a:noFill/>
        </p:spPr>
        <p:txBody>
          <a:bodyPr vert="vert" wrap="none" rtlCol="0">
            <a:spAutoFit/>
          </a:bodyPr>
          <a:lstStyle/>
          <a:p>
            <a:r>
              <a:rPr lang="en-US" sz="1100" dirty="0"/>
              <a:t>6</a:t>
            </a:r>
            <a:r>
              <a:rPr lang="en-US" sz="1100" dirty="0" smtClean="0"/>
              <a:t>0 days, 16 Feb 2016</a:t>
            </a:r>
            <a:endParaRPr lang="en-GB" sz="1100" dirty="0"/>
          </a:p>
        </p:txBody>
      </p:sp>
      <p:sp>
        <p:nvSpPr>
          <p:cNvPr id="16" name="TextBox 15"/>
          <p:cNvSpPr txBox="1"/>
          <p:nvPr/>
        </p:nvSpPr>
        <p:spPr>
          <a:xfrm>
            <a:off x="560942" y="864502"/>
            <a:ext cx="3498439" cy="600164"/>
          </a:xfrm>
          <a:prstGeom prst="rect">
            <a:avLst/>
          </a:prstGeom>
          <a:noFill/>
        </p:spPr>
        <p:txBody>
          <a:bodyPr wrap="square" rtlCol="0">
            <a:spAutoFit/>
          </a:bodyPr>
          <a:lstStyle/>
          <a:p>
            <a:r>
              <a:rPr lang="en-US" sz="1100" dirty="0" smtClean="0"/>
              <a:t>Pursuant to 2 USC Sec. 394, FRCP Rule 26. N.B., 6 months treated as 180 days, 9 months as 270 days, 18 months as 548 days, 1 year and annual as 365 days</a:t>
            </a:r>
            <a:endParaRPr lang="en-GB" sz="1100" dirty="0"/>
          </a:p>
        </p:txBody>
      </p:sp>
      <p:cxnSp>
        <p:nvCxnSpPr>
          <p:cNvPr id="17" name="Straight Connector 16"/>
          <p:cNvCxnSpPr/>
          <p:nvPr/>
        </p:nvCxnSpPr>
        <p:spPr>
          <a:xfrm>
            <a:off x="5603176" y="2972096"/>
            <a:ext cx="0" cy="114300"/>
          </a:xfrm>
          <a:prstGeom prst="line">
            <a:avLst/>
          </a:prstGeom>
        </p:spPr>
        <p:style>
          <a:lnRef idx="3">
            <a:schemeClr val="accent6"/>
          </a:lnRef>
          <a:fillRef idx="0">
            <a:schemeClr val="accent6"/>
          </a:fillRef>
          <a:effectRef idx="2">
            <a:schemeClr val="accent6"/>
          </a:effectRef>
          <a:fontRef idx="minor">
            <a:schemeClr val="tx1"/>
          </a:fontRef>
        </p:style>
      </p:cxnSp>
      <p:sp>
        <p:nvSpPr>
          <p:cNvPr id="18" name="TextBox 17"/>
          <p:cNvSpPr txBox="1"/>
          <p:nvPr/>
        </p:nvSpPr>
        <p:spPr>
          <a:xfrm>
            <a:off x="5449288" y="3133774"/>
            <a:ext cx="353943" cy="1515800"/>
          </a:xfrm>
          <a:prstGeom prst="rect">
            <a:avLst/>
          </a:prstGeom>
          <a:noFill/>
        </p:spPr>
        <p:txBody>
          <a:bodyPr vert="vert" wrap="none" rtlCol="0">
            <a:spAutoFit/>
          </a:bodyPr>
          <a:lstStyle/>
          <a:p>
            <a:r>
              <a:rPr lang="en-US" sz="1100" dirty="0" smtClean="0"/>
              <a:t>240 days, 15 Aug 2016</a:t>
            </a:r>
            <a:endParaRPr lang="en-GB" sz="1100" dirty="0"/>
          </a:p>
        </p:txBody>
      </p:sp>
      <p:cxnSp>
        <p:nvCxnSpPr>
          <p:cNvPr id="19" name="Straight Connector 18"/>
          <p:cNvCxnSpPr/>
          <p:nvPr/>
        </p:nvCxnSpPr>
        <p:spPr>
          <a:xfrm>
            <a:off x="6288976" y="2972096"/>
            <a:ext cx="0" cy="114300"/>
          </a:xfrm>
          <a:prstGeom prst="line">
            <a:avLst/>
          </a:prstGeom>
        </p:spPr>
        <p:style>
          <a:lnRef idx="3">
            <a:schemeClr val="accent6"/>
          </a:lnRef>
          <a:fillRef idx="0">
            <a:schemeClr val="accent6"/>
          </a:fillRef>
          <a:effectRef idx="2">
            <a:schemeClr val="accent6"/>
          </a:effectRef>
          <a:fontRef idx="minor">
            <a:schemeClr val="tx1"/>
          </a:fontRef>
        </p:style>
      </p:cxnSp>
      <p:sp>
        <p:nvSpPr>
          <p:cNvPr id="20" name="TextBox 19"/>
          <p:cNvSpPr txBox="1"/>
          <p:nvPr/>
        </p:nvSpPr>
        <p:spPr>
          <a:xfrm>
            <a:off x="6135088" y="3133774"/>
            <a:ext cx="353943" cy="1533433"/>
          </a:xfrm>
          <a:prstGeom prst="rect">
            <a:avLst/>
          </a:prstGeom>
          <a:noFill/>
        </p:spPr>
        <p:txBody>
          <a:bodyPr vert="vert" wrap="none" rtlCol="0">
            <a:spAutoFit/>
          </a:bodyPr>
          <a:lstStyle/>
          <a:p>
            <a:r>
              <a:rPr lang="en-US" sz="1100" dirty="0" smtClean="0"/>
              <a:t>9 months, 13 Sep 2016</a:t>
            </a:r>
            <a:endParaRPr lang="en-GB" sz="1100" dirty="0"/>
          </a:p>
        </p:txBody>
      </p:sp>
      <p:sp>
        <p:nvSpPr>
          <p:cNvPr id="27" name="Line Callout 2 (No Border) 26"/>
          <p:cNvSpPr/>
          <p:nvPr/>
        </p:nvSpPr>
        <p:spPr>
          <a:xfrm>
            <a:off x="1957493" y="1724891"/>
            <a:ext cx="1807342" cy="430854"/>
          </a:xfrm>
          <a:prstGeom prst="callout2">
            <a:avLst>
              <a:gd name="adj1" fmla="val 33258"/>
              <a:gd name="adj2" fmla="val 710"/>
              <a:gd name="adj3" fmla="val 33257"/>
              <a:gd name="adj4" fmla="val -17672"/>
              <a:gd name="adj5" fmla="val 280865"/>
              <a:gd name="adj6" fmla="val 4279"/>
            </a:avLst>
          </a:prstGeom>
        </p:spPr>
        <p:style>
          <a:lnRef idx="1">
            <a:schemeClr val="accent1"/>
          </a:lnRef>
          <a:fillRef idx="2">
            <a:schemeClr val="accent1"/>
          </a:fillRef>
          <a:effectRef idx="1">
            <a:schemeClr val="accent1"/>
          </a:effectRef>
          <a:fontRef idx="minor">
            <a:schemeClr val="dk1"/>
          </a:fontRef>
        </p:style>
        <p:txBody>
          <a:bodyPr rtlCol="0" anchor="t"/>
          <a:lstStyle/>
          <a:p>
            <a:r>
              <a:rPr lang="en-US" sz="1100" dirty="0" smtClean="0"/>
              <a:t>DHS(2), DNI, </a:t>
            </a:r>
            <a:r>
              <a:rPr lang="en-US" sz="1100" dirty="0" smtClean="0">
                <a:solidFill>
                  <a:schemeClr val="tx1"/>
                </a:solidFill>
              </a:rPr>
              <a:t>DOJ+DHS(3)</a:t>
            </a:r>
            <a:r>
              <a:rPr lang="en-US" sz="1100" dirty="0" smtClean="0"/>
              <a:t>, Judicial</a:t>
            </a:r>
            <a:endParaRPr lang="en-GB" sz="1100" dirty="0"/>
          </a:p>
        </p:txBody>
      </p:sp>
      <p:sp>
        <p:nvSpPr>
          <p:cNvPr id="28" name="Line Callout 2 (No Border) 27"/>
          <p:cNvSpPr/>
          <p:nvPr/>
        </p:nvSpPr>
        <p:spPr>
          <a:xfrm>
            <a:off x="2631377" y="2228850"/>
            <a:ext cx="971490" cy="400050"/>
          </a:xfrm>
          <a:prstGeom prst="callout2">
            <a:avLst>
              <a:gd name="adj1" fmla="val 33258"/>
              <a:gd name="adj2" fmla="val 710"/>
              <a:gd name="adj3" fmla="val 33257"/>
              <a:gd name="adj4" fmla="val -17672"/>
              <a:gd name="adj5" fmla="val 182109"/>
              <a:gd name="adj6" fmla="val -1637"/>
            </a:avLst>
          </a:prstGeom>
        </p:spPr>
        <p:style>
          <a:lnRef idx="1">
            <a:schemeClr val="accent1"/>
          </a:lnRef>
          <a:fillRef idx="2">
            <a:schemeClr val="accent1"/>
          </a:fillRef>
          <a:effectRef idx="1">
            <a:schemeClr val="accent1"/>
          </a:effectRef>
          <a:fontRef idx="minor">
            <a:schemeClr val="dk1"/>
          </a:fontRef>
        </p:style>
        <p:txBody>
          <a:bodyPr rtlCol="0" anchor="t"/>
          <a:lstStyle/>
          <a:p>
            <a:r>
              <a:rPr lang="en-US" sz="1100" dirty="0" smtClean="0"/>
              <a:t>DHS(4), DOS, HHS</a:t>
            </a:r>
            <a:endParaRPr lang="en-GB" sz="1100" dirty="0"/>
          </a:p>
        </p:txBody>
      </p:sp>
      <p:sp>
        <p:nvSpPr>
          <p:cNvPr id="29" name="Line Callout 2 (No Border) 28"/>
          <p:cNvSpPr/>
          <p:nvPr/>
        </p:nvSpPr>
        <p:spPr>
          <a:xfrm>
            <a:off x="4306288" y="1164584"/>
            <a:ext cx="2109773" cy="595425"/>
          </a:xfrm>
          <a:prstGeom prst="callout2">
            <a:avLst>
              <a:gd name="adj1" fmla="val 33258"/>
              <a:gd name="adj2" fmla="val 710"/>
              <a:gd name="adj3" fmla="val 33257"/>
              <a:gd name="adj4" fmla="val -17672"/>
              <a:gd name="adj5" fmla="val 301935"/>
              <a:gd name="adj6" fmla="val 5929"/>
            </a:avLst>
          </a:prstGeom>
        </p:spPr>
        <p:style>
          <a:lnRef idx="1">
            <a:schemeClr val="accent2"/>
          </a:lnRef>
          <a:fillRef idx="2">
            <a:schemeClr val="accent2"/>
          </a:fillRef>
          <a:effectRef idx="1">
            <a:schemeClr val="accent2"/>
          </a:effectRef>
          <a:fontRef idx="minor">
            <a:schemeClr val="dk1"/>
          </a:fontRef>
        </p:style>
        <p:txBody>
          <a:bodyPr rtlCol="0" anchor="t"/>
          <a:lstStyle/>
          <a:p>
            <a:r>
              <a:rPr lang="en-US" sz="1100" dirty="0" smtClean="0"/>
              <a:t>DHS(3), DNI, DNI+OMB, Federal CIO, NIST(2), OMB, </a:t>
            </a:r>
            <a:r>
              <a:rPr lang="en-US" sz="1100" dirty="0"/>
              <a:t>DOJ+DHS(2</a:t>
            </a:r>
            <a:r>
              <a:rPr lang="en-US" sz="1100" dirty="0" smtClean="0"/>
              <a:t>) </a:t>
            </a:r>
            <a:endParaRPr lang="en-GB" sz="1100" dirty="0"/>
          </a:p>
        </p:txBody>
      </p:sp>
      <p:sp>
        <p:nvSpPr>
          <p:cNvPr id="30" name="Line Callout 2 (No Border) 29"/>
          <p:cNvSpPr/>
          <p:nvPr/>
        </p:nvSpPr>
        <p:spPr>
          <a:xfrm>
            <a:off x="5503148" y="2022443"/>
            <a:ext cx="863957" cy="400050"/>
          </a:xfrm>
          <a:prstGeom prst="callout2">
            <a:avLst>
              <a:gd name="adj1" fmla="val 33258"/>
              <a:gd name="adj2" fmla="val 710"/>
              <a:gd name="adj3" fmla="val 33257"/>
              <a:gd name="adj4" fmla="val -17672"/>
              <a:gd name="adj5" fmla="val 226689"/>
              <a:gd name="adj6" fmla="val 10638"/>
            </a:avLst>
          </a:prstGeom>
        </p:spPr>
        <p:style>
          <a:lnRef idx="1">
            <a:schemeClr val="accent2"/>
          </a:lnRef>
          <a:fillRef idx="2">
            <a:schemeClr val="accent2"/>
          </a:fillRef>
          <a:effectRef idx="1">
            <a:schemeClr val="accent2"/>
          </a:effectRef>
          <a:fontRef idx="minor">
            <a:schemeClr val="dk1"/>
          </a:fontRef>
        </p:style>
        <p:txBody>
          <a:bodyPr rtlCol="0" anchor="t"/>
          <a:lstStyle/>
          <a:p>
            <a:r>
              <a:rPr lang="en-US" sz="1100" dirty="0" smtClean="0"/>
              <a:t>Federal agencies</a:t>
            </a:r>
            <a:endParaRPr lang="en-GB" sz="1100" dirty="0"/>
          </a:p>
        </p:txBody>
      </p:sp>
      <p:sp>
        <p:nvSpPr>
          <p:cNvPr id="31" name="Line Callout 2 (No Border) 30"/>
          <p:cNvSpPr/>
          <p:nvPr/>
        </p:nvSpPr>
        <p:spPr>
          <a:xfrm>
            <a:off x="6307003" y="2561016"/>
            <a:ext cx="644794" cy="228600"/>
          </a:xfrm>
          <a:prstGeom prst="callout2">
            <a:avLst>
              <a:gd name="adj1" fmla="val 33258"/>
              <a:gd name="adj2" fmla="val 710"/>
              <a:gd name="adj3" fmla="val 33257"/>
              <a:gd name="adj4" fmla="val -17672"/>
              <a:gd name="adj5" fmla="val 159684"/>
              <a:gd name="adj6" fmla="val -4233"/>
            </a:avLst>
          </a:prstGeom>
        </p:spPr>
        <p:style>
          <a:lnRef idx="1">
            <a:schemeClr val="accent2"/>
          </a:lnRef>
          <a:fillRef idx="2">
            <a:schemeClr val="accent2"/>
          </a:fillRef>
          <a:effectRef idx="1">
            <a:schemeClr val="accent2"/>
          </a:effectRef>
          <a:fontRef idx="minor">
            <a:schemeClr val="dk1"/>
          </a:fontRef>
        </p:style>
        <p:txBody>
          <a:bodyPr rtlCol="0" anchor="t"/>
          <a:lstStyle/>
          <a:p>
            <a:r>
              <a:rPr lang="en-US" sz="1100" dirty="0" smtClean="0"/>
              <a:t>NIST</a:t>
            </a:r>
            <a:endParaRPr lang="en-GB" sz="1100" dirty="0"/>
          </a:p>
        </p:txBody>
      </p:sp>
      <p:sp>
        <p:nvSpPr>
          <p:cNvPr id="32" name="Line Callout 2 (No Border) 31"/>
          <p:cNvSpPr/>
          <p:nvPr/>
        </p:nvSpPr>
        <p:spPr>
          <a:xfrm flipH="1">
            <a:off x="6629400" y="1724892"/>
            <a:ext cx="1828800" cy="559850"/>
          </a:xfrm>
          <a:prstGeom prst="callout2">
            <a:avLst>
              <a:gd name="adj1" fmla="val 33258"/>
              <a:gd name="adj2" fmla="val 710"/>
              <a:gd name="adj3" fmla="val 33257"/>
              <a:gd name="adj4" fmla="val -17672"/>
              <a:gd name="adj5" fmla="val 237675"/>
              <a:gd name="adj6" fmla="val 17389"/>
            </a:avLst>
          </a:prstGeom>
        </p:spPr>
        <p:style>
          <a:lnRef idx="1">
            <a:schemeClr val="accent5"/>
          </a:lnRef>
          <a:fillRef idx="2">
            <a:schemeClr val="accent5"/>
          </a:fillRef>
          <a:effectRef idx="1">
            <a:schemeClr val="accent5"/>
          </a:effectRef>
          <a:fontRef idx="minor">
            <a:schemeClr val="dk1"/>
          </a:fontRef>
        </p:style>
        <p:txBody>
          <a:bodyPr rtlCol="0" anchor="t"/>
          <a:lstStyle/>
          <a:p>
            <a:pPr algn="r"/>
            <a:r>
              <a:rPr lang="en-US" sz="1100" dirty="0" smtClean="0"/>
              <a:t>DHS(7), DOS(1), Federal agencies (5), HHS, OMB(4)</a:t>
            </a:r>
            <a:endParaRPr lang="en-GB" sz="1100" dirty="0"/>
          </a:p>
        </p:txBody>
      </p:sp>
      <p:sp>
        <p:nvSpPr>
          <p:cNvPr id="25" name="Date Placeholder 3"/>
          <p:cNvSpPr>
            <a:spLocks noGrp="1"/>
          </p:cNvSpPr>
          <p:nvPr>
            <p:ph type="dt" sz="half" idx="10"/>
          </p:nvPr>
        </p:nvSpPr>
        <p:spPr>
          <a:xfrm>
            <a:off x="457200" y="4704690"/>
            <a:ext cx="1490134" cy="242094"/>
          </a:xfrm>
        </p:spPr>
        <p:txBody>
          <a:bodyPr/>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r>
              <a:rPr lang="en-US" dirty="0" smtClean="0"/>
              <a:t>15 </a:t>
            </a:r>
            <a:r>
              <a:rPr lang="en-US" dirty="0" smtClean="0"/>
              <a:t>Jan 2016</a:t>
            </a:r>
          </a:p>
        </p:txBody>
      </p:sp>
      <p:sp>
        <p:nvSpPr>
          <p:cNvPr id="26" name="Slide Number Placeholder 5"/>
          <p:cNvSpPr txBox="1">
            <a:spLocks/>
          </p:cNvSpPr>
          <p:nvPr/>
        </p:nvSpPr>
        <p:spPr>
          <a:xfrm>
            <a:off x="8078612" y="4694368"/>
            <a:ext cx="685799" cy="273844"/>
          </a:xfrm>
          <a:prstGeom prst="rect">
            <a:avLst/>
          </a:prstGeom>
        </p:spPr>
        <p:txBody>
          <a:bodyPr vert="horz" lIns="91430" tIns="45715" rIns="91430" bIns="45715" rtlCol="0" anchor="ctr"/>
          <a:lstStyle>
            <a:defPPr>
              <a:defRPr lang="en-US"/>
            </a:defPPr>
            <a:lvl1pPr marL="0" algn="r" defTabSz="457148" rtl="0" eaLnBrk="1" latinLnBrk="0" hangingPunct="1">
              <a:defRPr sz="1100" kern="1200">
                <a:solidFill>
                  <a:schemeClr val="tx1">
                    <a:tint val="75000"/>
                  </a:schemeClr>
                </a:solidFill>
                <a:latin typeface="Arial Narrow" panose="020B0606020202030204" pitchFamily="34" charset="0"/>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a:lstStyle>
          <a:p>
            <a:fld id="{AB8D81DB-4738-F845-B874-4C4CA4304B1C}"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2208580810"/>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Cybersecurity </a:t>
            </a:r>
            <a:r>
              <a:rPr lang="en-US" sz="2000" dirty="0"/>
              <a:t>Act of 2015 </a:t>
            </a:r>
            <a:r>
              <a:rPr lang="en-US" sz="2000" dirty="0" smtClean="0"/>
              <a:t>Timeline – actions after the first year</a:t>
            </a:r>
            <a:endParaRPr lang="en-GB" sz="2000" dirty="0"/>
          </a:p>
        </p:txBody>
      </p:sp>
      <p:cxnSp>
        <p:nvCxnSpPr>
          <p:cNvPr id="3" name="Straight Connector 2"/>
          <p:cNvCxnSpPr/>
          <p:nvPr/>
        </p:nvCxnSpPr>
        <p:spPr>
          <a:xfrm>
            <a:off x="581055" y="3033984"/>
            <a:ext cx="7315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 name="Straight Connector 3"/>
          <p:cNvCxnSpPr/>
          <p:nvPr/>
        </p:nvCxnSpPr>
        <p:spPr>
          <a:xfrm>
            <a:off x="657255" y="2981868"/>
            <a:ext cx="0" cy="114300"/>
          </a:xfrm>
          <a:prstGeom prst="line">
            <a:avLst/>
          </a:prstGeom>
        </p:spPr>
        <p:style>
          <a:lnRef idx="3">
            <a:schemeClr val="accent6"/>
          </a:lnRef>
          <a:fillRef idx="0">
            <a:schemeClr val="accent6"/>
          </a:fillRef>
          <a:effectRef idx="2">
            <a:schemeClr val="accent6"/>
          </a:effectRef>
          <a:fontRef idx="minor">
            <a:schemeClr val="tx1"/>
          </a:fontRef>
        </p:style>
      </p:cxnSp>
      <p:cxnSp>
        <p:nvCxnSpPr>
          <p:cNvPr id="6" name="Straight Connector 5"/>
          <p:cNvCxnSpPr/>
          <p:nvPr/>
        </p:nvCxnSpPr>
        <p:spPr>
          <a:xfrm>
            <a:off x="7791510" y="2972393"/>
            <a:ext cx="0" cy="114300"/>
          </a:xfrm>
          <a:prstGeom prst="line">
            <a:avLst/>
          </a:prstGeom>
        </p:spPr>
        <p:style>
          <a:lnRef idx="3">
            <a:schemeClr val="accent6"/>
          </a:lnRef>
          <a:fillRef idx="0">
            <a:schemeClr val="accent6"/>
          </a:fillRef>
          <a:effectRef idx="2">
            <a:schemeClr val="accent6"/>
          </a:effectRef>
          <a:fontRef idx="minor">
            <a:schemeClr val="tx1"/>
          </a:fontRef>
        </p:style>
      </p:cxnSp>
      <p:cxnSp>
        <p:nvCxnSpPr>
          <p:cNvPr id="8" name="Straight Connector 7"/>
          <p:cNvCxnSpPr/>
          <p:nvPr/>
        </p:nvCxnSpPr>
        <p:spPr>
          <a:xfrm>
            <a:off x="4224384" y="2972392"/>
            <a:ext cx="0" cy="114300"/>
          </a:xfrm>
          <a:prstGeom prst="line">
            <a:avLst/>
          </a:prstGeom>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p:nvCxnSpPr>
        <p:spPr>
          <a:xfrm>
            <a:off x="3035341" y="2981868"/>
            <a:ext cx="0" cy="114300"/>
          </a:xfrm>
          <a:prstGeom prst="line">
            <a:avLst/>
          </a:prstGeom>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a:off x="1846298" y="2977760"/>
            <a:ext cx="0" cy="114300"/>
          </a:xfrm>
          <a:prstGeom prst="line">
            <a:avLst/>
          </a:prstGeom>
        </p:spPr>
        <p:style>
          <a:lnRef idx="3">
            <a:schemeClr val="accent6"/>
          </a:lnRef>
          <a:fillRef idx="0">
            <a:schemeClr val="accent6"/>
          </a:fillRef>
          <a:effectRef idx="2">
            <a:schemeClr val="accent6"/>
          </a:effectRef>
          <a:fontRef idx="minor">
            <a:schemeClr val="tx1"/>
          </a:fontRef>
        </p:style>
      </p:cxnSp>
      <p:sp>
        <p:nvSpPr>
          <p:cNvPr id="15" name="TextBox 14"/>
          <p:cNvSpPr txBox="1"/>
          <p:nvPr/>
        </p:nvSpPr>
        <p:spPr>
          <a:xfrm>
            <a:off x="1692410" y="3117346"/>
            <a:ext cx="353943" cy="1403589"/>
          </a:xfrm>
          <a:prstGeom prst="rect">
            <a:avLst/>
          </a:prstGeom>
          <a:noFill/>
        </p:spPr>
        <p:txBody>
          <a:bodyPr vert="vert" wrap="none" rtlCol="0">
            <a:spAutoFit/>
          </a:bodyPr>
          <a:lstStyle/>
          <a:p>
            <a:r>
              <a:rPr lang="en-US" sz="1100" dirty="0" smtClean="0"/>
              <a:t>2 years, 18 Dec 2017</a:t>
            </a:r>
            <a:endParaRPr lang="en-GB" sz="1100" dirty="0"/>
          </a:p>
        </p:txBody>
      </p:sp>
      <p:cxnSp>
        <p:nvCxnSpPr>
          <p:cNvPr id="17" name="Straight Connector 16"/>
          <p:cNvCxnSpPr/>
          <p:nvPr/>
        </p:nvCxnSpPr>
        <p:spPr>
          <a:xfrm>
            <a:off x="5413427" y="2977426"/>
            <a:ext cx="0" cy="114300"/>
          </a:xfrm>
          <a:prstGeom prst="line">
            <a:avLst/>
          </a:prstGeom>
        </p:spPr>
        <p:style>
          <a:lnRef idx="3">
            <a:schemeClr val="accent6"/>
          </a:lnRef>
          <a:fillRef idx="0">
            <a:schemeClr val="accent6"/>
          </a:fillRef>
          <a:effectRef idx="2">
            <a:schemeClr val="accent6"/>
          </a:effectRef>
          <a:fontRef idx="minor">
            <a:schemeClr val="tx1"/>
          </a:fontRef>
        </p:style>
      </p:cxnSp>
      <p:cxnSp>
        <p:nvCxnSpPr>
          <p:cNvPr id="19" name="Straight Connector 18"/>
          <p:cNvCxnSpPr/>
          <p:nvPr/>
        </p:nvCxnSpPr>
        <p:spPr>
          <a:xfrm>
            <a:off x="6602470" y="2976834"/>
            <a:ext cx="0" cy="114300"/>
          </a:xfrm>
          <a:prstGeom prst="line">
            <a:avLst/>
          </a:prstGeom>
        </p:spPr>
        <p:style>
          <a:lnRef idx="3">
            <a:schemeClr val="accent6"/>
          </a:lnRef>
          <a:fillRef idx="0">
            <a:schemeClr val="accent6"/>
          </a:fillRef>
          <a:effectRef idx="2">
            <a:schemeClr val="accent6"/>
          </a:effectRef>
          <a:fontRef idx="minor">
            <a:schemeClr val="tx1"/>
          </a:fontRef>
        </p:style>
      </p:cxnSp>
      <p:sp>
        <p:nvSpPr>
          <p:cNvPr id="27" name="Line Callout 2 (No Border) 26"/>
          <p:cNvSpPr/>
          <p:nvPr/>
        </p:nvSpPr>
        <p:spPr>
          <a:xfrm>
            <a:off x="2074990" y="1033734"/>
            <a:ext cx="2268410" cy="618497"/>
          </a:xfrm>
          <a:prstGeom prst="callout2">
            <a:avLst>
              <a:gd name="adj1" fmla="val 33258"/>
              <a:gd name="adj2" fmla="val 710"/>
              <a:gd name="adj3" fmla="val 33257"/>
              <a:gd name="adj4" fmla="val -17672"/>
              <a:gd name="adj5" fmla="val 304367"/>
              <a:gd name="adj6" fmla="val -10681"/>
            </a:avLst>
          </a:prstGeom>
        </p:spPr>
        <p:style>
          <a:lnRef idx="1">
            <a:schemeClr val="accent5"/>
          </a:lnRef>
          <a:fillRef idx="2">
            <a:schemeClr val="accent5"/>
          </a:fillRef>
          <a:effectRef idx="1">
            <a:schemeClr val="accent5"/>
          </a:effectRef>
          <a:fontRef idx="minor">
            <a:schemeClr val="dk1"/>
          </a:fontRef>
        </p:style>
        <p:txBody>
          <a:bodyPr rtlCol="0" anchor="t"/>
          <a:lstStyle/>
          <a:p>
            <a:r>
              <a:rPr lang="en-US" sz="1100" dirty="0" smtClean="0"/>
              <a:t>DHS(5), DHS+DOJ, DHS+ NIST(2), Federal agencies, DOS</a:t>
            </a:r>
            <a:r>
              <a:rPr lang="en-US" sz="1100" dirty="0"/>
              <a:t>, GAO, NIST</a:t>
            </a:r>
            <a:r>
              <a:rPr lang="en-US" sz="1100" dirty="0" smtClean="0"/>
              <a:t>, OMB</a:t>
            </a:r>
            <a:endParaRPr lang="en-GB" sz="1100" dirty="0"/>
          </a:p>
        </p:txBody>
      </p:sp>
      <p:sp>
        <p:nvSpPr>
          <p:cNvPr id="34" name="TextBox 33"/>
          <p:cNvSpPr txBox="1"/>
          <p:nvPr/>
        </p:nvSpPr>
        <p:spPr>
          <a:xfrm>
            <a:off x="2881453" y="3117346"/>
            <a:ext cx="353943" cy="1403589"/>
          </a:xfrm>
          <a:prstGeom prst="rect">
            <a:avLst/>
          </a:prstGeom>
          <a:noFill/>
        </p:spPr>
        <p:txBody>
          <a:bodyPr vert="vert" wrap="none" rtlCol="0">
            <a:spAutoFit/>
          </a:bodyPr>
          <a:lstStyle/>
          <a:p>
            <a:r>
              <a:rPr lang="en-US" sz="1100" dirty="0" smtClean="0"/>
              <a:t>3 years, 18 Dec 2018</a:t>
            </a:r>
            <a:endParaRPr lang="en-GB" sz="1100" dirty="0"/>
          </a:p>
        </p:txBody>
      </p:sp>
      <p:sp>
        <p:nvSpPr>
          <p:cNvPr id="35" name="TextBox 34"/>
          <p:cNvSpPr txBox="1"/>
          <p:nvPr/>
        </p:nvSpPr>
        <p:spPr>
          <a:xfrm>
            <a:off x="4070496" y="3117346"/>
            <a:ext cx="353943" cy="1403589"/>
          </a:xfrm>
          <a:prstGeom prst="rect">
            <a:avLst/>
          </a:prstGeom>
          <a:noFill/>
        </p:spPr>
        <p:txBody>
          <a:bodyPr vert="vert" wrap="none" rtlCol="0">
            <a:spAutoFit/>
          </a:bodyPr>
          <a:lstStyle/>
          <a:p>
            <a:r>
              <a:rPr lang="en-US" sz="1100" dirty="0" smtClean="0"/>
              <a:t>4 years, 18 Dec 2019</a:t>
            </a:r>
            <a:endParaRPr lang="en-GB" sz="1100" dirty="0"/>
          </a:p>
        </p:txBody>
      </p:sp>
      <p:sp>
        <p:nvSpPr>
          <p:cNvPr id="36" name="TextBox 35"/>
          <p:cNvSpPr txBox="1"/>
          <p:nvPr/>
        </p:nvSpPr>
        <p:spPr>
          <a:xfrm>
            <a:off x="5259539" y="3117346"/>
            <a:ext cx="353943" cy="1403589"/>
          </a:xfrm>
          <a:prstGeom prst="rect">
            <a:avLst/>
          </a:prstGeom>
          <a:noFill/>
        </p:spPr>
        <p:txBody>
          <a:bodyPr vert="vert" wrap="none" rtlCol="0">
            <a:spAutoFit/>
          </a:bodyPr>
          <a:lstStyle/>
          <a:p>
            <a:r>
              <a:rPr lang="en-US" sz="1100" dirty="0" smtClean="0"/>
              <a:t>5 years, 18 Dec 2020</a:t>
            </a:r>
            <a:endParaRPr lang="en-GB" sz="1100" dirty="0"/>
          </a:p>
        </p:txBody>
      </p:sp>
      <p:sp>
        <p:nvSpPr>
          <p:cNvPr id="37" name="TextBox 36"/>
          <p:cNvSpPr txBox="1"/>
          <p:nvPr/>
        </p:nvSpPr>
        <p:spPr>
          <a:xfrm>
            <a:off x="6448582" y="3117346"/>
            <a:ext cx="353943" cy="1403589"/>
          </a:xfrm>
          <a:prstGeom prst="rect">
            <a:avLst/>
          </a:prstGeom>
          <a:noFill/>
        </p:spPr>
        <p:txBody>
          <a:bodyPr vert="vert" wrap="none" rtlCol="0">
            <a:spAutoFit/>
          </a:bodyPr>
          <a:lstStyle/>
          <a:p>
            <a:r>
              <a:rPr lang="en-US" sz="1100" dirty="0" smtClean="0"/>
              <a:t>6 years, 20 Dec 2021</a:t>
            </a:r>
            <a:endParaRPr lang="en-GB" sz="1100" dirty="0"/>
          </a:p>
        </p:txBody>
      </p:sp>
      <p:sp>
        <p:nvSpPr>
          <p:cNvPr id="38" name="TextBox 37"/>
          <p:cNvSpPr txBox="1"/>
          <p:nvPr/>
        </p:nvSpPr>
        <p:spPr>
          <a:xfrm>
            <a:off x="7637622" y="3117346"/>
            <a:ext cx="353943" cy="1403589"/>
          </a:xfrm>
          <a:prstGeom prst="rect">
            <a:avLst/>
          </a:prstGeom>
          <a:noFill/>
        </p:spPr>
        <p:txBody>
          <a:bodyPr vert="vert" wrap="none" rtlCol="0">
            <a:spAutoFit/>
          </a:bodyPr>
          <a:lstStyle/>
          <a:p>
            <a:r>
              <a:rPr lang="en-US" sz="1100" dirty="0" smtClean="0"/>
              <a:t>7 years, 19 Dec 2022</a:t>
            </a:r>
            <a:endParaRPr lang="en-GB" sz="1100" dirty="0"/>
          </a:p>
        </p:txBody>
      </p:sp>
      <p:sp>
        <p:nvSpPr>
          <p:cNvPr id="40" name="Line Callout 2 (No Border) 39"/>
          <p:cNvSpPr/>
          <p:nvPr/>
        </p:nvSpPr>
        <p:spPr>
          <a:xfrm>
            <a:off x="2895600" y="1833834"/>
            <a:ext cx="1905000" cy="571500"/>
          </a:xfrm>
          <a:prstGeom prst="callout2">
            <a:avLst>
              <a:gd name="adj1" fmla="val 33258"/>
              <a:gd name="adj2" fmla="val 710"/>
              <a:gd name="adj3" fmla="val 33257"/>
              <a:gd name="adj4" fmla="val -17672"/>
              <a:gd name="adj5" fmla="val 193187"/>
              <a:gd name="adj6" fmla="val 4834"/>
            </a:avLst>
          </a:prstGeom>
        </p:spPr>
        <p:style>
          <a:lnRef idx="1">
            <a:schemeClr val="accent5"/>
          </a:lnRef>
          <a:fillRef idx="2">
            <a:schemeClr val="accent5"/>
          </a:fillRef>
          <a:effectRef idx="1">
            <a:schemeClr val="accent5"/>
          </a:effectRef>
          <a:fontRef idx="minor">
            <a:schemeClr val="dk1"/>
          </a:fontRef>
        </p:style>
        <p:txBody>
          <a:bodyPr rtlCol="0" anchor="t"/>
          <a:lstStyle/>
          <a:p>
            <a:r>
              <a:rPr lang="en-US" sz="1100" dirty="0" smtClean="0"/>
              <a:t>DHS(2), DHS+NIST, Federal agencies</a:t>
            </a:r>
            <a:r>
              <a:rPr lang="en-US" sz="1100" dirty="0"/>
              <a:t>, GAO(3), OMB</a:t>
            </a:r>
            <a:endParaRPr lang="en-GB" sz="1100" dirty="0"/>
          </a:p>
        </p:txBody>
      </p:sp>
      <p:sp>
        <p:nvSpPr>
          <p:cNvPr id="41" name="TextBox 40"/>
          <p:cNvSpPr txBox="1"/>
          <p:nvPr/>
        </p:nvSpPr>
        <p:spPr>
          <a:xfrm>
            <a:off x="4632004" y="976584"/>
            <a:ext cx="4130997" cy="600164"/>
          </a:xfrm>
          <a:prstGeom prst="rect">
            <a:avLst/>
          </a:prstGeom>
          <a:noFill/>
        </p:spPr>
        <p:txBody>
          <a:bodyPr wrap="square" rtlCol="0">
            <a:spAutoFit/>
          </a:bodyPr>
          <a:lstStyle/>
          <a:p>
            <a:r>
              <a:rPr lang="en-US" sz="1100" dirty="0" smtClean="0"/>
              <a:t>Additional ad hoc reporting requirements exist for DHS (Sec. 105 &amp; 223), DHS+NIST (Sec. 229), HHS (Sec. 405), NIST (Sec. 303), and OMB (Sec. 226)</a:t>
            </a:r>
            <a:endParaRPr lang="en-GB" sz="1100" dirty="0"/>
          </a:p>
        </p:txBody>
      </p:sp>
      <p:sp>
        <p:nvSpPr>
          <p:cNvPr id="42" name="Line Callout 2 (No Border) 41"/>
          <p:cNvSpPr/>
          <p:nvPr/>
        </p:nvSpPr>
        <p:spPr>
          <a:xfrm flipH="1">
            <a:off x="6823957" y="2233884"/>
            <a:ext cx="1266855" cy="405852"/>
          </a:xfrm>
          <a:prstGeom prst="callout2">
            <a:avLst>
              <a:gd name="adj1" fmla="val 33258"/>
              <a:gd name="adj2" fmla="val 710"/>
              <a:gd name="adj3" fmla="val 33257"/>
              <a:gd name="adj4" fmla="val -17672"/>
              <a:gd name="adj5" fmla="val 185206"/>
              <a:gd name="adj6" fmla="val 17045"/>
            </a:avLst>
          </a:prstGeom>
        </p:spPr>
        <p:style>
          <a:lnRef idx="1">
            <a:schemeClr val="accent5"/>
          </a:lnRef>
          <a:fillRef idx="2">
            <a:schemeClr val="accent5"/>
          </a:fillRef>
          <a:effectRef idx="1">
            <a:schemeClr val="accent5"/>
          </a:effectRef>
          <a:fontRef idx="minor">
            <a:schemeClr val="dk1"/>
          </a:fontRef>
        </p:style>
        <p:txBody>
          <a:bodyPr rtlCol="0" anchor="t"/>
          <a:lstStyle/>
          <a:p>
            <a:r>
              <a:rPr lang="en-US" sz="1100" dirty="0" smtClean="0"/>
              <a:t>DHS, Federal agencies</a:t>
            </a:r>
            <a:endParaRPr lang="en-GB" sz="1100" dirty="0"/>
          </a:p>
        </p:txBody>
      </p:sp>
      <p:sp>
        <p:nvSpPr>
          <p:cNvPr id="23" name="Right Brace 22"/>
          <p:cNvSpPr/>
          <p:nvPr/>
        </p:nvSpPr>
        <p:spPr>
          <a:xfrm rot="16200000">
            <a:off x="5906337" y="977422"/>
            <a:ext cx="171450" cy="3713075"/>
          </a:xfrm>
          <a:prstGeom prst="rightBrace">
            <a:avLst>
              <a:gd name="adj1" fmla="val 8333"/>
              <a:gd name="adj2" fmla="val 34624"/>
            </a:avLst>
          </a:prstGeom>
        </p:spPr>
        <p:style>
          <a:lnRef idx="2">
            <a:schemeClr val="accent5"/>
          </a:lnRef>
          <a:fillRef idx="0">
            <a:schemeClr val="accent5"/>
          </a:fillRef>
          <a:effectRef idx="1">
            <a:schemeClr val="accent5"/>
          </a:effectRef>
          <a:fontRef idx="minor">
            <a:schemeClr val="tx1"/>
          </a:fontRef>
        </p:style>
        <p:txBody>
          <a:bodyPr rtlCol="0" anchor="ctr"/>
          <a:lstStyle/>
          <a:p>
            <a:pPr algn="ctr"/>
            <a:endParaRPr lang="en-GB" sz="1400"/>
          </a:p>
        </p:txBody>
      </p:sp>
      <p:sp>
        <p:nvSpPr>
          <p:cNvPr id="43" name="Line Callout 2 (No Border) 42"/>
          <p:cNvSpPr/>
          <p:nvPr/>
        </p:nvSpPr>
        <p:spPr>
          <a:xfrm>
            <a:off x="5334000" y="1710250"/>
            <a:ext cx="2057400" cy="409334"/>
          </a:xfrm>
          <a:prstGeom prst="callout2">
            <a:avLst>
              <a:gd name="adj1" fmla="val 33258"/>
              <a:gd name="adj2" fmla="val 710"/>
              <a:gd name="adj3" fmla="val 34107"/>
              <a:gd name="adj4" fmla="val -5878"/>
              <a:gd name="adj5" fmla="val 237846"/>
              <a:gd name="adj6" fmla="val 2820"/>
            </a:avLst>
          </a:prstGeom>
        </p:spPr>
        <p:style>
          <a:lnRef idx="1">
            <a:schemeClr val="accent5"/>
          </a:lnRef>
          <a:fillRef idx="2">
            <a:schemeClr val="accent5"/>
          </a:fillRef>
          <a:effectRef idx="1">
            <a:schemeClr val="accent5"/>
          </a:effectRef>
          <a:fontRef idx="minor">
            <a:schemeClr val="dk1"/>
          </a:fontRef>
        </p:style>
        <p:txBody>
          <a:bodyPr rtlCol="0" anchor="t"/>
          <a:lstStyle/>
          <a:p>
            <a:r>
              <a:rPr lang="en-US" sz="1100" dirty="0" smtClean="0"/>
              <a:t>DHS(3), DHS+NIST, DOS, Federal agencies, OMB</a:t>
            </a:r>
            <a:endParaRPr lang="en-GB" sz="1100" dirty="0"/>
          </a:p>
        </p:txBody>
      </p:sp>
      <p:cxnSp>
        <p:nvCxnSpPr>
          <p:cNvPr id="44" name="Straight Connector 43"/>
          <p:cNvCxnSpPr/>
          <p:nvPr/>
        </p:nvCxnSpPr>
        <p:spPr>
          <a:xfrm>
            <a:off x="1266855" y="2977760"/>
            <a:ext cx="0" cy="114300"/>
          </a:xfrm>
          <a:prstGeom prst="line">
            <a:avLst/>
          </a:prstGeom>
        </p:spPr>
        <p:style>
          <a:lnRef idx="3">
            <a:schemeClr val="accent6"/>
          </a:lnRef>
          <a:fillRef idx="0">
            <a:schemeClr val="accent6"/>
          </a:fillRef>
          <a:effectRef idx="2">
            <a:schemeClr val="accent6"/>
          </a:effectRef>
          <a:fontRef idx="minor">
            <a:schemeClr val="tx1"/>
          </a:fontRef>
        </p:style>
      </p:cxnSp>
      <p:sp>
        <p:nvSpPr>
          <p:cNvPr id="45" name="TextBox 44"/>
          <p:cNvSpPr txBox="1"/>
          <p:nvPr/>
        </p:nvSpPr>
        <p:spPr>
          <a:xfrm>
            <a:off x="1112967" y="3117345"/>
            <a:ext cx="353943" cy="1594347"/>
          </a:xfrm>
          <a:prstGeom prst="rect">
            <a:avLst/>
          </a:prstGeom>
          <a:noFill/>
        </p:spPr>
        <p:txBody>
          <a:bodyPr vert="vert" wrap="none" rtlCol="0">
            <a:spAutoFit/>
          </a:bodyPr>
          <a:lstStyle/>
          <a:p>
            <a:r>
              <a:rPr lang="en-US" sz="1100" dirty="0" smtClean="0"/>
              <a:t>18 months, 19 Jun 2017</a:t>
            </a:r>
            <a:endParaRPr lang="en-GB" sz="1100" dirty="0"/>
          </a:p>
        </p:txBody>
      </p:sp>
      <p:sp>
        <p:nvSpPr>
          <p:cNvPr id="46" name="Line Callout 2 (No Border) 45"/>
          <p:cNvSpPr/>
          <p:nvPr/>
        </p:nvSpPr>
        <p:spPr>
          <a:xfrm flipH="1">
            <a:off x="304801" y="2064900"/>
            <a:ext cx="1095653" cy="405852"/>
          </a:xfrm>
          <a:prstGeom prst="callout2">
            <a:avLst>
              <a:gd name="adj1" fmla="val 33258"/>
              <a:gd name="adj2" fmla="val 710"/>
              <a:gd name="adj3" fmla="val 33257"/>
              <a:gd name="adj4" fmla="val -17672"/>
              <a:gd name="adj5" fmla="val 211796"/>
              <a:gd name="adj6" fmla="val 12809"/>
            </a:avLst>
          </a:prstGeom>
        </p:spPr>
        <p:style>
          <a:lnRef idx="1">
            <a:schemeClr val="accent5"/>
          </a:lnRef>
          <a:fillRef idx="2">
            <a:schemeClr val="accent5"/>
          </a:fillRef>
          <a:effectRef idx="1">
            <a:schemeClr val="accent5"/>
          </a:effectRef>
          <a:fontRef idx="minor">
            <a:schemeClr val="dk1"/>
          </a:fontRef>
        </p:style>
        <p:txBody>
          <a:bodyPr rtlCol="0" anchor="t"/>
          <a:lstStyle/>
          <a:p>
            <a:r>
              <a:rPr lang="en-US" sz="1100" dirty="0" smtClean="0"/>
              <a:t>Federal CIO, NIST, OMB</a:t>
            </a:r>
            <a:endParaRPr lang="en-GB" sz="1100" dirty="0"/>
          </a:p>
        </p:txBody>
      </p:sp>
      <p:sp>
        <p:nvSpPr>
          <p:cNvPr id="26" name="Date Placeholder 3"/>
          <p:cNvSpPr>
            <a:spLocks noGrp="1"/>
          </p:cNvSpPr>
          <p:nvPr>
            <p:ph type="dt" sz="half" idx="10"/>
          </p:nvPr>
        </p:nvSpPr>
        <p:spPr>
          <a:xfrm>
            <a:off x="457200" y="4704690"/>
            <a:ext cx="1490134" cy="242094"/>
          </a:xfrm>
        </p:spPr>
        <p:txBody>
          <a:bodyPr/>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r>
              <a:rPr lang="en-US" dirty="0" smtClean="0"/>
              <a:t>15 </a:t>
            </a:r>
            <a:r>
              <a:rPr lang="en-US" dirty="0" smtClean="0"/>
              <a:t>Jan 2016</a:t>
            </a:r>
          </a:p>
        </p:txBody>
      </p:sp>
      <p:sp>
        <p:nvSpPr>
          <p:cNvPr id="28" name="Slide Number Placeholder 5"/>
          <p:cNvSpPr txBox="1">
            <a:spLocks/>
          </p:cNvSpPr>
          <p:nvPr/>
        </p:nvSpPr>
        <p:spPr>
          <a:xfrm>
            <a:off x="8078612" y="4694368"/>
            <a:ext cx="685799" cy="273844"/>
          </a:xfrm>
          <a:prstGeom prst="rect">
            <a:avLst/>
          </a:prstGeom>
        </p:spPr>
        <p:txBody>
          <a:bodyPr vert="horz" lIns="91430" tIns="45715" rIns="91430" bIns="45715" rtlCol="0" anchor="ctr"/>
          <a:lstStyle>
            <a:defPPr>
              <a:defRPr lang="en-US"/>
            </a:defPPr>
            <a:lvl1pPr marL="0" algn="r" defTabSz="457148" rtl="0" eaLnBrk="1" latinLnBrk="0" hangingPunct="1">
              <a:defRPr sz="1100" kern="1200">
                <a:solidFill>
                  <a:schemeClr val="tx1">
                    <a:tint val="75000"/>
                  </a:schemeClr>
                </a:solidFill>
                <a:latin typeface="Arial Narrow" panose="020B0606020202030204" pitchFamily="34" charset="0"/>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a:lstStyle>
          <a:p>
            <a:fld id="{AB8D81DB-4738-F845-B874-4C4CA4304B1C}"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050246094"/>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smtClean="0"/>
              <a:t>EU NIS (Network and Information Security) Directive</a:t>
            </a:r>
            <a:endParaRPr lang="en-US" sz="2400" dirty="0"/>
          </a:p>
        </p:txBody>
      </p:sp>
      <p:sp>
        <p:nvSpPr>
          <p:cNvPr id="6" name="Content Placeholder 5"/>
          <p:cNvSpPr>
            <a:spLocks noGrp="1"/>
          </p:cNvSpPr>
          <p:nvPr>
            <p:ph idx="1"/>
          </p:nvPr>
        </p:nvSpPr>
        <p:spPr>
          <a:xfrm>
            <a:off x="584202" y="965458"/>
            <a:ext cx="8051798" cy="3865832"/>
          </a:xfrm>
        </p:spPr>
        <p:txBody>
          <a:bodyPr>
            <a:normAutofit fontScale="85000" lnSpcReduction="20000"/>
          </a:bodyPr>
          <a:lstStyle/>
          <a:p>
            <a:r>
              <a:rPr lang="en-US" dirty="0" smtClean="0"/>
              <a:t>Tentative agreement on same date as Cybersecurity Act of 2015 – 18 Dec</a:t>
            </a:r>
          </a:p>
          <a:p>
            <a:r>
              <a:rPr lang="en-US" dirty="0" smtClean="0"/>
              <a:t>Requires implementation by each of the 28 Member States</a:t>
            </a:r>
          </a:p>
          <a:p>
            <a:r>
              <a:rPr lang="en-US" dirty="0" smtClean="0"/>
              <a:t>Creates a bifurcation</a:t>
            </a:r>
          </a:p>
          <a:p>
            <a:pPr lvl="1"/>
            <a:r>
              <a:rPr lang="en-US" dirty="0" smtClean="0"/>
              <a:t>Applies to “operators </a:t>
            </a:r>
            <a:r>
              <a:rPr lang="en-US" dirty="0"/>
              <a:t>of essential </a:t>
            </a:r>
            <a:r>
              <a:rPr lang="en-US" dirty="0" smtClean="0"/>
              <a:t>services and </a:t>
            </a:r>
            <a:r>
              <a:rPr lang="en-US" dirty="0"/>
              <a:t>digital service </a:t>
            </a:r>
            <a:r>
              <a:rPr lang="en-US" dirty="0" smtClean="0"/>
              <a:t>providers” </a:t>
            </a:r>
            <a:r>
              <a:rPr lang="en-US" dirty="0"/>
              <a:t>that are active in energy, transport, banking, financial </a:t>
            </a:r>
            <a:r>
              <a:rPr lang="en-US" dirty="0" smtClean="0"/>
              <a:t>services</a:t>
            </a:r>
            <a:r>
              <a:rPr lang="en-US" dirty="0"/>
              <a:t>, healthcare and other critical industry </a:t>
            </a:r>
            <a:r>
              <a:rPr lang="en-US" dirty="0" smtClean="0"/>
              <a:t>segments</a:t>
            </a:r>
          </a:p>
          <a:p>
            <a:pPr lvl="1"/>
            <a:r>
              <a:rPr lang="en-US" dirty="0" smtClean="0"/>
              <a:t>“Should…not </a:t>
            </a:r>
            <a:r>
              <a:rPr lang="en-US" dirty="0"/>
              <a:t>apply to undertakings providing public communication networks or publicly available electronic communication services within the meaning of Directive </a:t>
            </a:r>
            <a:r>
              <a:rPr lang="en-US" dirty="0" smtClean="0"/>
              <a:t>2002/21/EC”</a:t>
            </a:r>
          </a:p>
          <a:p>
            <a:r>
              <a:rPr lang="en-US" dirty="0" smtClean="0"/>
              <a:t>Relies on a “cooperation group” composed </a:t>
            </a:r>
            <a:r>
              <a:rPr lang="en-US" dirty="0"/>
              <a:t>of Member States´ representatives, the Commission and ENISA to support and facilitate strategic </a:t>
            </a:r>
            <a:r>
              <a:rPr lang="en-US" dirty="0" smtClean="0"/>
              <a:t>cooperation</a:t>
            </a:r>
          </a:p>
          <a:p>
            <a:r>
              <a:rPr lang="en-US" dirty="0" smtClean="0"/>
              <a:t>Member States can “take </a:t>
            </a:r>
            <a:r>
              <a:rPr lang="en-US" dirty="0"/>
              <a:t>the necessary measures to ensure the protection of its essential security interests, to safeguard public policy and public security, and to permit the investigation, detection and prosecution of criminal </a:t>
            </a:r>
            <a:r>
              <a:rPr lang="en-US" dirty="0" smtClean="0"/>
              <a:t>offences”</a:t>
            </a:r>
          </a:p>
          <a:p>
            <a:r>
              <a:rPr lang="en-US" dirty="0"/>
              <a:t>All Member States should be adequately equipped, both in terms of technical and </a:t>
            </a:r>
            <a:r>
              <a:rPr lang="en-US" dirty="0" err="1"/>
              <a:t>organisational</a:t>
            </a:r>
            <a:r>
              <a:rPr lang="en-US" dirty="0"/>
              <a:t> capabilities, to prevent, detect, respond to and mitigate network and information systems' incidents and </a:t>
            </a:r>
            <a:r>
              <a:rPr lang="en-US" dirty="0" smtClean="0"/>
              <a:t>risks</a:t>
            </a:r>
          </a:p>
          <a:p>
            <a:r>
              <a:rPr lang="en-US" dirty="0" smtClean="0"/>
              <a:t>A need for closer </a:t>
            </a:r>
            <a:r>
              <a:rPr lang="en-US" dirty="0"/>
              <a:t>international cooperation to improve security standards and information exchange, and promote a common global approach to NIS </a:t>
            </a:r>
            <a:r>
              <a:rPr lang="en-US" dirty="0" smtClean="0"/>
              <a:t>issues; might </a:t>
            </a:r>
            <a:r>
              <a:rPr lang="en-US" dirty="0"/>
              <a:t>be helpful to draft </a:t>
            </a:r>
            <a:r>
              <a:rPr lang="en-US" dirty="0" err="1"/>
              <a:t>harmonised</a:t>
            </a:r>
            <a:r>
              <a:rPr lang="en-US" dirty="0"/>
              <a:t> </a:t>
            </a:r>
            <a:r>
              <a:rPr lang="en-US" dirty="0" smtClean="0"/>
              <a:t>standards</a:t>
            </a:r>
          </a:p>
          <a:p>
            <a:r>
              <a:rPr lang="en-US" dirty="0" smtClean="0"/>
              <a:t>Includes sharing information on risks and incidents,” especially including notification of personal </a:t>
            </a:r>
            <a:r>
              <a:rPr lang="en-US" dirty="0"/>
              <a:t>data </a:t>
            </a:r>
            <a:r>
              <a:rPr lang="en-US" dirty="0" smtClean="0"/>
              <a:t>breaches</a:t>
            </a:r>
          </a:p>
        </p:txBody>
      </p:sp>
      <p:sp>
        <p:nvSpPr>
          <p:cNvPr id="4" name="Date Placeholder 3"/>
          <p:cNvSpPr>
            <a:spLocks noGrp="1"/>
          </p:cNvSpPr>
          <p:nvPr>
            <p:ph type="dt" sz="half" idx="10"/>
          </p:nvPr>
        </p:nvSpPr>
        <p:spPr/>
        <p:txBody>
          <a:bodyPr/>
          <a:lstStyle>
            <a:lvl1pPr marL="0" marR="0" indent="0" algn="l" defTabSz="457148" rtl="0" eaLnBrk="1" fontAlgn="auto" latinLnBrk="0" hangingPunct="1">
              <a:lnSpc>
                <a:spcPct val="100000"/>
              </a:lnSpc>
              <a:spcBef>
                <a:spcPts val="0"/>
              </a:spcBef>
              <a:spcAft>
                <a:spcPts val="0"/>
              </a:spcAft>
              <a:buClrTx/>
              <a:buSzTx/>
              <a:buFontTx/>
              <a:buNone/>
              <a:tabLst/>
              <a:defRPr sz="1200" b="0" i="0">
                <a:solidFill>
                  <a:schemeClr val="bg1">
                    <a:lumMod val="50000"/>
                  </a:schemeClr>
                </a:solidFill>
                <a:latin typeface="Arial Narrow Bold"/>
                <a:cs typeface="Arial Narrow Bold"/>
              </a:defRPr>
            </a:lvl1pPr>
          </a:lstStyle>
          <a:p>
            <a:r>
              <a:rPr lang="en-US" dirty="0" smtClean="0"/>
              <a:t>15 </a:t>
            </a:r>
            <a:r>
              <a:rPr lang="en-US" dirty="0" smtClean="0"/>
              <a:t>Jan 2016</a:t>
            </a:r>
          </a:p>
        </p:txBody>
      </p:sp>
      <p:sp>
        <p:nvSpPr>
          <p:cNvPr id="5" name="Slide Number Placeholder 5"/>
          <p:cNvSpPr txBox="1">
            <a:spLocks/>
          </p:cNvSpPr>
          <p:nvPr/>
        </p:nvSpPr>
        <p:spPr>
          <a:xfrm>
            <a:off x="8078612" y="4694368"/>
            <a:ext cx="685799" cy="273844"/>
          </a:xfrm>
          <a:prstGeom prst="rect">
            <a:avLst/>
          </a:prstGeom>
        </p:spPr>
        <p:txBody>
          <a:bodyPr vert="horz" lIns="91430" tIns="45715" rIns="91430" bIns="45715" rtlCol="0" anchor="ctr"/>
          <a:lstStyle>
            <a:defPPr>
              <a:defRPr lang="en-US"/>
            </a:defPPr>
            <a:lvl1pPr marL="0" algn="r" defTabSz="457148" rtl="0" eaLnBrk="1" latinLnBrk="0" hangingPunct="1">
              <a:defRPr sz="1100" kern="1200">
                <a:solidFill>
                  <a:schemeClr val="tx1">
                    <a:tint val="75000"/>
                  </a:schemeClr>
                </a:solidFill>
                <a:latin typeface="Arial Narrow" panose="020B0606020202030204" pitchFamily="34" charset="0"/>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a:lstStyle>
          <a:p>
            <a:fld id="{AB8D81DB-4738-F845-B874-4C4CA4304B1C}"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7210686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Yaana_registered_2015">
  <a:themeElements>
    <a:clrScheme name="YAANA">
      <a:dk1>
        <a:sysClr val="windowText" lastClr="000000"/>
      </a:dk1>
      <a:lt1>
        <a:sysClr val="window" lastClr="FFFFFF"/>
      </a:lt1>
      <a:dk2>
        <a:srgbClr val="999999"/>
      </a:dk2>
      <a:lt2>
        <a:srgbClr val="CCCCCC"/>
      </a:lt2>
      <a:accent1>
        <a:srgbClr val="A71324"/>
      </a:accent1>
      <a:accent2>
        <a:srgbClr val="C49034"/>
      </a:accent2>
      <a:accent3>
        <a:srgbClr val="CC6633"/>
      </a:accent3>
      <a:accent4>
        <a:srgbClr val="FFCC00"/>
      </a:accent4>
      <a:accent5>
        <a:srgbClr val="339900"/>
      </a:accent5>
      <a:accent6>
        <a:srgbClr val="1D8ABF"/>
      </a:accent6>
      <a:hlink>
        <a:srgbClr val="0000FF"/>
      </a:hlink>
      <a:folHlink>
        <a:srgbClr val="6600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Yaana_Presentation_2014_TM" id="{7323D321-49D4-4881-A761-E757E3D653DF}" vid="{CFA5E59A-3CFA-4C5D-A962-771BD1D5AB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Yaana_registered_2015.potx</Template>
  <TotalTime>11388</TotalTime>
  <Words>1377</Words>
  <Application>Microsoft Office PowerPoint</Application>
  <PresentationFormat>On-screen Show (16:9)</PresentationFormat>
  <Paragraphs>165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Yaana_registered_2015</vt:lpstr>
      <vt:lpstr>Deconstructing the Cybersecurity Act of 2015:</vt:lpstr>
      <vt:lpstr>[USA] Cybersecurity Act of 2015</vt:lpstr>
      <vt:lpstr>[USA] Cybersecurity Act of 2015</vt:lpstr>
      <vt:lpstr>Entity ontology of the Cybersecurity Act of 2015</vt:lpstr>
      <vt:lpstr>Cybersecurity Act architecture &amp; interfaces</vt:lpstr>
      <vt:lpstr>Cybersecurity Act information exchange expressions</vt:lpstr>
      <vt:lpstr>Cybersecurity Act of 2015 Timeline – first year actions</vt:lpstr>
      <vt:lpstr>Cybersecurity Act of 2015 Timeline – actions after the first year</vt:lpstr>
      <vt:lpstr>EU NIS (Network and Information Security) Directive</vt:lpstr>
      <vt:lpstr>Meeting the challenge: questions and options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Quadro</dc:creator>
  <cp:lastModifiedBy>trutkowski</cp:lastModifiedBy>
  <cp:revision>492</cp:revision>
  <cp:lastPrinted>2015-05-01T17:41:41Z</cp:lastPrinted>
  <dcterms:created xsi:type="dcterms:W3CDTF">2014-02-10T23:11:10Z</dcterms:created>
  <dcterms:modified xsi:type="dcterms:W3CDTF">2016-01-15T13:34:17Z</dcterms:modified>
</cp:coreProperties>
</file>