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2"/>
  </p:notesMasterIdLst>
  <p:handoutMasterIdLst>
    <p:handoutMasterId r:id="rId13"/>
  </p:handoutMasterIdLst>
  <p:sldIdLst>
    <p:sldId id="302" r:id="rId2"/>
    <p:sldId id="345" r:id="rId3"/>
    <p:sldId id="344" r:id="rId4"/>
    <p:sldId id="343" r:id="rId5"/>
    <p:sldId id="346" r:id="rId6"/>
    <p:sldId id="347" r:id="rId7"/>
    <p:sldId id="348" r:id="rId8"/>
    <p:sldId id="350" r:id="rId9"/>
    <p:sldId id="351" r:id="rId10"/>
    <p:sldId id="349" r:id="rId11"/>
  </p:sldIdLst>
  <p:sldSz cx="9144000" cy="5143500" type="screen16x9"/>
  <p:notesSz cx="6858000" cy="9144000"/>
  <p:defaultText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32">
          <p15:clr>
            <a:srgbClr val="A4A3A4"/>
          </p15:clr>
        </p15:guide>
        <p15:guide id="2" pos="441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D00"/>
    <a:srgbClr val="B79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304" autoAdjust="0"/>
    <p:restoredTop sz="98605" autoAdjust="0"/>
  </p:normalViewPr>
  <p:slideViewPr>
    <p:cSldViewPr snapToGrid="0" snapToObjects="1">
      <p:cViewPr varScale="1">
        <p:scale>
          <a:sx n="140" d="100"/>
          <a:sy n="140" d="100"/>
        </p:scale>
        <p:origin x="-68" y="-888"/>
      </p:cViewPr>
      <p:guideLst>
        <p:guide orient="horz" pos="3239"/>
        <p:guide pos="4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02" d="100"/>
          <a:sy n="102" d="100"/>
        </p:scale>
        <p:origin x="344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34A3AE-761F-F947-A208-7753BAE704B9}" type="datetimeFigureOut">
              <a:rPr lang="en-US" smtClean="0"/>
              <a:t>2016-02-02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033581-410C-7748-A44D-317938C97499}" type="slidenum">
              <a:rPr lang="en-US" smtClean="0"/>
              <a:t>‹#›</a:t>
            </a:fld>
            <a:endParaRPr lang="en-US"/>
          </a:p>
        </p:txBody>
      </p:sp>
    </p:spTree>
    <p:extLst>
      <p:ext uri="{BB962C8B-B14F-4D97-AF65-F5344CB8AC3E}">
        <p14:creationId xmlns:p14="http://schemas.microsoft.com/office/powerpoint/2010/main" val="3271018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C0775-A437-6E4C-BBFA-014547F7B86A}" type="datetimeFigureOut">
              <a:rPr lang="en-US" smtClean="0"/>
              <a:t>2016-02-02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A7386-845E-9746-AD9D-D1F435DC3B1E}" type="slidenum">
              <a:rPr lang="en-US" smtClean="0"/>
              <a:t>‹#›</a:t>
            </a:fld>
            <a:endParaRPr lang="en-US"/>
          </a:p>
        </p:txBody>
      </p:sp>
    </p:spTree>
    <p:extLst>
      <p:ext uri="{BB962C8B-B14F-4D97-AF65-F5344CB8AC3E}">
        <p14:creationId xmlns:p14="http://schemas.microsoft.com/office/powerpoint/2010/main" val="600240432"/>
      </p:ext>
    </p:extLst>
  </p:cSld>
  <p:clrMap bg1="lt1" tx1="dk1" bg2="lt2" tx2="dk2" accent1="accent1" accent2="accent2" accent3="accent3" accent4="accent4" accent5="accent5" accent6="accent6" hlink="hlink" folHlink="folHlink"/>
  <p:hf hdr="0" ftr="0" dt="0"/>
  <p:notesStyle>
    <a:lvl1pPr marL="0" algn="l" defTabSz="457148" rtl="0" eaLnBrk="1" latinLnBrk="0" hangingPunct="1">
      <a:defRPr sz="1200" kern="1200">
        <a:solidFill>
          <a:schemeClr val="tx1"/>
        </a:solidFill>
        <a:latin typeface="+mn-lt"/>
        <a:ea typeface="+mn-ea"/>
        <a:cs typeface="+mn-cs"/>
      </a:defRPr>
    </a:lvl1pPr>
    <a:lvl2pPr marL="457148" algn="l" defTabSz="457148" rtl="0" eaLnBrk="1" latinLnBrk="0" hangingPunct="1">
      <a:defRPr sz="1200" kern="1200">
        <a:solidFill>
          <a:schemeClr val="tx1"/>
        </a:solidFill>
        <a:latin typeface="+mn-lt"/>
        <a:ea typeface="+mn-ea"/>
        <a:cs typeface="+mn-cs"/>
      </a:defRPr>
    </a:lvl2pPr>
    <a:lvl3pPr marL="914296" algn="l" defTabSz="457148" rtl="0" eaLnBrk="1" latinLnBrk="0" hangingPunct="1">
      <a:defRPr sz="1200" kern="1200">
        <a:solidFill>
          <a:schemeClr val="tx1"/>
        </a:solidFill>
        <a:latin typeface="+mn-lt"/>
        <a:ea typeface="+mn-ea"/>
        <a:cs typeface="+mn-cs"/>
      </a:defRPr>
    </a:lvl3pPr>
    <a:lvl4pPr marL="1371444" algn="l" defTabSz="457148" rtl="0" eaLnBrk="1" latinLnBrk="0" hangingPunct="1">
      <a:defRPr sz="1200" kern="1200">
        <a:solidFill>
          <a:schemeClr val="tx1"/>
        </a:solidFill>
        <a:latin typeface="+mn-lt"/>
        <a:ea typeface="+mn-ea"/>
        <a:cs typeface="+mn-cs"/>
      </a:defRPr>
    </a:lvl4pPr>
    <a:lvl5pPr marL="1828592" algn="l" defTabSz="457148" rtl="0" eaLnBrk="1" latinLnBrk="0" hangingPunct="1">
      <a:defRPr sz="1200" kern="1200">
        <a:solidFill>
          <a:schemeClr val="tx1"/>
        </a:solidFill>
        <a:latin typeface="+mn-lt"/>
        <a:ea typeface="+mn-ea"/>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1315" y="2038351"/>
            <a:ext cx="7244644" cy="628916"/>
          </a:xfrm>
        </p:spPr>
        <p:txBody>
          <a:bodyPr/>
          <a:lstStyle>
            <a:lvl1pPr>
              <a:defRPr sz="4000" baseline="0"/>
            </a:lvl1pPr>
          </a:lstStyle>
          <a:p>
            <a:r>
              <a:rPr lang="en-US" dirty="0" smtClean="0"/>
              <a:t>CLICK HERE TO ADD TITLE</a:t>
            </a:r>
            <a:endParaRPr lang="en-US" dirty="0"/>
          </a:p>
        </p:txBody>
      </p:sp>
      <p:sp>
        <p:nvSpPr>
          <p:cNvPr id="9" name="Text Placeholder 8"/>
          <p:cNvSpPr>
            <a:spLocks noGrp="1"/>
          </p:cNvSpPr>
          <p:nvPr>
            <p:ph type="body" sz="quarter" idx="13" hasCustomPrompt="1"/>
          </p:nvPr>
        </p:nvSpPr>
        <p:spPr>
          <a:xfrm>
            <a:off x="1282444" y="2724151"/>
            <a:ext cx="7259460" cy="517619"/>
          </a:xfrm>
          <a:prstGeom prst="rect">
            <a:avLst/>
          </a:prstGeom>
        </p:spPr>
        <p:txBody>
          <a:bodyPr vert="horz" lIns="91430" tIns="45715" rIns="91430" bIns="45715"/>
          <a:lstStyle>
            <a:lvl1pPr marL="0" indent="0" algn="r">
              <a:buNone/>
              <a:defRPr b="1">
                <a:solidFill>
                  <a:schemeClr val="accent1"/>
                </a:solidFill>
              </a:defRPr>
            </a:lvl1pPr>
          </a:lstStyle>
          <a:p>
            <a:pPr lvl="0"/>
            <a:r>
              <a:rPr lang="en-US" dirty="0" smtClean="0"/>
              <a:t>Click to add Subtitle</a:t>
            </a:r>
          </a:p>
        </p:txBody>
      </p:sp>
      <p:sp>
        <p:nvSpPr>
          <p:cNvPr id="10" name="Text Placeholder 8"/>
          <p:cNvSpPr>
            <a:spLocks noGrp="1"/>
          </p:cNvSpPr>
          <p:nvPr>
            <p:ph type="body" sz="quarter" idx="14" hasCustomPrompt="1"/>
          </p:nvPr>
        </p:nvSpPr>
        <p:spPr>
          <a:xfrm>
            <a:off x="1285483" y="3562350"/>
            <a:ext cx="7245350" cy="359832"/>
          </a:xfrm>
          <a:prstGeom prst="rect">
            <a:avLst/>
          </a:prstGeom>
        </p:spPr>
        <p:txBody>
          <a:bodyPr vert="horz" lIns="91430" tIns="45715" rIns="91430" bIns="45715"/>
          <a:lstStyle>
            <a:lvl1pPr marL="0" indent="0" algn="r">
              <a:buNone/>
              <a:defRPr sz="2000">
                <a:solidFill>
                  <a:srgbClr val="7F7F7F"/>
                </a:solidFill>
              </a:defRPr>
            </a:lvl1pPr>
          </a:lstStyle>
          <a:p>
            <a:pPr lvl="0"/>
            <a:r>
              <a:rPr lang="en-US" dirty="0" smtClean="0"/>
              <a:t>Click to add Author</a:t>
            </a:r>
          </a:p>
        </p:txBody>
      </p:sp>
      <p:sp>
        <p:nvSpPr>
          <p:cNvPr id="11" name="Text Placeholder 8"/>
          <p:cNvSpPr>
            <a:spLocks noGrp="1"/>
          </p:cNvSpPr>
          <p:nvPr>
            <p:ph type="body" sz="quarter" idx="15" hasCustomPrompt="1"/>
          </p:nvPr>
        </p:nvSpPr>
        <p:spPr>
          <a:xfrm>
            <a:off x="1289051" y="4019551"/>
            <a:ext cx="7245350" cy="317498"/>
          </a:xfrm>
          <a:prstGeom prst="rect">
            <a:avLst/>
          </a:prstGeom>
        </p:spPr>
        <p:txBody>
          <a:bodyPr vert="horz" lIns="91430" tIns="45715" rIns="91430" bIns="45715"/>
          <a:lstStyle>
            <a:lvl1pPr marL="0" indent="0" algn="r">
              <a:buNone/>
              <a:defRPr sz="1600">
                <a:solidFill>
                  <a:srgbClr val="7F7F7F"/>
                </a:solidFill>
              </a:defRPr>
            </a:lvl1pPr>
          </a:lstStyle>
          <a:p>
            <a:pPr lvl="0"/>
            <a:r>
              <a:rPr lang="en-US" dirty="0" smtClean="0"/>
              <a:t>Click to add date</a:t>
            </a:r>
          </a:p>
        </p:txBody>
      </p:sp>
      <p:sp>
        <p:nvSpPr>
          <p:cNvPr id="6" name="Footer Placeholder 4"/>
          <p:cNvSpPr>
            <a:spLocks noGrp="1"/>
          </p:cNvSpPr>
          <p:nvPr>
            <p:ph type="ftr" sz="quarter" idx="3"/>
          </p:nvPr>
        </p:nvSpPr>
        <p:spPr>
          <a:xfrm>
            <a:off x="1534475" y="4616094"/>
            <a:ext cx="6180667" cy="518584"/>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sz="1000" b="1" dirty="0" smtClean="0">
                <a:solidFill>
                  <a:prstClr val="black">
                    <a:tint val="75000"/>
                  </a:prstClr>
                </a:solidFill>
              </a:rPr>
              <a:t>Confidential &amp; Proprietary</a:t>
            </a:r>
            <a:endParaRPr lang="en-US" dirty="0">
              <a:solidFill>
                <a:prstClr val="black">
                  <a:tint val="75000"/>
                </a:prstClr>
              </a:solidFill>
            </a:endParaRPr>
          </a:p>
        </p:txBody>
      </p:sp>
    </p:spTree>
    <p:extLst>
      <p:ext uri="{BB962C8B-B14F-4D97-AF65-F5344CB8AC3E}">
        <p14:creationId xmlns:p14="http://schemas.microsoft.com/office/powerpoint/2010/main" val="11030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Descriptor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grpSp>
        <p:nvGrpSpPr>
          <p:cNvPr id="13" name="Group 12"/>
          <p:cNvGrpSpPr/>
          <p:nvPr userDrawn="1"/>
        </p:nvGrpSpPr>
        <p:grpSpPr>
          <a:xfrm>
            <a:off x="2743200" y="879276"/>
            <a:ext cx="5868810" cy="852029"/>
            <a:chOff x="2667003" y="19768"/>
            <a:chExt cx="5218176" cy="852029"/>
          </a:xfrm>
        </p:grpSpPr>
        <p:sp>
          <p:nvSpPr>
            <p:cNvPr id="14" name="Round Same Side Corner Rectangle 13"/>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10" name="Group 9"/>
          <p:cNvGrpSpPr/>
          <p:nvPr userDrawn="1"/>
        </p:nvGrpSpPr>
        <p:grpSpPr>
          <a:xfrm>
            <a:off x="601134" y="846254"/>
            <a:ext cx="2406648" cy="885052"/>
            <a:chOff x="264287" y="1840"/>
            <a:chExt cx="2406648" cy="885052"/>
          </a:xfrm>
        </p:grpSpPr>
        <p:sp>
          <p:nvSpPr>
            <p:cNvPr id="11" name="Rounded Rectangle 10"/>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sp>
        <p:nvSpPr>
          <p:cNvPr id="3" name="Text Placeholder 2"/>
          <p:cNvSpPr>
            <a:spLocks noGrp="1"/>
          </p:cNvSpPr>
          <p:nvPr>
            <p:ph type="body" sz="quarter" idx="13"/>
          </p:nvPr>
        </p:nvSpPr>
        <p:spPr>
          <a:xfrm>
            <a:off x="3200400" y="920751"/>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grpSp>
        <p:nvGrpSpPr>
          <p:cNvPr id="16" name="Group 15"/>
          <p:cNvGrpSpPr/>
          <p:nvPr userDrawn="1"/>
        </p:nvGrpSpPr>
        <p:grpSpPr>
          <a:xfrm>
            <a:off x="2740278" y="1852414"/>
            <a:ext cx="5868810" cy="852029"/>
            <a:chOff x="2667003" y="19768"/>
            <a:chExt cx="5218176" cy="852029"/>
          </a:xfrm>
        </p:grpSpPr>
        <p:sp>
          <p:nvSpPr>
            <p:cNvPr id="17" name="Round Same Side Corner Rectangle 16"/>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19" name="Group 18"/>
          <p:cNvGrpSpPr/>
          <p:nvPr userDrawn="1"/>
        </p:nvGrpSpPr>
        <p:grpSpPr>
          <a:xfrm>
            <a:off x="598212" y="1819392"/>
            <a:ext cx="2406648" cy="885052"/>
            <a:chOff x="264287" y="1840"/>
            <a:chExt cx="2406648" cy="885052"/>
          </a:xfrm>
        </p:grpSpPr>
        <p:sp>
          <p:nvSpPr>
            <p:cNvPr id="20" name="Rounded Rectangle 19"/>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grpSp>
        <p:nvGrpSpPr>
          <p:cNvPr id="23" name="Group 22"/>
          <p:cNvGrpSpPr/>
          <p:nvPr userDrawn="1"/>
        </p:nvGrpSpPr>
        <p:grpSpPr>
          <a:xfrm>
            <a:off x="2743200" y="2800351"/>
            <a:ext cx="5868810" cy="852029"/>
            <a:chOff x="2667003" y="19768"/>
            <a:chExt cx="5218176" cy="852029"/>
          </a:xfrm>
        </p:grpSpPr>
        <p:sp>
          <p:nvSpPr>
            <p:cNvPr id="24" name="Round Same Side Corner Rectangle 23"/>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26" name="Group 25"/>
          <p:cNvGrpSpPr/>
          <p:nvPr userDrawn="1"/>
        </p:nvGrpSpPr>
        <p:grpSpPr>
          <a:xfrm>
            <a:off x="601134" y="2767329"/>
            <a:ext cx="2406648" cy="885052"/>
            <a:chOff x="264287" y="1840"/>
            <a:chExt cx="2406648" cy="885052"/>
          </a:xfrm>
        </p:grpSpPr>
        <p:sp>
          <p:nvSpPr>
            <p:cNvPr id="27" name="Rounded Rectangle 26"/>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8"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grpSp>
        <p:nvGrpSpPr>
          <p:cNvPr id="37" name="Group 36"/>
          <p:cNvGrpSpPr/>
          <p:nvPr userDrawn="1"/>
        </p:nvGrpSpPr>
        <p:grpSpPr>
          <a:xfrm>
            <a:off x="2740277" y="3769447"/>
            <a:ext cx="5868810" cy="852029"/>
            <a:chOff x="2667003" y="19768"/>
            <a:chExt cx="5218176" cy="852029"/>
          </a:xfrm>
        </p:grpSpPr>
        <p:sp>
          <p:nvSpPr>
            <p:cNvPr id="38" name="Round Same Side Corner Rectangle 37"/>
            <p:cNvSpPr/>
            <p:nvPr userDrawn="1"/>
          </p:nvSpPr>
          <p:spPr>
            <a:xfrm rot="5400000">
              <a:off x="4850076" y="-2163305"/>
              <a:ext cx="852029" cy="5218176"/>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4"/>
            <p:cNvSpPr/>
            <p:nvPr userDrawn="1"/>
          </p:nvSpPr>
          <p:spPr>
            <a:xfrm>
              <a:off x="2667003" y="61361"/>
              <a:ext cx="5176583" cy="7688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57143" lvl="1" indent="-57143" algn="l" defTabSz="444450">
                <a:lnSpc>
                  <a:spcPct val="80000"/>
                </a:lnSpc>
                <a:spcBef>
                  <a:spcPct val="0"/>
                </a:spcBef>
                <a:spcAft>
                  <a:spcPct val="15000"/>
                </a:spcAft>
                <a:buChar char="••"/>
              </a:pPr>
              <a:endParaRPr lang="en-US" sz="1000" kern="1200" dirty="0"/>
            </a:p>
          </p:txBody>
        </p:sp>
      </p:grpSp>
      <p:grpSp>
        <p:nvGrpSpPr>
          <p:cNvPr id="40" name="Group 39"/>
          <p:cNvGrpSpPr/>
          <p:nvPr userDrawn="1"/>
        </p:nvGrpSpPr>
        <p:grpSpPr>
          <a:xfrm>
            <a:off x="598211" y="3736425"/>
            <a:ext cx="2406648" cy="885052"/>
            <a:chOff x="264287" y="1840"/>
            <a:chExt cx="2406648" cy="885052"/>
          </a:xfrm>
        </p:grpSpPr>
        <p:sp>
          <p:nvSpPr>
            <p:cNvPr id="41" name="Rounded Rectangle 40"/>
            <p:cNvSpPr/>
            <p:nvPr userDrawn="1"/>
          </p:nvSpPr>
          <p:spPr>
            <a:xfrm>
              <a:off x="264287" y="1840"/>
              <a:ext cx="2406648" cy="8850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ounded Rectangle 4"/>
            <p:cNvSpPr/>
            <p:nvPr userDrawn="1"/>
          </p:nvSpPr>
          <p:spPr>
            <a:xfrm>
              <a:off x="307492" y="45045"/>
              <a:ext cx="2320238" cy="798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8899">
                <a:lnSpc>
                  <a:spcPct val="90000"/>
                </a:lnSpc>
                <a:spcBef>
                  <a:spcPct val="0"/>
                </a:spcBef>
                <a:spcAft>
                  <a:spcPct val="35000"/>
                </a:spcAft>
              </a:pPr>
              <a:endParaRPr lang="en-US" sz="1600" i="1" kern="1200" dirty="0"/>
            </a:p>
          </p:txBody>
        </p:sp>
      </p:grpSp>
      <p:sp>
        <p:nvSpPr>
          <p:cNvPr id="5" name="Text Placeholder 4"/>
          <p:cNvSpPr>
            <a:spLocks noGrp="1"/>
          </p:cNvSpPr>
          <p:nvPr>
            <p:ph type="body" sz="quarter" idx="17"/>
          </p:nvPr>
        </p:nvSpPr>
        <p:spPr>
          <a:xfrm>
            <a:off x="762000" y="920868"/>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7" name="Text Placeholder 4"/>
          <p:cNvSpPr>
            <a:spLocks noGrp="1"/>
          </p:cNvSpPr>
          <p:nvPr>
            <p:ph type="body" sz="quarter" idx="18"/>
          </p:nvPr>
        </p:nvSpPr>
        <p:spPr>
          <a:xfrm>
            <a:off x="762000" y="1894006"/>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8" name="Text Placeholder 4"/>
          <p:cNvSpPr>
            <a:spLocks noGrp="1"/>
          </p:cNvSpPr>
          <p:nvPr>
            <p:ph type="body" sz="quarter" idx="19"/>
          </p:nvPr>
        </p:nvSpPr>
        <p:spPr>
          <a:xfrm>
            <a:off x="762000" y="2841825"/>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9" name="Text Placeholder 4"/>
          <p:cNvSpPr>
            <a:spLocks noGrp="1"/>
          </p:cNvSpPr>
          <p:nvPr>
            <p:ph type="body" sz="quarter" idx="20"/>
          </p:nvPr>
        </p:nvSpPr>
        <p:spPr>
          <a:xfrm>
            <a:off x="762000" y="3829027"/>
            <a:ext cx="2133600" cy="736482"/>
          </a:xfrm>
          <a:prstGeom prst="rect">
            <a:avLst/>
          </a:prstGeom>
        </p:spPr>
        <p:txBody>
          <a:bodyPr vert="horz" lIns="91430" tIns="45715" rIns="91430" bIns="45715"/>
          <a:lstStyle>
            <a:lvl1pPr marL="0" indent="0" algn="ctr">
              <a:buNone/>
              <a:defRPr sz="2000" b="1">
                <a:solidFill>
                  <a:schemeClr val="bg1"/>
                </a:solidFill>
              </a:defRPr>
            </a:lvl1pPr>
          </a:lstStyle>
          <a:p>
            <a:pPr lvl="0"/>
            <a:r>
              <a:rPr lang="en-US" dirty="0" smtClean="0"/>
              <a:t>Click</a:t>
            </a:r>
          </a:p>
        </p:txBody>
      </p:sp>
      <p:sp>
        <p:nvSpPr>
          <p:cNvPr id="44" name="Text Placeholder 2"/>
          <p:cNvSpPr>
            <a:spLocks noGrp="1"/>
          </p:cNvSpPr>
          <p:nvPr>
            <p:ph type="body" sz="quarter" idx="21"/>
          </p:nvPr>
        </p:nvSpPr>
        <p:spPr>
          <a:xfrm>
            <a:off x="3200400" y="1896087"/>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
        <p:nvSpPr>
          <p:cNvPr id="45" name="Text Placeholder 2"/>
          <p:cNvSpPr>
            <a:spLocks noGrp="1"/>
          </p:cNvSpPr>
          <p:nvPr>
            <p:ph type="body" sz="quarter" idx="22"/>
          </p:nvPr>
        </p:nvSpPr>
        <p:spPr>
          <a:xfrm>
            <a:off x="3200400" y="2839211"/>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
        <p:nvSpPr>
          <p:cNvPr id="46" name="Text Placeholder 2"/>
          <p:cNvSpPr>
            <a:spLocks noGrp="1"/>
          </p:cNvSpPr>
          <p:nvPr>
            <p:ph type="body" sz="quarter" idx="23"/>
          </p:nvPr>
        </p:nvSpPr>
        <p:spPr>
          <a:xfrm>
            <a:off x="3200400" y="3829028"/>
            <a:ext cx="5181600" cy="766763"/>
          </a:xfrm>
          <a:prstGeom prst="rect">
            <a:avLst/>
          </a:prstGeom>
        </p:spPr>
        <p:txBody>
          <a:bodyPr vert="horz" lIns="91430" tIns="45715" rIns="91430" bIns="45715"/>
          <a:lstStyle>
            <a:lvl1pPr marL="0" indent="-173716">
              <a:lnSpc>
                <a:spcPct val="90000"/>
              </a:lnSpc>
              <a:spcBef>
                <a:spcPts val="0"/>
              </a:spcBef>
              <a:buClr>
                <a:schemeClr val="accent2"/>
              </a:buClr>
              <a:buFont typeface="Arial"/>
              <a:buChar char="•"/>
              <a:defRPr sz="1000">
                <a:latin typeface="Arial"/>
                <a:cs typeface="Arial"/>
              </a:defRPr>
            </a:lvl1pPr>
            <a:lvl2pPr marL="374861" indent="-192002">
              <a:lnSpc>
                <a:spcPct val="90000"/>
              </a:lnSpc>
              <a:spcBef>
                <a:spcPts val="0"/>
              </a:spcBef>
              <a:spcAft>
                <a:spcPts val="0"/>
              </a:spcAft>
              <a:buClr>
                <a:schemeClr val="accent2"/>
              </a:buClr>
              <a:defRPr sz="9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311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ntent with titles Layou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Rounded Rectangle 9"/>
          <p:cNvSpPr/>
          <p:nvPr userDrawn="1"/>
        </p:nvSpPr>
        <p:spPr>
          <a:xfrm>
            <a:off x="550800" y="1995605"/>
            <a:ext cx="1909078" cy="251969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5" name="Rounded Rectangle 24"/>
          <p:cNvSpPr/>
          <p:nvPr userDrawn="1"/>
        </p:nvSpPr>
        <p:spPr>
          <a:xfrm>
            <a:off x="533867" y="1995604"/>
            <a:ext cx="1929146" cy="72854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endParaRPr lang="en-US" dirty="0" smtClean="0"/>
          </a:p>
          <a:p>
            <a:endParaRPr lang="en-US" dirty="0"/>
          </a:p>
        </p:txBody>
      </p:sp>
      <p:sp>
        <p:nvSpPr>
          <p:cNvPr id="11" name="Off-page Connector 11"/>
          <p:cNvSpPr/>
          <p:nvPr userDrawn="1"/>
        </p:nvSpPr>
        <p:spPr>
          <a:xfrm>
            <a:off x="530732" y="935978"/>
            <a:ext cx="1929146" cy="949971"/>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000" dirty="0">
              <a:solidFill>
                <a:srgbClr val="FFFFFF"/>
              </a:solidFill>
              <a:latin typeface="+mj-lt"/>
            </a:endParaRPr>
          </a:p>
        </p:txBody>
      </p:sp>
      <p:sp>
        <p:nvSpPr>
          <p:cNvPr id="4" name="Text Placeholder 3"/>
          <p:cNvSpPr>
            <a:spLocks noGrp="1"/>
          </p:cNvSpPr>
          <p:nvPr>
            <p:ph type="body" sz="quarter" idx="17"/>
          </p:nvPr>
        </p:nvSpPr>
        <p:spPr>
          <a:xfrm>
            <a:off x="762000" y="1044656"/>
            <a:ext cx="1524000" cy="690159"/>
          </a:xfrm>
          <a:prstGeom prst="rect">
            <a:avLst/>
          </a:prstGeom>
        </p:spPr>
        <p:txBody>
          <a:bodyPr vert="horz" lIns="91430" tIns="45715" rIns="91430" bIns="45715" anchor="ctr" anchorCtr="0"/>
          <a:lstStyle>
            <a:lvl1pPr marL="285717" indent="-285717" algn="ctr">
              <a:buFontTx/>
              <a:buNone/>
              <a:defRPr lang="en-US" sz="1600" b="1" dirty="0" smtClean="0">
                <a:solidFill>
                  <a:schemeClr val="bg1"/>
                </a:solidFill>
                <a:latin typeface="+mj-lt"/>
              </a:defRPr>
            </a:lvl1pPr>
          </a:lstStyle>
          <a:p>
            <a:pPr marL="0" lvl="0" indent="0" algn="ctr">
              <a:spcBef>
                <a:spcPts val="0"/>
              </a:spcBef>
              <a:buNone/>
            </a:pPr>
            <a:endParaRPr lang="en-US" dirty="0" smtClean="0"/>
          </a:p>
        </p:txBody>
      </p:sp>
      <p:sp>
        <p:nvSpPr>
          <p:cNvPr id="3" name="Text Placeholder 2"/>
          <p:cNvSpPr>
            <a:spLocks noGrp="1"/>
          </p:cNvSpPr>
          <p:nvPr>
            <p:ph type="body" sz="quarter" idx="13"/>
          </p:nvPr>
        </p:nvSpPr>
        <p:spPr>
          <a:xfrm>
            <a:off x="606932" y="2724150"/>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5" name="Text Placeholder 4"/>
          <p:cNvSpPr>
            <a:spLocks noGrp="1"/>
          </p:cNvSpPr>
          <p:nvPr>
            <p:ph type="body" sz="quarter" idx="18"/>
          </p:nvPr>
        </p:nvSpPr>
        <p:spPr>
          <a:xfrm>
            <a:off x="606934" y="2177024"/>
            <a:ext cx="1755267" cy="470927"/>
          </a:xfrm>
          <a:prstGeom prst="rect">
            <a:avLst/>
          </a:prstGeom>
        </p:spPr>
        <p:txBody>
          <a:bodyPr vert="horz" lIns="91430" tIns="45715" rIns="91430" bIns="45715" anchor="ctr" anchorCtr="0"/>
          <a:lstStyle>
            <a:lvl1pPr marL="0" indent="0" algn="ctr">
              <a:spcBef>
                <a:spcPts val="0"/>
              </a:spcBef>
              <a:buNone/>
              <a:defRPr sz="1200">
                <a:latin typeface="+mj-lt"/>
              </a:defRPr>
            </a:lvl1pPr>
          </a:lstStyle>
          <a:p>
            <a:pPr lvl="0"/>
            <a:endParaRPr lang="en-US" dirty="0" smtClean="0"/>
          </a:p>
        </p:txBody>
      </p:sp>
      <p:sp>
        <p:nvSpPr>
          <p:cNvPr id="26" name="Rounded Rectangle 25"/>
          <p:cNvSpPr/>
          <p:nvPr userDrawn="1"/>
        </p:nvSpPr>
        <p:spPr>
          <a:xfrm>
            <a:off x="2603641" y="1995605"/>
            <a:ext cx="1909078" cy="251969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7" name="Rounded Rectangle 26"/>
          <p:cNvSpPr/>
          <p:nvPr userDrawn="1"/>
        </p:nvSpPr>
        <p:spPr>
          <a:xfrm>
            <a:off x="2586708" y="1995604"/>
            <a:ext cx="1929146" cy="72854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buFontTx/>
              <a:buNone/>
            </a:pPr>
            <a:endParaRPr lang="en-US" dirty="0" smtClean="0"/>
          </a:p>
          <a:p>
            <a:pPr lvl="0">
              <a:buFontTx/>
              <a:buNone/>
            </a:pPr>
            <a:endParaRPr lang="en-US" dirty="0"/>
          </a:p>
        </p:txBody>
      </p:sp>
      <p:sp>
        <p:nvSpPr>
          <p:cNvPr id="28" name="Off-page Connector 11"/>
          <p:cNvSpPr/>
          <p:nvPr userDrawn="1"/>
        </p:nvSpPr>
        <p:spPr>
          <a:xfrm>
            <a:off x="2603641" y="935979"/>
            <a:ext cx="1929146" cy="949970"/>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29" name="Text Placeholder 3"/>
          <p:cNvSpPr>
            <a:spLocks noGrp="1"/>
          </p:cNvSpPr>
          <p:nvPr>
            <p:ph type="body" sz="quarter" idx="19"/>
          </p:nvPr>
        </p:nvSpPr>
        <p:spPr>
          <a:xfrm>
            <a:off x="2834909" y="1044656"/>
            <a:ext cx="1524000" cy="690159"/>
          </a:xfrm>
          <a:prstGeom prst="rect">
            <a:avLst/>
          </a:prstGeom>
        </p:spPr>
        <p:txBody>
          <a:bodyPr vert="horz" lIns="91430" tIns="45715" rIns="91430" bIns="45715" anchor="ctr" anchorCtr="0"/>
          <a:lstStyle>
            <a:lvl1pPr marL="342861" indent="-342861"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31" name="Text Placeholder 4"/>
          <p:cNvSpPr>
            <a:spLocks noGrp="1"/>
          </p:cNvSpPr>
          <p:nvPr>
            <p:ph type="body" sz="quarter" idx="21"/>
          </p:nvPr>
        </p:nvSpPr>
        <p:spPr>
          <a:xfrm>
            <a:off x="2659775" y="2177024"/>
            <a:ext cx="1755267" cy="470927"/>
          </a:xfrm>
          <a:prstGeom prst="rect">
            <a:avLst/>
          </a:prstGeom>
        </p:spPr>
        <p:txBody>
          <a:bodyPr vert="horz" lIns="91430" tIns="45715" rIns="91430" bIns="45715" anchor="ctr" anchorCtr="0"/>
          <a:lstStyle>
            <a:lvl1pPr marL="342861" indent="-342861" algn="ctr">
              <a:buFontTx/>
              <a:buNone/>
              <a:defRPr lang="en-US" sz="1200" dirty="0" smtClean="0">
                <a:latin typeface="+mj-lt"/>
              </a:defRPr>
            </a:lvl1pPr>
          </a:lstStyle>
          <a:p>
            <a:pPr marL="0" lvl="0" indent="0" algn="ctr">
              <a:spcBef>
                <a:spcPts val="0"/>
              </a:spcBef>
              <a:buNone/>
            </a:pPr>
            <a:endParaRPr lang="en-US" dirty="0" smtClean="0"/>
          </a:p>
        </p:txBody>
      </p:sp>
      <p:sp>
        <p:nvSpPr>
          <p:cNvPr id="32" name="Rounded Rectangle 31"/>
          <p:cNvSpPr/>
          <p:nvPr userDrawn="1"/>
        </p:nvSpPr>
        <p:spPr>
          <a:xfrm>
            <a:off x="4665600" y="1995606"/>
            <a:ext cx="1909078" cy="2524907"/>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3" name="Rounded Rectangle 32"/>
          <p:cNvSpPr/>
          <p:nvPr userDrawn="1"/>
        </p:nvSpPr>
        <p:spPr>
          <a:xfrm>
            <a:off x="4648667" y="1995606"/>
            <a:ext cx="1929146" cy="733756"/>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a:p>
            <a:pPr lvl="0"/>
            <a:endParaRPr lang="en-US" dirty="0"/>
          </a:p>
        </p:txBody>
      </p:sp>
      <p:sp>
        <p:nvSpPr>
          <p:cNvPr id="34" name="Off-page Connector 11"/>
          <p:cNvSpPr/>
          <p:nvPr userDrawn="1"/>
        </p:nvSpPr>
        <p:spPr>
          <a:xfrm>
            <a:off x="4645532" y="941188"/>
            <a:ext cx="1929146" cy="949971"/>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5" name="Text Placeholder 3"/>
          <p:cNvSpPr>
            <a:spLocks noGrp="1"/>
          </p:cNvSpPr>
          <p:nvPr>
            <p:ph type="body" sz="quarter" idx="22"/>
          </p:nvPr>
        </p:nvSpPr>
        <p:spPr>
          <a:xfrm>
            <a:off x="4876800" y="1049867"/>
            <a:ext cx="1524000" cy="684949"/>
          </a:xfrm>
          <a:prstGeom prst="rect">
            <a:avLst/>
          </a:prstGeom>
        </p:spPr>
        <p:txBody>
          <a:bodyPr vert="horz" lIns="91430" tIns="45715" rIns="91430" bIns="45715" anchor="ctr" anchorCtr="0"/>
          <a:lstStyle>
            <a:lvl1pPr marL="342861" indent="-342861"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37" name="Text Placeholder 4"/>
          <p:cNvSpPr>
            <a:spLocks noGrp="1"/>
          </p:cNvSpPr>
          <p:nvPr>
            <p:ph type="body" sz="quarter" idx="24"/>
          </p:nvPr>
        </p:nvSpPr>
        <p:spPr>
          <a:xfrm>
            <a:off x="4721734" y="2177024"/>
            <a:ext cx="1755267" cy="476137"/>
          </a:xfrm>
          <a:prstGeom prst="rect">
            <a:avLst/>
          </a:prstGeom>
        </p:spPr>
        <p:txBody>
          <a:bodyPr vert="horz" lIns="91430" tIns="45715" rIns="91430" bIns="45715" anchor="ctr" anchorCtr="0"/>
          <a:lstStyle>
            <a:lvl1pPr marL="342861" indent="-342861" algn="ctr">
              <a:buFontTx/>
              <a:buNone/>
              <a:defRPr lang="en-US" sz="1200" dirty="0" smtClean="0">
                <a:latin typeface="+mj-lt"/>
              </a:defRPr>
            </a:lvl1pPr>
          </a:lstStyle>
          <a:p>
            <a:pPr marL="0" lvl="0" indent="0" algn="ctr">
              <a:spcBef>
                <a:spcPts val="0"/>
              </a:spcBef>
              <a:buNone/>
            </a:pPr>
            <a:endParaRPr lang="en-US" dirty="0" smtClean="0"/>
          </a:p>
        </p:txBody>
      </p:sp>
      <p:sp>
        <p:nvSpPr>
          <p:cNvPr id="38" name="Rounded Rectangle 37"/>
          <p:cNvSpPr/>
          <p:nvPr userDrawn="1"/>
        </p:nvSpPr>
        <p:spPr>
          <a:xfrm>
            <a:off x="6666363" y="1995604"/>
            <a:ext cx="1909078" cy="2524908"/>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9" name="Rounded Rectangle 38"/>
          <p:cNvSpPr/>
          <p:nvPr userDrawn="1"/>
        </p:nvSpPr>
        <p:spPr>
          <a:xfrm>
            <a:off x="6649430" y="1995605"/>
            <a:ext cx="1929146" cy="733755"/>
          </a:xfrm>
          <a:prstGeom prst="roundRect">
            <a:avLst>
              <a:gd name="adj" fmla="val 10000"/>
            </a:avLst>
          </a:prstGeom>
          <a:solidFill>
            <a:srgbClr val="B08D0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buFontTx/>
              <a:buNone/>
            </a:pPr>
            <a:endParaRPr lang="en-US" dirty="0" smtClean="0"/>
          </a:p>
          <a:p>
            <a:pPr lvl="0">
              <a:buFontTx/>
              <a:buNone/>
            </a:pPr>
            <a:endParaRPr lang="en-US" dirty="0"/>
          </a:p>
        </p:txBody>
      </p:sp>
      <p:sp>
        <p:nvSpPr>
          <p:cNvPr id="40" name="Off-page Connector 11"/>
          <p:cNvSpPr/>
          <p:nvPr userDrawn="1"/>
        </p:nvSpPr>
        <p:spPr>
          <a:xfrm>
            <a:off x="6646295" y="941189"/>
            <a:ext cx="1929146" cy="944760"/>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1" name="Text Placeholder 3"/>
          <p:cNvSpPr>
            <a:spLocks noGrp="1"/>
          </p:cNvSpPr>
          <p:nvPr>
            <p:ph type="body" sz="quarter" idx="25"/>
          </p:nvPr>
        </p:nvSpPr>
        <p:spPr>
          <a:xfrm>
            <a:off x="6877563" y="1049867"/>
            <a:ext cx="1524000" cy="684949"/>
          </a:xfrm>
          <a:prstGeom prst="rect">
            <a:avLst/>
          </a:prstGeom>
        </p:spPr>
        <p:txBody>
          <a:bodyPr vert="horz" lIns="91430" tIns="45715" rIns="91430" bIns="45715" anchor="ctr" anchorCtr="0"/>
          <a:lstStyle>
            <a:lvl1pPr marL="285717" indent="-285717" algn="ctr">
              <a:buFontTx/>
              <a:buNone/>
              <a:defRPr lang="en-US" sz="1600" b="1" dirty="0" smtClean="0">
                <a:solidFill>
                  <a:schemeClr val="bg1"/>
                </a:solidFill>
                <a:latin typeface="+mj-lt"/>
              </a:defRPr>
            </a:lvl1pPr>
          </a:lstStyle>
          <a:p>
            <a:pPr marL="0" lvl="0" indent="0" algn="ctr">
              <a:spcBef>
                <a:spcPts val="0"/>
              </a:spcBef>
              <a:buFontTx/>
              <a:buNone/>
            </a:pPr>
            <a:endParaRPr lang="en-US" dirty="0" smtClean="0"/>
          </a:p>
        </p:txBody>
      </p:sp>
      <p:sp>
        <p:nvSpPr>
          <p:cNvPr id="43" name="Text Placeholder 4"/>
          <p:cNvSpPr>
            <a:spLocks noGrp="1"/>
          </p:cNvSpPr>
          <p:nvPr>
            <p:ph type="body" sz="quarter" idx="27"/>
          </p:nvPr>
        </p:nvSpPr>
        <p:spPr>
          <a:xfrm>
            <a:off x="6722497" y="2177024"/>
            <a:ext cx="1755267" cy="476137"/>
          </a:xfrm>
          <a:prstGeom prst="rect">
            <a:avLst/>
          </a:prstGeom>
        </p:spPr>
        <p:txBody>
          <a:bodyPr vert="horz" lIns="91430" tIns="45715" rIns="91430" bIns="45715" anchor="ctr" anchorCtr="0"/>
          <a:lstStyle>
            <a:lvl1pPr marL="171430" indent="-171430" algn="ctr">
              <a:buFontTx/>
              <a:buNone/>
              <a:defRPr lang="en-US" sz="1200" dirty="0" smtClean="0">
                <a:latin typeface="+mj-lt"/>
              </a:defRPr>
            </a:lvl1pPr>
          </a:lstStyle>
          <a:p>
            <a:pPr marL="0" lvl="0" indent="0" algn="ctr">
              <a:spcBef>
                <a:spcPts val="0"/>
              </a:spcBef>
              <a:buNone/>
            </a:pPr>
            <a:endParaRPr lang="en-US" dirty="0" smtClean="0"/>
          </a:p>
        </p:txBody>
      </p:sp>
      <p:sp>
        <p:nvSpPr>
          <p:cNvPr id="44" name="Text Placeholder 2"/>
          <p:cNvSpPr>
            <a:spLocks noGrp="1"/>
          </p:cNvSpPr>
          <p:nvPr>
            <p:ph type="body" sz="quarter" idx="28"/>
          </p:nvPr>
        </p:nvSpPr>
        <p:spPr>
          <a:xfrm>
            <a:off x="2659774"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45" name="Text Placeholder 2"/>
          <p:cNvSpPr>
            <a:spLocks noGrp="1"/>
          </p:cNvSpPr>
          <p:nvPr>
            <p:ph type="body" sz="quarter" idx="29"/>
          </p:nvPr>
        </p:nvSpPr>
        <p:spPr>
          <a:xfrm>
            <a:off x="4721733"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
        <p:nvSpPr>
          <p:cNvPr id="46" name="Text Placeholder 2"/>
          <p:cNvSpPr>
            <a:spLocks noGrp="1"/>
          </p:cNvSpPr>
          <p:nvPr>
            <p:ph type="body" sz="quarter" idx="30"/>
          </p:nvPr>
        </p:nvSpPr>
        <p:spPr>
          <a:xfrm>
            <a:off x="6722496" y="2801844"/>
            <a:ext cx="1828800" cy="16002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000">
                <a:solidFill>
                  <a:schemeClr val="tx1"/>
                </a:solidFill>
                <a:latin typeface="Arial"/>
                <a:cs typeface="Arial"/>
              </a:defRPr>
            </a:lvl1pPr>
            <a:lvl2pPr marL="374861" indent="-192002">
              <a:lnSpc>
                <a:spcPct val="90000"/>
              </a:lnSpc>
              <a:spcBef>
                <a:spcPts val="0"/>
              </a:spcBef>
              <a:defRPr sz="900"/>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154191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Flow Char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Chevron 9"/>
          <p:cNvSpPr/>
          <p:nvPr userDrawn="1"/>
        </p:nvSpPr>
        <p:spPr>
          <a:xfrm>
            <a:off x="1868310" y="3209317"/>
            <a:ext cx="1751062" cy="1154846"/>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11" name="Chevron 10"/>
          <p:cNvSpPr/>
          <p:nvPr userDrawn="1"/>
        </p:nvSpPr>
        <p:spPr>
          <a:xfrm>
            <a:off x="3431787" y="3200401"/>
            <a:ext cx="1733226" cy="1163762"/>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12" name="Chevron 11"/>
          <p:cNvSpPr/>
          <p:nvPr userDrawn="1"/>
        </p:nvSpPr>
        <p:spPr>
          <a:xfrm>
            <a:off x="4963777" y="3200401"/>
            <a:ext cx="1742834" cy="1163762"/>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13" name="Chevron 12"/>
          <p:cNvSpPr/>
          <p:nvPr userDrawn="1"/>
        </p:nvSpPr>
        <p:spPr>
          <a:xfrm>
            <a:off x="6531045" y="3200401"/>
            <a:ext cx="1633330" cy="1163762"/>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18" name="Chevron 17"/>
          <p:cNvSpPr/>
          <p:nvPr userDrawn="1"/>
        </p:nvSpPr>
        <p:spPr>
          <a:xfrm>
            <a:off x="1868310" y="1485900"/>
            <a:ext cx="1751062" cy="1231704"/>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19" name="Chevron 18"/>
          <p:cNvSpPr/>
          <p:nvPr userDrawn="1"/>
        </p:nvSpPr>
        <p:spPr>
          <a:xfrm>
            <a:off x="3431787" y="1487570"/>
            <a:ext cx="1733226" cy="1230035"/>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0" name="Chevron 19"/>
          <p:cNvSpPr/>
          <p:nvPr userDrawn="1"/>
        </p:nvSpPr>
        <p:spPr>
          <a:xfrm>
            <a:off x="4963777" y="1485900"/>
            <a:ext cx="1742834" cy="1231704"/>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21" name="Chevron 20"/>
          <p:cNvSpPr/>
          <p:nvPr userDrawn="1"/>
        </p:nvSpPr>
        <p:spPr>
          <a:xfrm>
            <a:off x="6517747" y="1485901"/>
            <a:ext cx="1646627" cy="1230035"/>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6" name="Chevron 25"/>
          <p:cNvSpPr/>
          <p:nvPr userDrawn="1"/>
        </p:nvSpPr>
        <p:spPr>
          <a:xfrm>
            <a:off x="457200" y="1487571"/>
            <a:ext cx="1621809" cy="1230034"/>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endParaRPr lang="en-US" sz="1400" dirty="0">
              <a:ln w="76200" cmpd="sng">
                <a:solidFill>
                  <a:schemeClr val="tx1"/>
                </a:solidFill>
              </a:ln>
              <a:solidFill>
                <a:schemeClr val="tx1"/>
              </a:solidFill>
              <a:latin typeface="+mj-lt"/>
            </a:endParaRPr>
          </a:p>
        </p:txBody>
      </p:sp>
      <p:sp>
        <p:nvSpPr>
          <p:cNvPr id="27" name="Text Placeholder 3"/>
          <p:cNvSpPr>
            <a:spLocks noGrp="1"/>
          </p:cNvSpPr>
          <p:nvPr>
            <p:ph type="body" sz="quarter" idx="17"/>
          </p:nvPr>
        </p:nvSpPr>
        <p:spPr>
          <a:xfrm>
            <a:off x="668436" y="1734816"/>
            <a:ext cx="1199874" cy="811718"/>
          </a:xfrm>
          <a:prstGeom prst="rect">
            <a:avLst/>
          </a:prstGeom>
        </p:spPr>
        <p:txBody>
          <a:bodyPr vert="horz" lIns="91430" tIns="45715" rIns="91430" bIns="45715" anchor="ctr" anchorCtr="0"/>
          <a:lstStyle>
            <a:lvl1pPr marL="0" indent="0" algn="ctr">
              <a:buNone/>
              <a:defRPr sz="1600" b="1">
                <a:solidFill>
                  <a:srgbClr val="000000"/>
                </a:solidFill>
                <a:latin typeface="+mj-lt"/>
              </a:defRPr>
            </a:lvl1pPr>
          </a:lstStyle>
          <a:p>
            <a:pPr lvl="0"/>
            <a:r>
              <a:rPr lang="en-US" dirty="0" smtClean="0"/>
              <a:t>Click</a:t>
            </a:r>
          </a:p>
        </p:txBody>
      </p:sp>
      <p:sp>
        <p:nvSpPr>
          <p:cNvPr id="28" name="Text Placeholder 3"/>
          <p:cNvSpPr>
            <a:spLocks noGrp="1"/>
          </p:cNvSpPr>
          <p:nvPr>
            <p:ph type="body" sz="quarter" idx="18"/>
          </p:nvPr>
        </p:nvSpPr>
        <p:spPr>
          <a:xfrm>
            <a:off x="2150040" y="1734816"/>
            <a:ext cx="1199874" cy="811718"/>
          </a:xfrm>
          <a:prstGeom prst="rect">
            <a:avLst/>
          </a:prstGeom>
        </p:spPr>
        <p:txBody>
          <a:bodyPr vert="horz" lIns="91430" tIns="45715" rIns="91430" bIns="45715" anchor="ctr" anchorCtr="0"/>
          <a:lstStyle>
            <a:lvl1pPr marL="0" indent="0" algn="ctr">
              <a:buNone/>
              <a:defRPr sz="1600" b="1">
                <a:solidFill>
                  <a:schemeClr val="bg1"/>
                </a:solidFill>
                <a:latin typeface="+mj-lt"/>
              </a:defRPr>
            </a:lvl1pPr>
          </a:lstStyle>
          <a:p>
            <a:pPr lvl="0"/>
            <a:r>
              <a:rPr lang="en-US" dirty="0" smtClean="0"/>
              <a:t>Click</a:t>
            </a:r>
          </a:p>
        </p:txBody>
      </p:sp>
      <p:sp>
        <p:nvSpPr>
          <p:cNvPr id="29" name="Text Placeholder 3"/>
          <p:cNvSpPr>
            <a:spLocks noGrp="1"/>
          </p:cNvSpPr>
          <p:nvPr>
            <p:ph type="body" sz="quarter" idx="19"/>
          </p:nvPr>
        </p:nvSpPr>
        <p:spPr>
          <a:xfrm>
            <a:off x="3697880" y="1734816"/>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0" name="Text Placeholder 3"/>
          <p:cNvSpPr>
            <a:spLocks noGrp="1"/>
          </p:cNvSpPr>
          <p:nvPr>
            <p:ph type="body" sz="quarter" idx="20"/>
          </p:nvPr>
        </p:nvSpPr>
        <p:spPr>
          <a:xfrm>
            <a:off x="5232492" y="1734816"/>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1" name="Text Placeholder 3"/>
          <p:cNvSpPr>
            <a:spLocks noGrp="1"/>
          </p:cNvSpPr>
          <p:nvPr>
            <p:ph type="body" sz="quarter" idx="21"/>
          </p:nvPr>
        </p:nvSpPr>
        <p:spPr>
          <a:xfrm>
            <a:off x="6726337" y="1734816"/>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2" name="Text Placeholder 3"/>
          <p:cNvSpPr>
            <a:spLocks noGrp="1"/>
          </p:cNvSpPr>
          <p:nvPr>
            <p:ph type="body" sz="quarter" idx="22"/>
          </p:nvPr>
        </p:nvSpPr>
        <p:spPr>
          <a:xfrm>
            <a:off x="3697880" y="3416335"/>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3" name="Text Placeholder 3"/>
          <p:cNvSpPr>
            <a:spLocks noGrp="1"/>
          </p:cNvSpPr>
          <p:nvPr>
            <p:ph type="body" sz="quarter" idx="23"/>
          </p:nvPr>
        </p:nvSpPr>
        <p:spPr>
          <a:xfrm>
            <a:off x="6726337" y="3411589"/>
            <a:ext cx="1199874" cy="811718"/>
          </a:xfrm>
          <a:prstGeom prst="rect">
            <a:avLst/>
          </a:prstGeom>
        </p:spPr>
        <p:txBody>
          <a:bodyPr vert="horz" lIns="91430" tIns="45715" rIns="91430" bIns="45715" anchor="ctr" anchorCtr="0"/>
          <a:lstStyle>
            <a:lvl1pPr>
              <a:defRPr lang="en-US" sz="1600" b="1" dirty="0" smtClean="0">
                <a:solidFill>
                  <a:schemeClr val="bg1"/>
                </a:solidFill>
                <a:latin typeface="+mj-lt"/>
              </a:defRPr>
            </a:lvl1pPr>
          </a:lstStyle>
          <a:p>
            <a:pPr marL="0" lvl="0" indent="0" algn="ctr">
              <a:buNone/>
            </a:pPr>
            <a:r>
              <a:rPr lang="en-US" dirty="0" smtClean="0"/>
              <a:t>Click</a:t>
            </a:r>
          </a:p>
        </p:txBody>
      </p:sp>
      <p:sp>
        <p:nvSpPr>
          <p:cNvPr id="34" name="Text Placeholder 3"/>
          <p:cNvSpPr>
            <a:spLocks noGrp="1"/>
          </p:cNvSpPr>
          <p:nvPr>
            <p:ph type="body" sz="quarter" idx="24"/>
          </p:nvPr>
        </p:nvSpPr>
        <p:spPr>
          <a:xfrm>
            <a:off x="5232492" y="3411589"/>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5" name="Text Placeholder 3"/>
          <p:cNvSpPr>
            <a:spLocks noGrp="1"/>
          </p:cNvSpPr>
          <p:nvPr>
            <p:ph type="body" sz="quarter" idx="25"/>
          </p:nvPr>
        </p:nvSpPr>
        <p:spPr>
          <a:xfrm>
            <a:off x="2150040" y="3411589"/>
            <a:ext cx="1199874" cy="811718"/>
          </a:xfrm>
          <a:prstGeom prst="rect">
            <a:avLst/>
          </a:prstGeom>
        </p:spPr>
        <p:txBody>
          <a:bodyPr vert="horz" lIns="91430" tIns="45715" rIns="91430" bIns="45715" anchor="ctr" anchorCtr="0"/>
          <a:lstStyle>
            <a:lvl1pPr>
              <a:defRPr lang="en-US" sz="1600" b="1" dirty="0" smtClean="0">
                <a:solidFill>
                  <a:srgbClr val="000000"/>
                </a:solidFill>
                <a:latin typeface="+mj-lt"/>
              </a:defRPr>
            </a:lvl1pPr>
          </a:lstStyle>
          <a:p>
            <a:pPr marL="0" lvl="0" indent="0" algn="ctr">
              <a:buNone/>
            </a:pPr>
            <a:r>
              <a:rPr lang="en-US" dirty="0" smtClean="0"/>
              <a:t>Click</a:t>
            </a:r>
          </a:p>
        </p:txBody>
      </p:sp>
      <p:sp>
        <p:nvSpPr>
          <p:cNvPr id="36" name="Text Placeholder 3"/>
          <p:cNvSpPr>
            <a:spLocks noGrp="1"/>
          </p:cNvSpPr>
          <p:nvPr>
            <p:ph type="body" sz="quarter" idx="36"/>
          </p:nvPr>
        </p:nvSpPr>
        <p:spPr>
          <a:xfrm>
            <a:off x="2359217"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7" name="Text Placeholder 3"/>
          <p:cNvSpPr>
            <a:spLocks noGrp="1"/>
          </p:cNvSpPr>
          <p:nvPr>
            <p:ph type="body" sz="quarter" idx="37"/>
          </p:nvPr>
        </p:nvSpPr>
        <p:spPr>
          <a:xfrm>
            <a:off x="3845865"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8" name="Text Placeholder 3"/>
          <p:cNvSpPr>
            <a:spLocks noGrp="1"/>
          </p:cNvSpPr>
          <p:nvPr>
            <p:ph type="body" sz="quarter" idx="38"/>
          </p:nvPr>
        </p:nvSpPr>
        <p:spPr>
          <a:xfrm>
            <a:off x="5429630"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39" name="Text Placeholder 3"/>
          <p:cNvSpPr>
            <a:spLocks noGrp="1"/>
          </p:cNvSpPr>
          <p:nvPr>
            <p:ph type="body" sz="quarter" idx="39"/>
          </p:nvPr>
        </p:nvSpPr>
        <p:spPr>
          <a:xfrm>
            <a:off x="6952133" y="1075765"/>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0" name="Text Placeholder 3"/>
          <p:cNvSpPr>
            <a:spLocks noGrp="1"/>
          </p:cNvSpPr>
          <p:nvPr>
            <p:ph type="body" sz="quarter" idx="40"/>
          </p:nvPr>
        </p:nvSpPr>
        <p:spPr>
          <a:xfrm>
            <a:off x="2359217"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1" name="Text Placeholder 3"/>
          <p:cNvSpPr>
            <a:spLocks noGrp="1"/>
          </p:cNvSpPr>
          <p:nvPr>
            <p:ph type="body" sz="quarter" idx="41"/>
          </p:nvPr>
        </p:nvSpPr>
        <p:spPr>
          <a:xfrm>
            <a:off x="3845865"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2" name="Text Placeholder 3"/>
          <p:cNvSpPr>
            <a:spLocks noGrp="1"/>
          </p:cNvSpPr>
          <p:nvPr>
            <p:ph type="body" sz="quarter" idx="42"/>
          </p:nvPr>
        </p:nvSpPr>
        <p:spPr>
          <a:xfrm>
            <a:off x="5429630"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43" name="Text Placeholder 3"/>
          <p:cNvSpPr>
            <a:spLocks noGrp="1"/>
          </p:cNvSpPr>
          <p:nvPr>
            <p:ph type="body" sz="quarter" idx="43"/>
          </p:nvPr>
        </p:nvSpPr>
        <p:spPr>
          <a:xfrm>
            <a:off x="6952133" y="2816413"/>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Tree>
    <p:extLst>
      <p:ext uri="{BB962C8B-B14F-4D97-AF65-F5344CB8AC3E}">
        <p14:creationId xmlns:p14="http://schemas.microsoft.com/office/powerpoint/2010/main" val="108047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Flow Char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8" name="Chevron 17"/>
          <p:cNvSpPr/>
          <p:nvPr userDrawn="1"/>
        </p:nvSpPr>
        <p:spPr>
          <a:xfrm>
            <a:off x="1868310" y="1943797"/>
            <a:ext cx="1751062" cy="773807"/>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19" name="Chevron 18"/>
          <p:cNvSpPr/>
          <p:nvPr userDrawn="1"/>
        </p:nvSpPr>
        <p:spPr>
          <a:xfrm>
            <a:off x="3431787" y="1943796"/>
            <a:ext cx="1733226" cy="773808"/>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0" name="Chevron 19"/>
          <p:cNvSpPr/>
          <p:nvPr userDrawn="1"/>
        </p:nvSpPr>
        <p:spPr>
          <a:xfrm>
            <a:off x="4963777" y="1943795"/>
            <a:ext cx="1742834" cy="779865"/>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21" name="Chevron 20"/>
          <p:cNvSpPr/>
          <p:nvPr userDrawn="1"/>
        </p:nvSpPr>
        <p:spPr>
          <a:xfrm>
            <a:off x="6517747" y="1943797"/>
            <a:ext cx="1646627" cy="772139"/>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26" name="Chevron 25"/>
          <p:cNvSpPr/>
          <p:nvPr userDrawn="1"/>
        </p:nvSpPr>
        <p:spPr>
          <a:xfrm>
            <a:off x="457200" y="1943797"/>
            <a:ext cx="1621809" cy="772139"/>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endParaRPr lang="en-US" sz="1400" dirty="0">
              <a:ln w="76200" cmpd="sng">
                <a:solidFill>
                  <a:schemeClr val="tx1"/>
                </a:solidFill>
              </a:ln>
              <a:solidFill>
                <a:schemeClr val="tx1"/>
              </a:solidFill>
              <a:latin typeface="+mj-lt"/>
            </a:endParaRPr>
          </a:p>
        </p:txBody>
      </p:sp>
      <p:sp>
        <p:nvSpPr>
          <p:cNvPr id="27" name="Text Placeholder 3"/>
          <p:cNvSpPr>
            <a:spLocks noGrp="1"/>
          </p:cNvSpPr>
          <p:nvPr>
            <p:ph type="body" sz="quarter" idx="17"/>
          </p:nvPr>
        </p:nvSpPr>
        <p:spPr>
          <a:xfrm>
            <a:off x="668436" y="2084295"/>
            <a:ext cx="1199874" cy="545352"/>
          </a:xfrm>
          <a:prstGeom prst="rect">
            <a:avLst/>
          </a:prstGeom>
        </p:spPr>
        <p:txBody>
          <a:bodyPr vert="horz" lIns="91430" tIns="45715" rIns="91430" bIns="45715" anchor="ctr" anchorCtr="0"/>
          <a:lstStyle>
            <a:lvl1pPr>
              <a:defRPr lang="en-US" sz="1400" b="1" dirty="0" smtClean="0">
                <a:solidFill>
                  <a:srgbClr val="000000"/>
                </a:solidFill>
                <a:latin typeface="+mj-lt"/>
              </a:defRPr>
            </a:lvl1pPr>
          </a:lstStyle>
          <a:p>
            <a:pPr marL="0" lvl="0" indent="0" algn="ctr">
              <a:buNone/>
            </a:pPr>
            <a:r>
              <a:rPr lang="en-US" dirty="0" smtClean="0"/>
              <a:t>Click</a:t>
            </a:r>
          </a:p>
        </p:txBody>
      </p:sp>
      <p:sp>
        <p:nvSpPr>
          <p:cNvPr id="28" name="Text Placeholder 3"/>
          <p:cNvSpPr>
            <a:spLocks noGrp="1"/>
          </p:cNvSpPr>
          <p:nvPr>
            <p:ph type="body" sz="quarter" idx="18"/>
          </p:nvPr>
        </p:nvSpPr>
        <p:spPr>
          <a:xfrm>
            <a:off x="2150040" y="1943797"/>
            <a:ext cx="1199874" cy="772139"/>
          </a:xfrm>
          <a:prstGeom prst="rect">
            <a:avLst/>
          </a:prstGeom>
        </p:spPr>
        <p:txBody>
          <a:bodyPr vert="horz" lIns="91430" tIns="45715" rIns="91430" bIns="45715" anchor="ctr" anchorCtr="0"/>
          <a:lstStyle>
            <a:lvl1pPr marL="0" indent="0" algn="ctr">
              <a:buNone/>
              <a:defRPr sz="1200" b="1">
                <a:solidFill>
                  <a:schemeClr val="bg1"/>
                </a:solidFill>
                <a:latin typeface="+mj-lt"/>
              </a:defRPr>
            </a:lvl1pPr>
          </a:lstStyle>
          <a:p>
            <a:pPr lvl="0"/>
            <a:r>
              <a:rPr lang="en-US" dirty="0" smtClean="0"/>
              <a:t>Click</a:t>
            </a:r>
          </a:p>
        </p:txBody>
      </p:sp>
      <p:sp>
        <p:nvSpPr>
          <p:cNvPr id="29" name="Text Placeholder 3"/>
          <p:cNvSpPr>
            <a:spLocks noGrp="1"/>
          </p:cNvSpPr>
          <p:nvPr>
            <p:ph type="body" sz="quarter" idx="19"/>
          </p:nvPr>
        </p:nvSpPr>
        <p:spPr>
          <a:xfrm>
            <a:off x="3697880" y="1943797"/>
            <a:ext cx="1199874" cy="772139"/>
          </a:xfrm>
          <a:prstGeom prst="rect">
            <a:avLst/>
          </a:prstGeom>
        </p:spPr>
        <p:txBody>
          <a:bodyPr vert="horz" lIns="91430" tIns="45715" rIns="91430" bIns="45715" anchor="ctr" anchorCtr="0"/>
          <a:lstStyle>
            <a:lvl1pPr>
              <a:spcBef>
                <a:spcPts val="0"/>
              </a:spcBef>
              <a:defRPr lang="en-US" sz="1200" b="1" dirty="0" smtClean="0">
                <a:solidFill>
                  <a:srgbClr val="000000"/>
                </a:solidFill>
                <a:latin typeface="+mj-lt"/>
              </a:defRPr>
            </a:lvl1pPr>
          </a:lstStyle>
          <a:p>
            <a:pPr marL="0" lvl="0" indent="0" algn="ctr">
              <a:buNone/>
            </a:pPr>
            <a:r>
              <a:rPr lang="en-US" dirty="0" smtClean="0"/>
              <a:t>Click</a:t>
            </a:r>
          </a:p>
        </p:txBody>
      </p:sp>
      <p:sp>
        <p:nvSpPr>
          <p:cNvPr id="30" name="Text Placeholder 3"/>
          <p:cNvSpPr>
            <a:spLocks noGrp="1"/>
          </p:cNvSpPr>
          <p:nvPr>
            <p:ph type="body" sz="quarter" idx="20"/>
          </p:nvPr>
        </p:nvSpPr>
        <p:spPr>
          <a:xfrm>
            <a:off x="5232492" y="1943797"/>
            <a:ext cx="1199874" cy="779863"/>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31" name="Text Placeholder 3"/>
          <p:cNvSpPr>
            <a:spLocks noGrp="1"/>
          </p:cNvSpPr>
          <p:nvPr>
            <p:ph type="body" sz="quarter" idx="21"/>
          </p:nvPr>
        </p:nvSpPr>
        <p:spPr>
          <a:xfrm>
            <a:off x="6726337" y="1943797"/>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36" name="Chevron 35"/>
          <p:cNvSpPr/>
          <p:nvPr userDrawn="1"/>
        </p:nvSpPr>
        <p:spPr>
          <a:xfrm>
            <a:off x="457200" y="1169988"/>
            <a:ext cx="162180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37" name="Chevron 36"/>
          <p:cNvSpPr/>
          <p:nvPr userDrawn="1"/>
        </p:nvSpPr>
        <p:spPr>
          <a:xfrm>
            <a:off x="1947334" y="1169988"/>
            <a:ext cx="1621809"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38" name="Chevron 37"/>
          <p:cNvSpPr/>
          <p:nvPr userDrawn="1"/>
        </p:nvSpPr>
        <p:spPr>
          <a:xfrm>
            <a:off x="3431788" y="1169988"/>
            <a:ext cx="1666203"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0" lvl="0" indent="0">
              <a:lnSpc>
                <a:spcPct val="90000"/>
              </a:lnSpc>
              <a:buClr>
                <a:schemeClr val="accent2"/>
              </a:buClr>
              <a:buFontTx/>
              <a:buNone/>
            </a:pPr>
            <a:endParaRPr lang="en-US" sz="1200" b="1" dirty="0"/>
          </a:p>
        </p:txBody>
      </p:sp>
      <p:sp>
        <p:nvSpPr>
          <p:cNvPr id="39" name="Chevron 38"/>
          <p:cNvSpPr/>
          <p:nvPr userDrawn="1"/>
        </p:nvSpPr>
        <p:spPr>
          <a:xfrm>
            <a:off x="4963777" y="1169988"/>
            <a:ext cx="16719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buFontTx/>
              <a:buNone/>
            </a:pPr>
            <a:endParaRPr lang="en-US" sz="1400" dirty="0">
              <a:ln w="76200" cmpd="sng">
                <a:solidFill>
                  <a:schemeClr val="tx1"/>
                </a:solidFill>
              </a:ln>
              <a:solidFill>
                <a:schemeClr val="tx1"/>
              </a:solidFill>
              <a:latin typeface="+mj-lt"/>
            </a:endParaRPr>
          </a:p>
        </p:txBody>
      </p:sp>
      <p:sp>
        <p:nvSpPr>
          <p:cNvPr id="40" name="Chevron 39"/>
          <p:cNvSpPr/>
          <p:nvPr userDrawn="1"/>
        </p:nvSpPr>
        <p:spPr>
          <a:xfrm>
            <a:off x="6531043" y="1169988"/>
            <a:ext cx="163332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41" name="Chevron 40"/>
          <p:cNvSpPr/>
          <p:nvPr userDrawn="1"/>
        </p:nvSpPr>
        <p:spPr>
          <a:xfrm>
            <a:off x="1868311" y="3845951"/>
            <a:ext cx="1751062" cy="773807"/>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smtClean="0"/>
          </a:p>
        </p:txBody>
      </p:sp>
      <p:sp>
        <p:nvSpPr>
          <p:cNvPr id="42" name="Chevron 41"/>
          <p:cNvSpPr/>
          <p:nvPr userDrawn="1"/>
        </p:nvSpPr>
        <p:spPr>
          <a:xfrm>
            <a:off x="3431788" y="3845950"/>
            <a:ext cx="1733226" cy="773808"/>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43" name="Chevron 42"/>
          <p:cNvSpPr/>
          <p:nvPr userDrawn="1"/>
        </p:nvSpPr>
        <p:spPr>
          <a:xfrm>
            <a:off x="4963778" y="3845950"/>
            <a:ext cx="1742835" cy="773808"/>
          </a:xfrm>
          <a:prstGeom prst="chevron">
            <a:avLst>
              <a:gd name="adj" fmla="val 15609"/>
            </a:avLst>
          </a:prstGeom>
          <a:solidFill>
            <a:srgbClr val="B08D00"/>
          </a:solidFill>
          <a:effectLst>
            <a:outerShdw dist="12700" dir="5400000" sx="0" sy="0" rotWithShape="0">
              <a:srgbClr val="000000"/>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0" tIns="45715" rIns="91430" bIns="45715"/>
          <a:lstStyle/>
          <a:p>
            <a:pPr lvl="0"/>
            <a:endParaRPr lang="en-US" dirty="0"/>
          </a:p>
        </p:txBody>
      </p:sp>
      <p:sp>
        <p:nvSpPr>
          <p:cNvPr id="44" name="Chevron 43"/>
          <p:cNvSpPr/>
          <p:nvPr userDrawn="1"/>
        </p:nvSpPr>
        <p:spPr>
          <a:xfrm>
            <a:off x="6517747" y="3845951"/>
            <a:ext cx="1646627" cy="772139"/>
          </a:xfrm>
          <a:prstGeom prst="chevron">
            <a:avLst>
              <a:gd name="adj" fmla="val 15609"/>
            </a:avLst>
          </a:prstGeom>
          <a:solidFill>
            <a:schemeClr val="accent1"/>
          </a:solidFill>
          <a:ln>
            <a:solidFill>
              <a:schemeClr val="accent1"/>
            </a:solidFill>
          </a:ln>
          <a:effectLst>
            <a:outerShdw dist="12700" dir="5400000" sx="0" sy="0" rotWithShape="0">
              <a:srgbClr val="000000"/>
            </a:outerShdw>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1300" b="1" dirty="0">
              <a:ln w="1905"/>
              <a:solidFill>
                <a:srgbClr val="000000"/>
              </a:solidFill>
              <a:effectLst>
                <a:innerShdw blurRad="69850" dist="43180" dir="5400000">
                  <a:srgbClr val="000000">
                    <a:alpha val="65000"/>
                  </a:srgbClr>
                </a:innerShdw>
              </a:effectLst>
              <a:latin typeface="Roboto Black"/>
              <a:cs typeface="Roboto Black"/>
            </a:endParaRPr>
          </a:p>
        </p:txBody>
      </p:sp>
      <p:sp>
        <p:nvSpPr>
          <p:cNvPr id="51" name="Text Placeholder 3"/>
          <p:cNvSpPr>
            <a:spLocks noGrp="1"/>
          </p:cNvSpPr>
          <p:nvPr>
            <p:ph type="body" sz="quarter" idx="23"/>
          </p:nvPr>
        </p:nvSpPr>
        <p:spPr>
          <a:xfrm>
            <a:off x="2150041" y="3845951"/>
            <a:ext cx="1199874" cy="772139"/>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52" name="Text Placeholder 3"/>
          <p:cNvSpPr>
            <a:spLocks noGrp="1"/>
          </p:cNvSpPr>
          <p:nvPr>
            <p:ph type="body" sz="quarter" idx="24"/>
          </p:nvPr>
        </p:nvSpPr>
        <p:spPr>
          <a:xfrm>
            <a:off x="3697881" y="3845951"/>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53" name="Text Placeholder 3"/>
          <p:cNvSpPr>
            <a:spLocks noGrp="1"/>
          </p:cNvSpPr>
          <p:nvPr>
            <p:ph type="body" sz="quarter" idx="25"/>
          </p:nvPr>
        </p:nvSpPr>
        <p:spPr>
          <a:xfrm>
            <a:off x="5232493" y="3845951"/>
            <a:ext cx="1199874" cy="772139"/>
          </a:xfrm>
          <a:prstGeom prst="rect">
            <a:avLst/>
          </a:prstGeom>
        </p:spPr>
        <p:txBody>
          <a:bodyPr vert="horz" lIns="91430" tIns="45715" rIns="91430" bIns="45715" anchor="ctr" anchorCtr="0"/>
          <a:lstStyle>
            <a:lvl1pPr>
              <a:defRPr lang="en-US" sz="1200" b="1" dirty="0" smtClean="0">
                <a:solidFill>
                  <a:schemeClr val="bg1"/>
                </a:solidFill>
                <a:latin typeface="+mj-lt"/>
              </a:defRPr>
            </a:lvl1pPr>
          </a:lstStyle>
          <a:p>
            <a:pPr marL="0" lvl="0" indent="0" algn="ctr">
              <a:buNone/>
            </a:pPr>
            <a:r>
              <a:rPr lang="en-US" dirty="0" smtClean="0"/>
              <a:t>Click</a:t>
            </a:r>
          </a:p>
        </p:txBody>
      </p:sp>
      <p:sp>
        <p:nvSpPr>
          <p:cNvPr id="54" name="Text Placeholder 3"/>
          <p:cNvSpPr>
            <a:spLocks noGrp="1"/>
          </p:cNvSpPr>
          <p:nvPr>
            <p:ph type="body" sz="quarter" idx="26"/>
          </p:nvPr>
        </p:nvSpPr>
        <p:spPr>
          <a:xfrm>
            <a:off x="6726338" y="3845951"/>
            <a:ext cx="1199874" cy="772139"/>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56" name="Chevron 55"/>
          <p:cNvSpPr/>
          <p:nvPr userDrawn="1"/>
        </p:nvSpPr>
        <p:spPr>
          <a:xfrm>
            <a:off x="1868312" y="3072142"/>
            <a:ext cx="17008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57" name="Chevron 56"/>
          <p:cNvSpPr/>
          <p:nvPr userDrawn="1"/>
        </p:nvSpPr>
        <p:spPr>
          <a:xfrm>
            <a:off x="3431789" y="3072142"/>
            <a:ext cx="1666203"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58" name="Chevron 57"/>
          <p:cNvSpPr/>
          <p:nvPr userDrawn="1"/>
        </p:nvSpPr>
        <p:spPr>
          <a:xfrm>
            <a:off x="4963778" y="3072142"/>
            <a:ext cx="1671933" cy="773808"/>
          </a:xfrm>
          <a:prstGeom prst="chevron">
            <a:avLst>
              <a:gd name="adj" fmla="val 15609"/>
            </a:avLst>
          </a:prstGeom>
          <a:solidFill>
            <a:schemeClr val="bg1"/>
          </a:solidFill>
          <a:ln w="12700">
            <a:solidFill>
              <a:schemeClr val="accent1"/>
            </a:solidFill>
          </a:ln>
          <a:effectLst>
            <a:outerShdw dist="12700" dir="5400000" sx="0" sy="0" rotWithShape="0">
              <a:srgbClr val="000000"/>
            </a:outerShdw>
          </a:effectLst>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lvl="0" algn="ctr"/>
            <a:endParaRPr lang="en-US" sz="1400" dirty="0">
              <a:ln w="76200" cmpd="sng">
                <a:solidFill>
                  <a:schemeClr val="tx1"/>
                </a:solidFill>
              </a:ln>
              <a:solidFill>
                <a:schemeClr val="tx1"/>
              </a:solidFill>
              <a:latin typeface="+mj-lt"/>
            </a:endParaRPr>
          </a:p>
        </p:txBody>
      </p:sp>
      <p:sp>
        <p:nvSpPr>
          <p:cNvPr id="59" name="Chevron 58"/>
          <p:cNvSpPr/>
          <p:nvPr userDrawn="1"/>
        </p:nvSpPr>
        <p:spPr>
          <a:xfrm>
            <a:off x="6531044" y="3072142"/>
            <a:ext cx="1633329" cy="773808"/>
          </a:xfrm>
          <a:prstGeom prst="chevron">
            <a:avLst>
              <a:gd name="adj" fmla="val 15609"/>
            </a:avLst>
          </a:prstGeom>
          <a:gradFill flip="none" rotWithShape="1">
            <a:gsLst>
              <a:gs pos="100000">
                <a:schemeClr val="bg1">
                  <a:lumMod val="75000"/>
                </a:schemeClr>
              </a:gs>
              <a:gs pos="10000">
                <a:schemeClr val="bg1">
                  <a:lumMod val="95000"/>
                </a:schemeClr>
              </a:gs>
            </a:gsLst>
            <a:lin ang="16200000" scaled="0"/>
            <a:tileRect/>
          </a:gradFill>
          <a:ln>
            <a:solidFill>
              <a:schemeClr val="accent1"/>
            </a:solidFill>
          </a:ln>
          <a:effectLst>
            <a:outerShdw dist="12700" dir="5400000" sx="0" sy="0" rotWithShape="0">
              <a:srgbClr val="000000"/>
            </a:outerShdw>
          </a:effectLst>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p>
        </p:txBody>
      </p:sp>
      <p:sp>
        <p:nvSpPr>
          <p:cNvPr id="60" name="Text Placeholder 3"/>
          <p:cNvSpPr>
            <a:spLocks noGrp="1"/>
          </p:cNvSpPr>
          <p:nvPr>
            <p:ph type="body" sz="quarter" idx="27"/>
          </p:nvPr>
        </p:nvSpPr>
        <p:spPr>
          <a:xfrm>
            <a:off x="668437" y="1292413"/>
            <a:ext cx="1199874" cy="537881"/>
          </a:xfrm>
          <a:prstGeom prst="rect">
            <a:avLst/>
          </a:prstGeom>
        </p:spPr>
        <p:txBody>
          <a:bodyPr vert="horz" lIns="91430" tIns="45715" rIns="91430" bIns="45715" anchor="ctr" anchorCtr="0"/>
          <a:lstStyle>
            <a:lvl1pPr marL="0" indent="0" algn="ctr">
              <a:buNone/>
              <a:defRPr sz="1400" b="1">
                <a:solidFill>
                  <a:srgbClr val="000000"/>
                </a:solidFill>
                <a:latin typeface="+mj-lt"/>
              </a:defRPr>
            </a:lvl1pPr>
          </a:lstStyle>
          <a:p>
            <a:pPr lvl="0"/>
            <a:r>
              <a:rPr lang="en-US" dirty="0" smtClean="0"/>
              <a:t>Click</a:t>
            </a:r>
          </a:p>
        </p:txBody>
      </p:sp>
      <p:sp>
        <p:nvSpPr>
          <p:cNvPr id="61" name="Text Placeholder 3"/>
          <p:cNvSpPr>
            <a:spLocks noGrp="1"/>
          </p:cNvSpPr>
          <p:nvPr>
            <p:ph type="body" sz="quarter" idx="28"/>
          </p:nvPr>
        </p:nvSpPr>
        <p:spPr>
          <a:xfrm>
            <a:off x="2150041" y="1169990"/>
            <a:ext cx="1199874" cy="773806"/>
          </a:xfrm>
          <a:prstGeom prst="rect">
            <a:avLst/>
          </a:prstGeom>
        </p:spPr>
        <p:txBody>
          <a:bodyPr vert="horz" lIns="91430" tIns="45715" rIns="91430" bIns="45715" anchor="ctr" anchorCtr="0"/>
          <a:lstStyle>
            <a:lvl1pPr marL="0" indent="0" algn="ctr">
              <a:buNone/>
              <a:defRPr sz="1200" b="1">
                <a:solidFill>
                  <a:srgbClr val="000000"/>
                </a:solidFill>
                <a:latin typeface="+mj-lt"/>
              </a:defRPr>
            </a:lvl1pPr>
          </a:lstStyle>
          <a:p>
            <a:pPr lvl="0"/>
            <a:r>
              <a:rPr lang="en-US" dirty="0" smtClean="0"/>
              <a:t>Click</a:t>
            </a:r>
          </a:p>
        </p:txBody>
      </p:sp>
      <p:sp>
        <p:nvSpPr>
          <p:cNvPr id="62" name="Text Placeholder 3"/>
          <p:cNvSpPr>
            <a:spLocks noGrp="1"/>
          </p:cNvSpPr>
          <p:nvPr>
            <p:ph type="body" sz="quarter" idx="29"/>
          </p:nvPr>
        </p:nvSpPr>
        <p:spPr>
          <a:xfrm>
            <a:off x="3697881"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3" name="Text Placeholder 3"/>
          <p:cNvSpPr>
            <a:spLocks noGrp="1"/>
          </p:cNvSpPr>
          <p:nvPr>
            <p:ph type="body" sz="quarter" idx="30"/>
          </p:nvPr>
        </p:nvSpPr>
        <p:spPr>
          <a:xfrm>
            <a:off x="5232492"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4" name="Text Placeholder 3"/>
          <p:cNvSpPr>
            <a:spLocks noGrp="1"/>
          </p:cNvSpPr>
          <p:nvPr>
            <p:ph type="body" sz="quarter" idx="31"/>
          </p:nvPr>
        </p:nvSpPr>
        <p:spPr>
          <a:xfrm>
            <a:off x="6726338" y="1169990"/>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5" name="Text Placeholder 3"/>
          <p:cNvSpPr>
            <a:spLocks noGrp="1"/>
          </p:cNvSpPr>
          <p:nvPr>
            <p:ph type="body" sz="quarter" idx="32"/>
          </p:nvPr>
        </p:nvSpPr>
        <p:spPr>
          <a:xfrm>
            <a:off x="2150040" y="3072145"/>
            <a:ext cx="1199874" cy="773804"/>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6" name="Text Placeholder 3"/>
          <p:cNvSpPr>
            <a:spLocks noGrp="1"/>
          </p:cNvSpPr>
          <p:nvPr>
            <p:ph type="body" sz="quarter" idx="33"/>
          </p:nvPr>
        </p:nvSpPr>
        <p:spPr>
          <a:xfrm>
            <a:off x="3697880" y="3072143"/>
            <a:ext cx="1199874" cy="773805"/>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7" name="Text Placeholder 3"/>
          <p:cNvSpPr>
            <a:spLocks noGrp="1"/>
          </p:cNvSpPr>
          <p:nvPr>
            <p:ph type="body" sz="quarter" idx="34"/>
          </p:nvPr>
        </p:nvSpPr>
        <p:spPr>
          <a:xfrm>
            <a:off x="5232493" y="3072144"/>
            <a:ext cx="1199874" cy="773806"/>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68" name="Text Placeholder 3"/>
          <p:cNvSpPr>
            <a:spLocks noGrp="1"/>
          </p:cNvSpPr>
          <p:nvPr>
            <p:ph type="body" sz="quarter" idx="35"/>
          </p:nvPr>
        </p:nvSpPr>
        <p:spPr>
          <a:xfrm>
            <a:off x="6726338" y="3072143"/>
            <a:ext cx="1199874" cy="773807"/>
          </a:xfrm>
          <a:prstGeom prst="rect">
            <a:avLst/>
          </a:prstGeom>
        </p:spPr>
        <p:txBody>
          <a:bodyPr vert="horz" lIns="91430" tIns="45715" rIns="91430" bIns="45715" anchor="ctr" anchorCtr="0"/>
          <a:lstStyle>
            <a:lvl1pPr>
              <a:defRPr lang="en-US" sz="1200" b="1" dirty="0" smtClean="0">
                <a:solidFill>
                  <a:srgbClr val="000000"/>
                </a:solidFill>
                <a:latin typeface="+mj-lt"/>
              </a:defRPr>
            </a:lvl1pPr>
          </a:lstStyle>
          <a:p>
            <a:pPr marL="0" lvl="0" indent="0" algn="ctr">
              <a:buNone/>
            </a:pPr>
            <a:r>
              <a:rPr lang="en-US" dirty="0" smtClean="0"/>
              <a:t>Click</a:t>
            </a:r>
          </a:p>
        </p:txBody>
      </p:sp>
      <p:sp>
        <p:nvSpPr>
          <p:cNvPr id="76" name="Text Placeholder 3"/>
          <p:cNvSpPr>
            <a:spLocks noGrp="1"/>
          </p:cNvSpPr>
          <p:nvPr>
            <p:ph type="body" sz="quarter" idx="36"/>
          </p:nvPr>
        </p:nvSpPr>
        <p:spPr>
          <a:xfrm>
            <a:off x="2359217" y="814294"/>
            <a:ext cx="726135" cy="325796"/>
          </a:xfrm>
          <a:prstGeom prst="rect">
            <a:avLst/>
          </a:prstGeom>
        </p:spPr>
        <p:txBody>
          <a:bodyPr vert="horz" lIns="91430" tIns="45715" rIns="91430" bIns="45715" anchor="ctr" anchorCtr="0"/>
          <a:lstStyle>
            <a:lvl1pPr marL="0" indent="0" algn="ctr">
              <a:buFontTx/>
              <a:buNone/>
              <a:defRPr sz="1600" b="1">
                <a:solidFill>
                  <a:srgbClr val="737373"/>
                </a:solidFill>
                <a:latin typeface="+mj-lt"/>
              </a:defRPr>
            </a:lvl1pPr>
          </a:lstStyle>
          <a:p>
            <a:pPr lvl="0"/>
            <a:r>
              <a:rPr lang="en-US" dirty="0" smtClean="0"/>
              <a:t>Click</a:t>
            </a:r>
          </a:p>
        </p:txBody>
      </p:sp>
      <p:sp>
        <p:nvSpPr>
          <p:cNvPr id="77" name="Text Placeholder 3"/>
          <p:cNvSpPr>
            <a:spLocks noGrp="1"/>
          </p:cNvSpPr>
          <p:nvPr>
            <p:ph type="body" sz="quarter" idx="37"/>
          </p:nvPr>
        </p:nvSpPr>
        <p:spPr>
          <a:xfrm>
            <a:off x="3901146"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78" name="Text Placeholder 3"/>
          <p:cNvSpPr>
            <a:spLocks noGrp="1"/>
          </p:cNvSpPr>
          <p:nvPr>
            <p:ph type="body" sz="quarter" idx="38"/>
          </p:nvPr>
        </p:nvSpPr>
        <p:spPr>
          <a:xfrm>
            <a:off x="5469971"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79" name="Text Placeholder 3"/>
          <p:cNvSpPr>
            <a:spLocks noGrp="1"/>
          </p:cNvSpPr>
          <p:nvPr>
            <p:ph type="body" sz="quarter" idx="39"/>
          </p:nvPr>
        </p:nvSpPr>
        <p:spPr>
          <a:xfrm>
            <a:off x="6952133" y="814294"/>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0" name="Text Placeholder 3"/>
          <p:cNvSpPr>
            <a:spLocks noGrp="1"/>
          </p:cNvSpPr>
          <p:nvPr>
            <p:ph type="body" sz="quarter" idx="40"/>
          </p:nvPr>
        </p:nvSpPr>
        <p:spPr>
          <a:xfrm>
            <a:off x="2359217"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1" name="Text Placeholder 3"/>
          <p:cNvSpPr>
            <a:spLocks noGrp="1"/>
          </p:cNvSpPr>
          <p:nvPr>
            <p:ph type="body" sz="quarter" idx="41"/>
          </p:nvPr>
        </p:nvSpPr>
        <p:spPr>
          <a:xfrm>
            <a:off x="3901146"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2" name="Text Placeholder 3"/>
          <p:cNvSpPr>
            <a:spLocks noGrp="1"/>
          </p:cNvSpPr>
          <p:nvPr>
            <p:ph type="body" sz="quarter" idx="42"/>
          </p:nvPr>
        </p:nvSpPr>
        <p:spPr>
          <a:xfrm>
            <a:off x="5469971"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
        <p:nvSpPr>
          <p:cNvPr id="83" name="Text Placeholder 3"/>
          <p:cNvSpPr>
            <a:spLocks noGrp="1"/>
          </p:cNvSpPr>
          <p:nvPr>
            <p:ph type="body" sz="quarter" idx="43"/>
          </p:nvPr>
        </p:nvSpPr>
        <p:spPr>
          <a:xfrm>
            <a:off x="6952133" y="2746347"/>
            <a:ext cx="726135" cy="325796"/>
          </a:xfrm>
          <a:prstGeom prst="rect">
            <a:avLst/>
          </a:prstGeom>
        </p:spPr>
        <p:txBody>
          <a:bodyPr vert="horz" lIns="91430" tIns="45715" rIns="91430" bIns="45715" anchor="ctr" anchorCtr="0"/>
          <a:lstStyle>
            <a:lvl1pPr>
              <a:defRPr lang="en-US" sz="1600" b="1" dirty="0" smtClean="0">
                <a:solidFill>
                  <a:srgbClr val="737373"/>
                </a:solidFill>
                <a:latin typeface="+mj-lt"/>
              </a:defRPr>
            </a:lvl1pPr>
          </a:lstStyle>
          <a:p>
            <a:pPr marL="0" lvl="0" indent="0" algn="ctr">
              <a:buNone/>
            </a:pPr>
            <a:r>
              <a:rPr lang="en-US" dirty="0" smtClean="0"/>
              <a:t>Click</a:t>
            </a:r>
          </a:p>
        </p:txBody>
      </p:sp>
    </p:spTree>
    <p:extLst>
      <p:ext uri="{BB962C8B-B14F-4D97-AF65-F5344CB8AC3E}">
        <p14:creationId xmlns:p14="http://schemas.microsoft.com/office/powerpoint/2010/main" val="35648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285751"/>
            <a:ext cx="6959599" cy="446089"/>
          </a:xfrm>
        </p:spPr>
        <p:txBody>
          <a:bodyPr>
            <a:normAutofit/>
          </a:bodyPr>
          <a:lstStyle>
            <a:lvl1pPr algn="l">
              <a:defRPr sz="3000"/>
            </a:lvl1pPr>
          </a:lstStyle>
          <a:p>
            <a:r>
              <a:rPr lang="en-US" dirty="0" smtClean="0"/>
              <a:t>CLICK TO EDIT TITLE</a:t>
            </a:r>
            <a:endParaRPr lang="en-US" dirty="0"/>
          </a:p>
        </p:txBody>
      </p:sp>
      <p:sp>
        <p:nvSpPr>
          <p:cNvPr id="3" name="Content Placeholder 2"/>
          <p:cNvSpPr>
            <a:spLocks noGrp="1"/>
          </p:cNvSpPr>
          <p:nvPr>
            <p:ph idx="1" hasCustomPrompt="1"/>
          </p:nvPr>
        </p:nvSpPr>
        <p:spPr>
          <a:xfrm>
            <a:off x="584202" y="1028701"/>
            <a:ext cx="8051798" cy="3596216"/>
          </a:xfrm>
          <a:prstGeom prst="rect">
            <a:avLst/>
          </a:prstGeom>
        </p:spPr>
        <p:txBody>
          <a:bodyPr lIns="91430" tIns="45715" rIns="91430" bIns="45715">
            <a:normAutofit/>
          </a:bodyPr>
          <a:lstStyle>
            <a:lvl1pPr marL="0" indent="0">
              <a:lnSpc>
                <a:spcPct val="110000"/>
              </a:lnSpc>
              <a:buClr>
                <a:schemeClr val="accent1"/>
              </a:buClr>
              <a:buFont typeface="Arial"/>
              <a:buNone/>
              <a:defRPr sz="1600" b="1" i="0">
                <a:solidFill>
                  <a:schemeClr val="accent1"/>
                </a:solidFill>
                <a:latin typeface="Arial"/>
                <a:cs typeface="Arial"/>
              </a:defRPr>
            </a:lvl1pPr>
            <a:lvl2pPr>
              <a:defRPr sz="1400">
                <a:solidFill>
                  <a:schemeClr val="tx1"/>
                </a:solidFill>
              </a:defRPr>
            </a:lvl2pPr>
            <a:lvl3pPr marL="594293" indent="-320004">
              <a:lnSpc>
                <a:spcPct val="110000"/>
              </a:lnSpc>
              <a:spcBef>
                <a:spcPts val="200"/>
              </a:spcBef>
              <a:buClr>
                <a:schemeClr val="accent2"/>
              </a:buClr>
              <a:defRPr sz="1400">
                <a:solidFill>
                  <a:schemeClr val="tx1"/>
                </a:solidFill>
              </a:defRPr>
            </a:lvl3pPr>
            <a:lvl4pPr marL="960011" indent="-320004">
              <a:lnSpc>
                <a:spcPct val="110000"/>
              </a:lnSpc>
              <a:spcBef>
                <a:spcPts val="200"/>
              </a:spcBef>
              <a:defRPr sz="1200">
                <a:solidFill>
                  <a:schemeClr val="tx1"/>
                </a:solidFill>
              </a:defRPr>
            </a:lvl4pPr>
            <a:lvl5pPr marL="2057166" marR="0" indent="-228574" algn="l" defTabSz="457148" rtl="0" eaLnBrk="1" fontAlgn="auto" latinLnBrk="0" hangingPunct="1">
              <a:lnSpc>
                <a:spcPct val="100000"/>
              </a:lnSpc>
              <a:spcBef>
                <a:spcPct val="20000"/>
              </a:spcBef>
              <a:spcAft>
                <a:spcPts val="0"/>
              </a:spcAft>
              <a:buClr>
                <a:schemeClr val="accent1"/>
              </a:buClr>
              <a:buSzTx/>
              <a:buFont typeface="Arial"/>
              <a:buChar char="»"/>
              <a:tabLst/>
              <a:defRPr sz="1000">
                <a:solidFill>
                  <a:schemeClr val="tx1"/>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Text</a:t>
            </a:r>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p>
        </p:txBody>
      </p:sp>
      <p:sp>
        <p:nvSpPr>
          <p:cNvPr id="9"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0"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2" y="285751"/>
            <a:ext cx="6959599" cy="446089"/>
          </a:xfrm>
        </p:spPr>
        <p:txBody>
          <a:bodyPr>
            <a:normAutofit/>
          </a:bodyPr>
          <a:lstStyle>
            <a:lvl1pPr algn="l">
              <a:defRPr sz="3000"/>
            </a:lvl1pPr>
          </a:lstStyle>
          <a:p>
            <a:r>
              <a:rPr lang="en-US" dirty="0" smtClean="0"/>
              <a:t>CLICK TO EDIT TITLE</a:t>
            </a:r>
            <a:endParaRPr lang="en-US" dirty="0"/>
          </a:p>
        </p:txBody>
      </p:sp>
      <p:sp>
        <p:nvSpPr>
          <p:cNvPr id="3" name="Content Placeholder 2"/>
          <p:cNvSpPr>
            <a:spLocks noGrp="1"/>
          </p:cNvSpPr>
          <p:nvPr>
            <p:ph idx="1"/>
          </p:nvPr>
        </p:nvSpPr>
        <p:spPr>
          <a:xfrm>
            <a:off x="584202" y="1028701"/>
            <a:ext cx="8051798" cy="3596216"/>
          </a:xfrm>
          <a:prstGeom prst="rect">
            <a:avLst/>
          </a:prstGeom>
        </p:spPr>
        <p:txBody>
          <a:bodyPr lIns="91430" tIns="45715" rIns="91430" bIns="45715">
            <a:normAutofit/>
          </a:bodyPr>
          <a:lstStyle>
            <a:lvl1pPr marL="342861" indent="-342861">
              <a:buClr>
                <a:schemeClr val="accent1"/>
              </a:buClr>
              <a:buFont typeface="Arial"/>
              <a:buChar char="•"/>
              <a:defRPr sz="1600" b="0" i="0">
                <a:solidFill>
                  <a:schemeClr val="tx1"/>
                </a:solidFill>
                <a:latin typeface="Arial"/>
                <a:cs typeface="Arial"/>
              </a:defRPr>
            </a:lvl1pPr>
            <a:lvl2pPr>
              <a:defRPr sz="1400">
                <a:solidFill>
                  <a:schemeClr val="tx1"/>
                </a:solidFill>
              </a:defRPr>
            </a:lvl2pPr>
            <a:lvl3pPr>
              <a:buClr>
                <a:schemeClr val="accent2"/>
              </a:buClr>
              <a:defRPr sz="1200">
                <a:solidFill>
                  <a:schemeClr val="tx1"/>
                </a:solidFill>
              </a:defRPr>
            </a:lvl3pPr>
            <a:lvl4pPr>
              <a:defRPr sz="1100">
                <a:solidFill>
                  <a:schemeClr val="tx1"/>
                </a:solidFill>
              </a:defRPr>
            </a:lvl4pPr>
            <a:lvl5pPr marL="2057166" marR="0" indent="-228574" algn="l" defTabSz="457148" rtl="0" eaLnBrk="1" fontAlgn="auto" latinLnBrk="0" hangingPunct="1">
              <a:lnSpc>
                <a:spcPct val="100000"/>
              </a:lnSpc>
              <a:spcBef>
                <a:spcPct val="20000"/>
              </a:spcBef>
              <a:spcAft>
                <a:spcPts val="0"/>
              </a:spcAft>
              <a:buClr>
                <a:schemeClr val="accent1"/>
              </a:buClr>
              <a:buSzTx/>
              <a:buFont typeface="Arial"/>
              <a:buChar char="»"/>
              <a:tabLst/>
              <a:defRPr sz="1000">
                <a:solidFill>
                  <a:schemeClr val="tx1"/>
                </a:solidFill>
              </a:defRPr>
            </a:lvl5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p>
        </p:txBody>
      </p:sp>
      <p:sp>
        <p:nvSpPr>
          <p:cNvPr id="9"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0"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0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0" y="1018232"/>
            <a:ext cx="3937704" cy="3458519"/>
          </a:xfrm>
          <a:prstGeom prst="rect">
            <a:avLst/>
          </a:prstGeom>
        </p:spPr>
        <p:txBody>
          <a:bodyPr lIns="91430" tIns="45715" rIns="91430" bIns="45715"/>
          <a:lstStyle>
            <a:lvl1pPr>
              <a:defRPr lang="es-ES_tradnl" sz="1600" dirty="0" smtClean="0">
                <a:latin typeface="Arial"/>
                <a:cs typeface="Arial"/>
              </a:defRPr>
            </a:lvl1pPr>
            <a:lvl2pPr>
              <a:defRPr lang="es-ES_tradnl" sz="1400" dirty="0" smtClean="0"/>
            </a:lvl2pPr>
            <a:lvl3pPr>
              <a:defRPr lang="es-ES_tradnl" sz="1200" dirty="0" smtClean="0"/>
            </a:lvl3pPr>
            <a:lvl4pPr>
              <a:defRPr lang="es-ES_tradnl" sz="1100" dirty="0" smtClean="0"/>
            </a:lvl4pPr>
            <a:lvl5pPr>
              <a:defRPr lang="en-US" sz="1000" dirty="0"/>
            </a:lvl5pPr>
          </a:lstStyle>
          <a:p>
            <a:pPr marL="0" lvl="0" indent="-164573">
              <a:lnSpc>
                <a:spcPct val="110000"/>
              </a:lnSpc>
              <a:spcBef>
                <a:spcPts val="0"/>
              </a:spcBef>
              <a:spcAft>
                <a:spcPts val="200"/>
              </a:spcAft>
              <a:buClr>
                <a:schemeClr val="accent1"/>
              </a:buClr>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endParaRPr lang="es-ES_tradnl" dirty="0" smtClean="0"/>
          </a:p>
          <a:p>
            <a:pPr marL="466291" lvl="1" indent="-192002">
              <a:lnSpc>
                <a:spcPct val="110000"/>
              </a:lnSpc>
              <a:spcBef>
                <a:spcPts val="0"/>
              </a:spcBef>
              <a:spcAft>
                <a:spcPts val="200"/>
              </a:spcAft>
            </a:pPr>
            <a:r>
              <a:rPr lang="es-ES_tradnl" dirty="0" err="1" smtClean="0"/>
              <a:t>Second</a:t>
            </a:r>
            <a:r>
              <a:rPr lang="es-ES_tradnl" dirty="0" smtClean="0"/>
              <a:t> </a:t>
            </a:r>
            <a:r>
              <a:rPr lang="es-ES_tradnl" dirty="0" err="1" smtClean="0"/>
              <a:t>level</a:t>
            </a:r>
            <a:endParaRPr lang="es-ES_tradnl" dirty="0" smtClean="0"/>
          </a:p>
          <a:p>
            <a:pPr marL="777152" lvl="2" indent="-137145">
              <a:lnSpc>
                <a:spcPct val="110000"/>
              </a:lnSpc>
              <a:spcBef>
                <a:spcPts val="0"/>
              </a:spcBef>
              <a:spcAft>
                <a:spcPts val="200"/>
              </a:spcAft>
              <a:buClr>
                <a:schemeClr val="accent2"/>
              </a:buClr>
            </a:pPr>
            <a:r>
              <a:rPr lang="es-ES_tradnl" dirty="0" err="1" smtClean="0"/>
              <a:t>Third</a:t>
            </a:r>
            <a:r>
              <a:rPr lang="es-ES_tradnl" dirty="0" smtClean="0"/>
              <a:t> </a:t>
            </a:r>
            <a:r>
              <a:rPr lang="es-ES_tradnl" dirty="0" err="1" smtClean="0"/>
              <a:t>level</a:t>
            </a:r>
            <a:endParaRPr lang="es-ES_tradnl" dirty="0" smtClean="0"/>
          </a:p>
          <a:p>
            <a:pPr marL="1051440" lvl="3" indent="-137145">
              <a:lnSpc>
                <a:spcPct val="110000"/>
              </a:lnSpc>
              <a:spcBef>
                <a:spcPts val="0"/>
              </a:spcBef>
              <a:spcAft>
                <a:spcPts val="200"/>
              </a:spcAft>
            </a:pPr>
            <a:r>
              <a:rPr lang="es-ES_tradnl" dirty="0" err="1" smtClean="0"/>
              <a:t>Fourth</a:t>
            </a:r>
            <a:r>
              <a:rPr lang="es-ES_tradnl" dirty="0" smtClean="0"/>
              <a:t> </a:t>
            </a:r>
            <a:r>
              <a:rPr lang="es-ES_tradnl" dirty="0" err="1" smtClean="0"/>
              <a:t>level</a:t>
            </a:r>
            <a:endParaRPr lang="es-ES_tradnl" dirty="0" smtClean="0"/>
          </a:p>
          <a:p>
            <a:pPr marL="1234299" lvl="4" indent="-137145">
              <a:lnSpc>
                <a:spcPct val="110000"/>
              </a:lnSpc>
              <a:spcBef>
                <a:spcPts val="0"/>
              </a:spcBef>
              <a:spcAft>
                <a:spcPts val="200"/>
              </a:spcAft>
              <a:buClr>
                <a:schemeClr val="accent1"/>
              </a:buClr>
            </a:pPr>
            <a:r>
              <a:rPr lang="es-ES_tradnl" dirty="0" err="1" smtClean="0"/>
              <a:t>Fifth</a:t>
            </a:r>
            <a:r>
              <a:rPr lang="es-ES_tradnl" dirty="0" smtClean="0"/>
              <a:t> </a:t>
            </a:r>
            <a:r>
              <a:rPr lang="es-ES_tradnl" dirty="0" err="1" smtClean="0"/>
              <a:t>level</a:t>
            </a:r>
            <a:endParaRPr lang="en-US" dirty="0"/>
          </a:p>
        </p:txBody>
      </p:sp>
      <p:sp>
        <p:nvSpPr>
          <p:cNvPr id="3" name="Content Placeholder 2"/>
          <p:cNvSpPr>
            <a:spLocks noGrp="1"/>
          </p:cNvSpPr>
          <p:nvPr>
            <p:ph sz="half" idx="1" hasCustomPrompt="1"/>
          </p:nvPr>
        </p:nvSpPr>
        <p:spPr>
          <a:xfrm>
            <a:off x="558096" y="1018232"/>
            <a:ext cx="3861504" cy="3458519"/>
          </a:xfrm>
          <a:prstGeom prst="rect">
            <a:avLst/>
          </a:prstGeom>
        </p:spPr>
        <p:txBody>
          <a:bodyPr lIns="91430" tIns="45715" rIns="91430" bIns="45715"/>
          <a:lstStyle>
            <a:lvl1pPr>
              <a:lnSpc>
                <a:spcPct val="110000"/>
              </a:lnSpc>
              <a:spcBef>
                <a:spcPts val="0"/>
              </a:spcBef>
              <a:spcAft>
                <a:spcPts val="200"/>
              </a:spcAft>
              <a:defRPr lang="es-ES_tradnl" sz="1600" dirty="0" smtClean="0">
                <a:latin typeface="Arial"/>
                <a:cs typeface="Arial"/>
              </a:defRPr>
            </a:lvl1pPr>
            <a:lvl2pPr>
              <a:lnSpc>
                <a:spcPct val="110000"/>
              </a:lnSpc>
              <a:spcBef>
                <a:spcPts val="0"/>
              </a:spcBef>
              <a:spcAft>
                <a:spcPts val="200"/>
              </a:spcAft>
              <a:defRPr lang="es-ES_tradnl" sz="1400" dirty="0" smtClean="0"/>
            </a:lvl2pPr>
            <a:lvl3pPr>
              <a:lnSpc>
                <a:spcPct val="110000"/>
              </a:lnSpc>
              <a:spcBef>
                <a:spcPts val="0"/>
              </a:spcBef>
              <a:spcAft>
                <a:spcPts val="200"/>
              </a:spcAft>
              <a:defRPr lang="es-ES_tradnl" sz="1200" dirty="0" smtClean="0"/>
            </a:lvl3pPr>
            <a:lvl4pPr>
              <a:lnSpc>
                <a:spcPct val="110000"/>
              </a:lnSpc>
              <a:spcBef>
                <a:spcPts val="0"/>
              </a:spcBef>
              <a:spcAft>
                <a:spcPts val="200"/>
              </a:spcAft>
              <a:defRPr lang="es-ES_tradnl" sz="1100" dirty="0" smtClean="0"/>
            </a:lvl4pPr>
            <a:lvl5pPr>
              <a:lnSpc>
                <a:spcPct val="110000"/>
              </a:lnSpc>
              <a:spcBef>
                <a:spcPts val="0"/>
              </a:spcBef>
              <a:spcAft>
                <a:spcPts val="200"/>
              </a:spcAft>
              <a:defRPr lang="en-US" sz="1000" dirty="0"/>
            </a:lvl5pPr>
          </a:lstStyle>
          <a:p>
            <a:pPr marL="0" lvl="0" indent="-164573">
              <a:spcBef>
                <a:spcPts val="0"/>
              </a:spcBef>
              <a:buClr>
                <a:schemeClr val="accent1"/>
              </a:buClr>
            </a:pPr>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text</a:t>
            </a:r>
            <a:endParaRPr lang="es-ES_tradnl" dirty="0" smtClean="0"/>
          </a:p>
          <a:p>
            <a:pPr marL="466291" lvl="1" indent="-192002">
              <a:spcBef>
                <a:spcPts val="0"/>
              </a:spcBef>
            </a:pPr>
            <a:r>
              <a:rPr lang="es-ES_tradnl" dirty="0" err="1" smtClean="0"/>
              <a:t>Second</a:t>
            </a:r>
            <a:r>
              <a:rPr lang="es-ES_tradnl" dirty="0" smtClean="0"/>
              <a:t> </a:t>
            </a:r>
            <a:r>
              <a:rPr lang="es-ES_tradnl" dirty="0" err="1" smtClean="0"/>
              <a:t>level</a:t>
            </a:r>
            <a:endParaRPr lang="es-ES_tradnl" dirty="0" smtClean="0"/>
          </a:p>
          <a:p>
            <a:pPr marL="777152" lvl="2" indent="-137145">
              <a:spcBef>
                <a:spcPts val="0"/>
              </a:spcBef>
              <a:buClr>
                <a:schemeClr val="accent2"/>
              </a:buClr>
            </a:pPr>
            <a:r>
              <a:rPr lang="es-ES_tradnl" dirty="0" err="1" smtClean="0"/>
              <a:t>Third</a:t>
            </a:r>
            <a:r>
              <a:rPr lang="es-ES_tradnl" dirty="0" smtClean="0"/>
              <a:t> </a:t>
            </a:r>
            <a:r>
              <a:rPr lang="es-ES_tradnl" dirty="0" err="1" smtClean="0"/>
              <a:t>level</a:t>
            </a:r>
            <a:endParaRPr lang="es-ES_tradnl" dirty="0" smtClean="0"/>
          </a:p>
          <a:p>
            <a:pPr marL="1051440" lvl="3" indent="-137145">
              <a:spcBef>
                <a:spcPts val="0"/>
              </a:spcBef>
            </a:pPr>
            <a:r>
              <a:rPr lang="es-ES_tradnl" dirty="0" err="1" smtClean="0"/>
              <a:t>Fourth</a:t>
            </a:r>
            <a:r>
              <a:rPr lang="es-ES_tradnl" dirty="0" smtClean="0"/>
              <a:t> </a:t>
            </a:r>
            <a:r>
              <a:rPr lang="es-ES_tradnl" dirty="0" err="1" smtClean="0"/>
              <a:t>level</a:t>
            </a:r>
            <a:endParaRPr lang="es-ES_tradnl" dirty="0" smtClean="0"/>
          </a:p>
          <a:p>
            <a:pPr marL="1234299" lvl="4" indent="-137145">
              <a:spcBef>
                <a:spcPts val="0"/>
              </a:spcBef>
              <a:buClr>
                <a:schemeClr val="accent1"/>
              </a:buClr>
            </a:pPr>
            <a:r>
              <a:rPr lang="es-ES_tradnl" dirty="0" err="1" smtClean="0"/>
              <a:t>Fifth</a:t>
            </a:r>
            <a:r>
              <a:rPr lang="es-ES_tradnl" dirty="0" smtClean="0"/>
              <a:t> </a:t>
            </a:r>
            <a:r>
              <a:rPr lang="es-ES_tradnl" dirty="0" err="1" smtClean="0"/>
              <a:t>level</a:t>
            </a:r>
            <a:endParaRPr lang="en-US" dirty="0"/>
          </a:p>
        </p:txBody>
      </p:sp>
      <p:sp>
        <p:nvSpPr>
          <p:cNvPr id="8" name="Title 1"/>
          <p:cNvSpPr>
            <a:spLocks noGrp="1"/>
          </p:cNvSpPr>
          <p:nvPr>
            <p:ph type="title" hasCustomPrompt="1"/>
          </p:nvPr>
        </p:nvSpPr>
        <p:spPr>
          <a:xfrm>
            <a:off x="558096" y="285751"/>
            <a:ext cx="6985704" cy="435506"/>
          </a:xfrm>
        </p:spPr>
        <p:txBody>
          <a:bodyPr>
            <a:normAutofit/>
          </a:bodyPr>
          <a:lstStyle>
            <a:lvl1pPr algn="l">
              <a:defRPr sz="3000"/>
            </a:lvl1pPr>
          </a:lstStyle>
          <a:p>
            <a:r>
              <a:rPr lang="en-US" dirty="0" smtClean="0"/>
              <a:t>CLICK TO EDIT TITLE</a:t>
            </a:r>
            <a:endParaRPr lang="en-US" dirty="0"/>
          </a:p>
        </p:txBody>
      </p:sp>
      <p:sp>
        <p:nvSpPr>
          <p:cNvPr id="9"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10" name="Footer Placeholder 4"/>
          <p:cNvSpPr>
            <a:spLocks noGrp="1"/>
          </p:cNvSpPr>
          <p:nvPr>
            <p:ph type="ftr" sz="quarter" idx="11"/>
          </p:nvPr>
        </p:nvSpPr>
        <p:spPr>
          <a:xfrm>
            <a:off x="1863166"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11"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2" name="TextBox 1"/>
          <p:cNvSpPr txBox="1"/>
          <p:nvPr userDrawn="1"/>
        </p:nvSpPr>
        <p:spPr>
          <a:xfrm>
            <a:off x="558097" y="1018232"/>
            <a:ext cx="3898381" cy="3458519"/>
          </a:xfrm>
          <a:prstGeom prst="rect">
            <a:avLst/>
          </a:prstGeom>
        </p:spPr>
        <p:txBody>
          <a:bodyPr lIns="91430" tIns="45715" rIns="91430" bIns="45715"/>
          <a:lstStyle>
            <a:lvl1pPr lvl="0" indent="-164592">
              <a:spcBef>
                <a:spcPts val="0"/>
              </a:spcBef>
              <a:buClr>
                <a:schemeClr val="accent1"/>
              </a:buClr>
              <a:buFont typeface="Arial"/>
              <a:buChar char="•"/>
              <a:defRPr sz="1600"/>
            </a:lvl1pPr>
            <a:lvl2pPr marL="466344" lvl="1" indent="-192024">
              <a:spcBef>
                <a:spcPts val="0"/>
              </a:spcBef>
              <a:buFont typeface="Arial"/>
              <a:buChar char="–"/>
              <a:defRPr sz="1400"/>
            </a:lvl2pPr>
            <a:lvl3pPr marL="777240" lvl="2" indent="-137160">
              <a:spcBef>
                <a:spcPts val="0"/>
              </a:spcBef>
              <a:buClr>
                <a:schemeClr val="accent2"/>
              </a:buClr>
              <a:buFont typeface="Arial"/>
              <a:buChar char="•"/>
              <a:defRPr sz="1200"/>
            </a:lvl3pPr>
            <a:lvl4pPr marL="1051560" lvl="3" indent="-137160">
              <a:spcBef>
                <a:spcPts val="0"/>
              </a:spcBef>
              <a:buFont typeface="Arial"/>
              <a:buChar char="–"/>
              <a:defRPr sz="1100"/>
            </a:lvl4pPr>
            <a:lvl5pPr marL="1234440" lvl="4" indent="-137160">
              <a:spcBef>
                <a:spcPts val="0"/>
              </a:spcBef>
              <a:buClr>
                <a:schemeClr val="accent1"/>
              </a:buClr>
              <a:buFont typeface="Arial"/>
              <a:buChar char="»"/>
              <a:defRPr sz="1000"/>
            </a:lvl5pPr>
            <a:lvl6pPr marL="2514600" indent="-228600">
              <a:spcBef>
                <a:spcPct val="20000"/>
              </a:spcBef>
              <a:buFont typeface="Arial"/>
              <a:buChar char="•"/>
            </a:lvl6pPr>
            <a:lvl7pPr marL="2971800" indent="-228600">
              <a:spcBef>
                <a:spcPct val="20000"/>
              </a:spcBef>
              <a:buFont typeface="Arial"/>
              <a:buChar char="•"/>
            </a:lvl7pPr>
            <a:lvl8pPr marL="3429000" indent="-228600">
              <a:spcBef>
                <a:spcPct val="20000"/>
              </a:spcBef>
              <a:buFont typeface="Arial"/>
              <a:buChar char="•"/>
            </a:lvl8pPr>
            <a:lvl9pPr marL="3886200" indent="-228600">
              <a:spcBef>
                <a:spcPct val="20000"/>
              </a:spcBef>
              <a:buFont typeface="Arial"/>
              <a:buChar char="•"/>
            </a:lvl9pPr>
          </a:lstStyle>
          <a:p>
            <a:pPr lvl="0"/>
            <a:endParaRPr lang="en-US" dirty="0"/>
          </a:p>
        </p:txBody>
      </p:sp>
    </p:spTree>
    <p:extLst>
      <p:ext uri="{BB962C8B-B14F-4D97-AF65-F5344CB8AC3E}">
        <p14:creationId xmlns:p14="http://schemas.microsoft.com/office/powerpoint/2010/main" val="60789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3557" y="2179374"/>
            <a:ext cx="6857998" cy="687124"/>
          </a:xfrm>
        </p:spPr>
        <p:txBody>
          <a:bodyPr/>
          <a:lstStyle>
            <a:lvl1pPr algn="ctr">
              <a:defRPr sz="4800" baseline="0">
                <a:solidFill>
                  <a:srgbClr val="A71324"/>
                </a:solidFill>
              </a:defRPr>
            </a:lvl1pPr>
          </a:lstStyle>
          <a:p>
            <a:r>
              <a:rPr lang="en-US" dirty="0" smtClean="0"/>
              <a:t>CLICK TO ADD TITLE</a:t>
            </a:r>
            <a:endParaRPr lang="en-US" dirty="0"/>
          </a:p>
        </p:txBody>
      </p:sp>
      <p:sp>
        <p:nvSpPr>
          <p:cNvPr id="7"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8"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9"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38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Tree>
    <p:extLst>
      <p:ext uri="{BB962C8B-B14F-4D97-AF65-F5344CB8AC3E}">
        <p14:creationId xmlns:p14="http://schemas.microsoft.com/office/powerpoint/2010/main" val="326967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3768" y="3600451"/>
            <a:ext cx="6878019" cy="425054"/>
          </a:xfrm>
        </p:spPr>
        <p:txBody>
          <a:bodyPr anchor="b"/>
          <a:lstStyle>
            <a:lvl1pPr algn="l">
              <a:defRPr sz="2000" b="1">
                <a:solidFill>
                  <a:schemeClr val="accent1"/>
                </a:solidFill>
              </a:defRPr>
            </a:lvl1pPr>
          </a:lstStyle>
          <a:p>
            <a:r>
              <a:rPr lang="en-US" dirty="0" smtClean="0"/>
              <a:t>Click to add Title</a:t>
            </a:r>
            <a:endParaRPr lang="en-US" dirty="0"/>
          </a:p>
        </p:txBody>
      </p:sp>
      <p:sp>
        <p:nvSpPr>
          <p:cNvPr id="3" name="Picture Placeholder 2"/>
          <p:cNvSpPr>
            <a:spLocks noGrp="1"/>
          </p:cNvSpPr>
          <p:nvPr>
            <p:ph type="pic" idx="1"/>
          </p:nvPr>
        </p:nvSpPr>
        <p:spPr>
          <a:xfrm>
            <a:off x="1213769" y="984250"/>
            <a:ext cx="6878019" cy="2561432"/>
          </a:xfrm>
          <a:prstGeom prst="rect">
            <a:avLst/>
          </a:prstGeom>
        </p:spPr>
        <p:txBody>
          <a:bodyPr lIns="91430" tIns="45715" rIns="91430" bIns="45715"/>
          <a:lstStyle>
            <a:lvl1pPr marL="0" indent="0">
              <a:buNone/>
              <a:defRPr sz="3200"/>
            </a:lvl1pPr>
            <a:lvl2pPr marL="457148" indent="0">
              <a:buNone/>
              <a:defRPr sz="2800"/>
            </a:lvl2pPr>
            <a:lvl3pPr marL="914296" indent="0">
              <a:buNone/>
              <a:defRPr sz="2400"/>
            </a:lvl3pPr>
            <a:lvl4pPr marL="1371444" indent="0">
              <a:buNone/>
              <a:defRPr sz="2000"/>
            </a:lvl4pPr>
            <a:lvl5pPr marL="1828592" indent="0">
              <a:buNone/>
              <a:defRPr sz="2000"/>
            </a:lvl5pPr>
            <a:lvl6pPr marL="2285740" indent="0">
              <a:buNone/>
              <a:defRPr sz="2000"/>
            </a:lvl6pPr>
            <a:lvl7pPr marL="2742888" indent="0">
              <a:buNone/>
              <a:defRPr sz="2000"/>
            </a:lvl7pPr>
            <a:lvl8pPr marL="3200036" indent="0">
              <a:buNone/>
              <a:defRPr sz="2000"/>
            </a:lvl8pPr>
            <a:lvl9pPr marL="3657184" indent="0">
              <a:buNone/>
              <a:defRPr sz="2000"/>
            </a:lvl9pPr>
          </a:lstStyle>
          <a:p>
            <a:r>
              <a:rPr lang="es-ES_tradnl" smtClean="0"/>
              <a:t>Drag picture to placeholder or click icon to add</a:t>
            </a:r>
            <a:endParaRPr lang="en-US" dirty="0"/>
          </a:p>
        </p:txBody>
      </p:sp>
      <p:sp>
        <p:nvSpPr>
          <p:cNvPr id="4" name="Text Placeholder 3"/>
          <p:cNvSpPr>
            <a:spLocks noGrp="1"/>
          </p:cNvSpPr>
          <p:nvPr>
            <p:ph type="body" sz="half" idx="2" hasCustomPrompt="1"/>
          </p:nvPr>
        </p:nvSpPr>
        <p:spPr>
          <a:xfrm>
            <a:off x="1213769" y="4025504"/>
            <a:ext cx="6878018" cy="527447"/>
          </a:xfrm>
          <a:prstGeom prst="rect">
            <a:avLst/>
          </a:prstGeom>
        </p:spPr>
        <p:txBody>
          <a:bodyPr lIns="91430" tIns="45715" rIns="91430" bIns="45715"/>
          <a:lstStyle>
            <a:lvl1pPr marL="0" indent="0">
              <a:buNone/>
              <a:defRPr sz="1400"/>
            </a:lvl1pPr>
            <a:lvl2pPr marL="457148" indent="0">
              <a:buNone/>
              <a:defRPr sz="1200"/>
            </a:lvl2pPr>
            <a:lvl3pPr marL="914296" indent="0">
              <a:buNone/>
              <a:defRPr sz="1000"/>
            </a:lvl3pPr>
            <a:lvl4pPr marL="1371444" indent="0">
              <a:buNone/>
              <a:defRPr sz="900"/>
            </a:lvl4pPr>
            <a:lvl5pPr marL="1828592" indent="0">
              <a:buNone/>
              <a:defRPr sz="900"/>
            </a:lvl5pPr>
            <a:lvl6pPr marL="2285740" indent="0">
              <a:buNone/>
              <a:defRPr sz="900"/>
            </a:lvl6pPr>
            <a:lvl7pPr marL="2742888" indent="0">
              <a:buNone/>
              <a:defRPr sz="900"/>
            </a:lvl7pPr>
            <a:lvl8pPr marL="3200036" indent="0">
              <a:buNone/>
              <a:defRPr sz="900"/>
            </a:lvl8pPr>
            <a:lvl9pPr marL="3657184" indent="0">
              <a:buNone/>
              <a:defRPr sz="900"/>
            </a:lvl9pPr>
          </a:lstStyle>
          <a:p>
            <a:pPr lvl="0"/>
            <a:r>
              <a:rPr lang="en-US" dirty="0" smtClean="0"/>
              <a:t>Click to Add Text</a:t>
            </a:r>
          </a:p>
        </p:txBody>
      </p:sp>
      <p:sp>
        <p:nvSpPr>
          <p:cNvPr id="10"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9"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a:defRPr sz="1200" b="0" i="0">
                <a:solidFill>
                  <a:schemeClr val="bg1">
                    <a:lumMod val="50000"/>
                  </a:schemeClr>
                </a:solidFill>
                <a:latin typeface="Arial Narrow Bold"/>
                <a:cs typeface="Arial Narrow Bold"/>
              </a:defRPr>
            </a:lvl1pPr>
          </a:lstStyle>
          <a:p>
            <a:endParaRPr lang="en-US" dirty="0" smtClean="0"/>
          </a:p>
        </p:txBody>
      </p:sp>
      <p:sp>
        <p:nvSpPr>
          <p:cNvPr id="11"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983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Layout">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0" name="Rounded Rectangle 9"/>
          <p:cNvSpPr/>
          <p:nvPr userDrawn="1"/>
        </p:nvSpPr>
        <p:spPr>
          <a:xfrm>
            <a:off x="550800"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11" name="Off-page Connector 11"/>
          <p:cNvSpPr/>
          <p:nvPr userDrawn="1"/>
        </p:nvSpPr>
        <p:spPr>
          <a:xfrm>
            <a:off x="530732"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marL="0" indent="0" algn="ctr">
              <a:buFontTx/>
              <a:buNone/>
            </a:pPr>
            <a:endParaRPr lang="en-US" sz="2400" dirty="0">
              <a:solidFill>
                <a:srgbClr val="FFFFFF"/>
              </a:solidFill>
              <a:latin typeface="+mj-lt"/>
            </a:endParaRPr>
          </a:p>
        </p:txBody>
      </p:sp>
      <p:sp>
        <p:nvSpPr>
          <p:cNvPr id="3" name="Text Placeholder 2"/>
          <p:cNvSpPr>
            <a:spLocks noGrp="1"/>
          </p:cNvSpPr>
          <p:nvPr>
            <p:ph type="body" sz="quarter" idx="13"/>
          </p:nvPr>
        </p:nvSpPr>
        <p:spPr>
          <a:xfrm>
            <a:off x="606932"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quarter" idx="17" hasCustomPrompt="1"/>
          </p:nvPr>
        </p:nvSpPr>
        <p:spPr>
          <a:xfrm>
            <a:off x="762000" y="1044657"/>
            <a:ext cx="1524000" cy="304800"/>
          </a:xfrm>
          <a:prstGeom prst="rect">
            <a:avLst/>
          </a:prstGeom>
        </p:spPr>
        <p:txBody>
          <a:bodyPr vert="horz" lIns="91430" tIns="45715" rIns="91430" bIns="45715" anchor="ctr" anchorCtr="0"/>
          <a:lstStyle>
            <a:lvl1pPr marL="0" indent="0" algn="ctr">
              <a:buNone/>
              <a:defRPr sz="1600" b="1" baseline="0">
                <a:solidFill>
                  <a:schemeClr val="bg1"/>
                </a:solidFill>
                <a:latin typeface="+mj-lt"/>
              </a:defRPr>
            </a:lvl1pPr>
          </a:lstStyle>
          <a:p>
            <a:pPr lvl="0"/>
            <a:r>
              <a:rPr lang="en-US" dirty="0" smtClean="0"/>
              <a:t>Add Text</a:t>
            </a:r>
          </a:p>
        </p:txBody>
      </p:sp>
      <p:sp>
        <p:nvSpPr>
          <p:cNvPr id="25" name="Rounded Rectangle 24"/>
          <p:cNvSpPr/>
          <p:nvPr userDrawn="1"/>
        </p:nvSpPr>
        <p:spPr>
          <a:xfrm>
            <a:off x="2608200"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6" name="Off-page Connector 11"/>
          <p:cNvSpPr/>
          <p:nvPr userDrawn="1"/>
        </p:nvSpPr>
        <p:spPr>
          <a:xfrm>
            <a:off x="2588132"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marL="0" indent="0" algn="ctr">
              <a:buFontTx/>
              <a:buNone/>
            </a:pPr>
            <a:endParaRPr lang="en-US" sz="2400" dirty="0">
              <a:solidFill>
                <a:srgbClr val="FFFFFF"/>
              </a:solidFill>
              <a:latin typeface="+mj-lt"/>
            </a:endParaRPr>
          </a:p>
        </p:txBody>
      </p:sp>
      <p:sp>
        <p:nvSpPr>
          <p:cNvPr id="27" name="Text Placeholder 2"/>
          <p:cNvSpPr>
            <a:spLocks noGrp="1"/>
          </p:cNvSpPr>
          <p:nvPr>
            <p:ph type="body" sz="quarter" idx="18"/>
          </p:nvPr>
        </p:nvSpPr>
        <p:spPr>
          <a:xfrm>
            <a:off x="2664332"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28" name="Text Placeholder 3"/>
          <p:cNvSpPr>
            <a:spLocks noGrp="1"/>
          </p:cNvSpPr>
          <p:nvPr>
            <p:ph type="body" sz="quarter" idx="19" hasCustomPrompt="1"/>
          </p:nvPr>
        </p:nvSpPr>
        <p:spPr>
          <a:xfrm>
            <a:off x="2819400" y="1044657"/>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
        <p:nvSpPr>
          <p:cNvPr id="29" name="Rounded Rectangle 28"/>
          <p:cNvSpPr/>
          <p:nvPr userDrawn="1"/>
        </p:nvSpPr>
        <p:spPr>
          <a:xfrm>
            <a:off x="4661618" y="1197058"/>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0" name="Off-page Connector 11"/>
          <p:cNvSpPr/>
          <p:nvPr userDrawn="1"/>
        </p:nvSpPr>
        <p:spPr>
          <a:xfrm>
            <a:off x="4641550" y="935979"/>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1" name="Text Placeholder 2"/>
          <p:cNvSpPr>
            <a:spLocks noGrp="1"/>
          </p:cNvSpPr>
          <p:nvPr>
            <p:ph type="body" sz="quarter" idx="20"/>
          </p:nvPr>
        </p:nvSpPr>
        <p:spPr>
          <a:xfrm>
            <a:off x="4717750" y="1657350"/>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32" name="Text Placeholder 3"/>
          <p:cNvSpPr>
            <a:spLocks noGrp="1"/>
          </p:cNvSpPr>
          <p:nvPr>
            <p:ph type="body" sz="quarter" idx="21" hasCustomPrompt="1"/>
          </p:nvPr>
        </p:nvSpPr>
        <p:spPr>
          <a:xfrm>
            <a:off x="4872818" y="1044657"/>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
        <p:nvSpPr>
          <p:cNvPr id="33" name="Rounded Rectangle 32"/>
          <p:cNvSpPr/>
          <p:nvPr userDrawn="1"/>
        </p:nvSpPr>
        <p:spPr>
          <a:xfrm>
            <a:off x="6728510" y="1199680"/>
            <a:ext cx="1909078" cy="3318245"/>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34" name="Off-page Connector 11"/>
          <p:cNvSpPr/>
          <p:nvPr userDrawn="1"/>
        </p:nvSpPr>
        <p:spPr>
          <a:xfrm>
            <a:off x="6708442" y="938601"/>
            <a:ext cx="1929146" cy="624304"/>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35" name="Text Placeholder 2"/>
          <p:cNvSpPr>
            <a:spLocks noGrp="1"/>
          </p:cNvSpPr>
          <p:nvPr>
            <p:ph type="body" sz="quarter" idx="22"/>
          </p:nvPr>
        </p:nvSpPr>
        <p:spPr>
          <a:xfrm>
            <a:off x="6784642" y="1659972"/>
            <a:ext cx="1828800" cy="2667000"/>
          </a:xfrm>
          <a:prstGeom prst="rect">
            <a:avLst/>
          </a:prstGeom>
        </p:spPr>
        <p:txBody>
          <a:bodyPr vert="horz" lIns="91430" tIns="45715" rIns="91430" bIns="45715"/>
          <a:lstStyle>
            <a:lvl1pPr marL="192002" indent="-173716" algn="l">
              <a:lnSpc>
                <a:spcPct val="90000"/>
              </a:lnSpc>
              <a:spcBef>
                <a:spcPts val="0"/>
              </a:spcBef>
              <a:buClr>
                <a:schemeClr val="accent2"/>
              </a:buClr>
              <a:buSzPct val="100000"/>
              <a:buFont typeface="Arial"/>
              <a:buChar char="•"/>
              <a:defRPr sz="1200">
                <a:solidFill>
                  <a:schemeClr val="tx1"/>
                </a:solidFill>
              </a:defRPr>
            </a:lvl1pPr>
            <a:lvl2pPr marL="365718" indent="-182859">
              <a:lnSpc>
                <a:spcPct val="90000"/>
              </a:lnSpc>
              <a:spcBef>
                <a:spcPts val="0"/>
              </a:spcBef>
              <a:defRPr sz="1000"/>
            </a:lvl2pPr>
          </a:lstStyle>
          <a:p>
            <a:pPr lvl="0"/>
            <a:r>
              <a:rPr lang="en-US" dirty="0" smtClean="0"/>
              <a:t>Click to edit Master text styles</a:t>
            </a:r>
          </a:p>
          <a:p>
            <a:pPr lvl="1"/>
            <a:r>
              <a:rPr lang="en-US" dirty="0" smtClean="0"/>
              <a:t>Second level</a:t>
            </a:r>
          </a:p>
        </p:txBody>
      </p:sp>
      <p:sp>
        <p:nvSpPr>
          <p:cNvPr id="36" name="Text Placeholder 3"/>
          <p:cNvSpPr>
            <a:spLocks noGrp="1"/>
          </p:cNvSpPr>
          <p:nvPr>
            <p:ph type="body" sz="quarter" idx="23" hasCustomPrompt="1"/>
          </p:nvPr>
        </p:nvSpPr>
        <p:spPr>
          <a:xfrm>
            <a:off x="6939710" y="1047279"/>
            <a:ext cx="1524000" cy="304800"/>
          </a:xfrm>
          <a:prstGeom prst="rect">
            <a:avLst/>
          </a:prstGeom>
        </p:spPr>
        <p:txBody>
          <a:bodyPr vert="horz" lIns="91430" tIns="45715" rIns="91430" bIns="45715" anchor="ctr" anchorCtr="0"/>
          <a:lstStyle>
            <a:lvl1pPr marL="342861" indent="-342861" algn="ctr">
              <a:buFontTx/>
              <a:buNone/>
              <a:defRPr lang="en-US" sz="1600" b="1" baseline="0" dirty="0" smtClean="0">
                <a:solidFill>
                  <a:schemeClr val="bg1"/>
                </a:solidFill>
                <a:latin typeface="+mj-lt"/>
              </a:defRPr>
            </a:lvl1pPr>
          </a:lstStyle>
          <a:p>
            <a:pPr marL="0" lvl="0" indent="0" algn="ctr">
              <a:buNone/>
            </a:pPr>
            <a:r>
              <a:rPr lang="en-US" dirty="0" smtClean="0"/>
              <a:t>Add Text</a:t>
            </a:r>
          </a:p>
        </p:txBody>
      </p:sp>
    </p:spTree>
    <p:extLst>
      <p:ext uri="{BB962C8B-B14F-4D97-AF65-F5344CB8AC3E}">
        <p14:creationId xmlns:p14="http://schemas.microsoft.com/office/powerpoint/2010/main" val="1902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Quadrant Comparison">
    <p:spTree>
      <p:nvGrpSpPr>
        <p:cNvPr id="1" name=""/>
        <p:cNvGrpSpPr/>
        <p:nvPr/>
      </p:nvGrpSpPr>
      <p:grpSpPr>
        <a:xfrm>
          <a:off x="0" y="0"/>
          <a:ext cx="0" cy="0"/>
          <a:chOff x="0" y="0"/>
          <a:chExt cx="0" cy="0"/>
        </a:xfrm>
      </p:grpSpPr>
      <p:sp>
        <p:nvSpPr>
          <p:cNvPr id="11" name="Freeform 10"/>
          <p:cNvSpPr/>
          <p:nvPr userDrawn="1"/>
        </p:nvSpPr>
        <p:spPr>
          <a:xfrm>
            <a:off x="5063625" y="280912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27" name="Freeform 26"/>
          <p:cNvSpPr/>
          <p:nvPr userDrawn="1"/>
        </p:nvSpPr>
        <p:spPr>
          <a:xfrm>
            <a:off x="584202" y="280912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28" name="Freeform 27"/>
          <p:cNvSpPr/>
          <p:nvPr userDrawn="1"/>
        </p:nvSpPr>
        <p:spPr>
          <a:xfrm>
            <a:off x="584202" y="92790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0" lvl="0" indent="0" algn="ctr">
              <a:lnSpc>
                <a:spcPct val="100000"/>
              </a:lnSpc>
              <a:buClr>
                <a:schemeClr val="accent2"/>
              </a:buClr>
              <a:buFont typeface="Arial" panose="020B0604020202020204" pitchFamily="34" charset="0"/>
              <a:buChar char="•"/>
            </a:pPr>
            <a:endParaRPr lang="en-US" sz="1200" b="1" kern="1400" spc="0" normalizeH="0" dirty="0"/>
          </a:p>
        </p:txBody>
      </p:sp>
      <p:sp>
        <p:nvSpPr>
          <p:cNvPr id="20" name="Freeform 19"/>
          <p:cNvSpPr/>
          <p:nvPr userDrawn="1"/>
        </p:nvSpPr>
        <p:spPr>
          <a:xfrm>
            <a:off x="5063625" y="927904"/>
            <a:ext cx="3439000" cy="1676400"/>
          </a:xfrm>
          <a:custGeom>
            <a:avLst/>
            <a:gdLst>
              <a:gd name="connsiteX0" fmla="*/ 0 w 1584960"/>
              <a:gd name="connsiteY0" fmla="*/ 264165 h 1584960"/>
              <a:gd name="connsiteX1" fmla="*/ 264165 w 1584960"/>
              <a:gd name="connsiteY1" fmla="*/ 0 h 1584960"/>
              <a:gd name="connsiteX2" fmla="*/ 1320795 w 1584960"/>
              <a:gd name="connsiteY2" fmla="*/ 0 h 1584960"/>
              <a:gd name="connsiteX3" fmla="*/ 1584960 w 1584960"/>
              <a:gd name="connsiteY3" fmla="*/ 264165 h 1584960"/>
              <a:gd name="connsiteX4" fmla="*/ 1584960 w 1584960"/>
              <a:gd name="connsiteY4" fmla="*/ 1320795 h 1584960"/>
              <a:gd name="connsiteX5" fmla="*/ 1320795 w 1584960"/>
              <a:gd name="connsiteY5" fmla="*/ 1584960 h 1584960"/>
              <a:gd name="connsiteX6" fmla="*/ 264165 w 1584960"/>
              <a:gd name="connsiteY6" fmla="*/ 1584960 h 1584960"/>
              <a:gd name="connsiteX7" fmla="*/ 0 w 1584960"/>
              <a:gd name="connsiteY7" fmla="*/ 1320795 h 1584960"/>
              <a:gd name="connsiteX8" fmla="*/ 0 w 1584960"/>
              <a:gd name="connsiteY8" fmla="*/ 264165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960" h="1584960">
                <a:moveTo>
                  <a:pt x="0" y="264165"/>
                </a:moveTo>
                <a:cubicBezTo>
                  <a:pt x="0" y="118271"/>
                  <a:pt x="118271" y="0"/>
                  <a:pt x="264165" y="0"/>
                </a:cubicBezTo>
                <a:lnTo>
                  <a:pt x="1320795" y="0"/>
                </a:lnTo>
                <a:cubicBezTo>
                  <a:pt x="1466689" y="0"/>
                  <a:pt x="1584960" y="118271"/>
                  <a:pt x="1584960" y="264165"/>
                </a:cubicBezTo>
                <a:lnTo>
                  <a:pt x="1584960" y="1320795"/>
                </a:lnTo>
                <a:cubicBezTo>
                  <a:pt x="1584960" y="1466689"/>
                  <a:pt x="1466689" y="1584960"/>
                  <a:pt x="1320795" y="1584960"/>
                </a:cubicBezTo>
                <a:lnTo>
                  <a:pt x="264165" y="1584960"/>
                </a:lnTo>
                <a:cubicBezTo>
                  <a:pt x="118271" y="1584960"/>
                  <a:pt x="0" y="1466689"/>
                  <a:pt x="0" y="1320795"/>
                </a:cubicBezTo>
                <a:lnTo>
                  <a:pt x="0" y="264165"/>
                </a:lnTo>
                <a:close/>
              </a:path>
            </a:pathLst>
          </a:custGeom>
          <a:gradFill flip="none" rotWithShape="1">
            <a:gsLst>
              <a:gs pos="100000">
                <a:schemeClr val="bg1">
                  <a:lumMod val="75000"/>
                </a:schemeClr>
              </a:gs>
              <a:gs pos="10000">
                <a:schemeClr val="bg1">
                  <a:lumMod val="95000"/>
                </a:schemeClr>
              </a:gs>
            </a:gsLst>
            <a:lin ang="16200000" scaled="0"/>
            <a:tileRect/>
          </a:gradFill>
          <a:ln w="57150" cmpd="sng">
            <a:solidFill>
              <a:schemeClr val="accent1"/>
            </a:solidFill>
          </a:ln>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lvl="0" indent="-171430">
              <a:lnSpc>
                <a:spcPct val="90000"/>
              </a:lnSpc>
              <a:buClr>
                <a:schemeClr val="accent2"/>
              </a:buClr>
              <a:buFont typeface="Arial" panose="020B0604020202020204" pitchFamily="34" charset="0"/>
              <a:buChar char="•"/>
            </a:pPr>
            <a:endParaRPr lang="en-US" sz="1200" b="1" dirty="0">
              <a:solidFill>
                <a:schemeClr val="dk1">
                  <a:hueOff val="0"/>
                  <a:satOff val="0"/>
                  <a:lumOff val="0"/>
                  <a:alphaOff val="0"/>
                </a:schemeClr>
              </a:solidFill>
            </a:endParaRPr>
          </a:p>
        </p:txBody>
      </p:sp>
      <p:sp>
        <p:nvSpPr>
          <p:cNvPr id="15" name="Oval 14"/>
          <p:cNvSpPr/>
          <p:nvPr userDrawn="1"/>
        </p:nvSpPr>
        <p:spPr>
          <a:xfrm>
            <a:off x="3761331" y="2069353"/>
            <a:ext cx="1509006" cy="1297077"/>
          </a:xfrm>
          <a:prstGeom prst="ellipse">
            <a:avLst/>
          </a:prstGeom>
          <a:solidFill>
            <a:schemeClr val="accent1"/>
          </a:solidFill>
          <a:ln>
            <a:noFill/>
          </a:ln>
          <a:effectLst>
            <a:glow rad="63500">
              <a:schemeClr val="accent1">
                <a:satMod val="175000"/>
                <a:alpha val="34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2000" dirty="0">
              <a:solidFill>
                <a:schemeClr val="bg1"/>
              </a:solidFill>
              <a:effectLst>
                <a:outerShdw blurRad="50800" dist="38100" dir="5400000" algn="t" rotWithShape="0">
                  <a:prstClr val="black">
                    <a:alpha val="40000"/>
                  </a:prstClr>
                </a:outerShdw>
              </a:effectLst>
            </a:endParaRPr>
          </a:p>
        </p:txBody>
      </p:sp>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3" name="Text Placeholder 2"/>
          <p:cNvSpPr>
            <a:spLocks noGrp="1"/>
          </p:cNvSpPr>
          <p:nvPr>
            <p:ph type="body" sz="quarter" idx="13"/>
          </p:nvPr>
        </p:nvSpPr>
        <p:spPr>
          <a:xfrm>
            <a:off x="3888737" y="2504324"/>
            <a:ext cx="1310793" cy="381001"/>
          </a:xfrm>
          <a:prstGeom prst="rect">
            <a:avLst/>
          </a:prstGeom>
        </p:spPr>
        <p:txBody>
          <a:bodyPr vert="horz" lIns="91430" tIns="45715" rIns="91430" bIns="45715" anchor="ctr" anchorCtr="0"/>
          <a:lstStyle>
            <a:lvl1pPr marL="0" indent="0" algn="ctr">
              <a:buNone/>
              <a:defRPr sz="1800">
                <a:solidFill>
                  <a:srgbClr val="FFFFFF"/>
                </a:solidFill>
              </a:defRPr>
            </a:lvl1pPr>
          </a:lstStyle>
          <a:p>
            <a:pPr lvl="0"/>
            <a:endParaRPr lang="en-US" dirty="0" smtClean="0"/>
          </a:p>
        </p:txBody>
      </p:sp>
      <p:sp>
        <p:nvSpPr>
          <p:cNvPr id="30" name="Text Placeholder 2"/>
          <p:cNvSpPr>
            <a:spLocks noGrp="1"/>
          </p:cNvSpPr>
          <p:nvPr>
            <p:ph type="body" sz="quarter" idx="19"/>
          </p:nvPr>
        </p:nvSpPr>
        <p:spPr>
          <a:xfrm>
            <a:off x="787237" y="1322614"/>
            <a:ext cx="3030234"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20"/>
          </p:nvPr>
        </p:nvSpPr>
        <p:spPr>
          <a:xfrm>
            <a:off x="787400" y="1016001"/>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6" name="Text Placeholder 4"/>
          <p:cNvSpPr>
            <a:spLocks noGrp="1"/>
          </p:cNvSpPr>
          <p:nvPr>
            <p:ph type="body" sz="quarter" idx="21"/>
          </p:nvPr>
        </p:nvSpPr>
        <p:spPr>
          <a:xfrm>
            <a:off x="5270336" y="1015206"/>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7" name="Text Placeholder 4"/>
          <p:cNvSpPr>
            <a:spLocks noGrp="1"/>
          </p:cNvSpPr>
          <p:nvPr>
            <p:ph type="body" sz="quarter" idx="22"/>
          </p:nvPr>
        </p:nvSpPr>
        <p:spPr>
          <a:xfrm>
            <a:off x="5270336" y="2880843"/>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8" name="Text Placeholder 4"/>
          <p:cNvSpPr>
            <a:spLocks noGrp="1"/>
          </p:cNvSpPr>
          <p:nvPr>
            <p:ph type="body" sz="quarter" idx="23"/>
          </p:nvPr>
        </p:nvSpPr>
        <p:spPr>
          <a:xfrm>
            <a:off x="787942" y="2885324"/>
            <a:ext cx="2973388" cy="306388"/>
          </a:xfrm>
          <a:prstGeom prst="rect">
            <a:avLst/>
          </a:prstGeom>
        </p:spPr>
        <p:txBody>
          <a:bodyPr vert="horz" lIns="91430" tIns="45715" rIns="91430" bIns="45715" anchor="ctr" anchorCtr="0"/>
          <a:lstStyle>
            <a:lvl1pPr marL="0" indent="0" algn="ctr">
              <a:buNone/>
              <a:defRPr sz="1600" b="1">
                <a:solidFill>
                  <a:schemeClr val="accent2"/>
                </a:solidFill>
                <a:latin typeface="+mj-lt"/>
              </a:defRPr>
            </a:lvl1pPr>
          </a:lstStyle>
          <a:p>
            <a:pPr lvl="0"/>
            <a:r>
              <a:rPr lang="en-US" dirty="0" smtClean="0"/>
              <a:t>Click to edit</a:t>
            </a:r>
            <a:endParaRPr lang="en-US" dirty="0"/>
          </a:p>
        </p:txBody>
      </p:sp>
      <p:sp>
        <p:nvSpPr>
          <p:cNvPr id="19" name="Text Placeholder 2"/>
          <p:cNvSpPr>
            <a:spLocks noGrp="1"/>
          </p:cNvSpPr>
          <p:nvPr>
            <p:ph type="body" sz="quarter" idx="24"/>
          </p:nvPr>
        </p:nvSpPr>
        <p:spPr>
          <a:xfrm>
            <a:off x="5270336" y="1322614"/>
            <a:ext cx="3036958"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21" name="Text Placeholder 2"/>
          <p:cNvSpPr>
            <a:spLocks noGrp="1"/>
          </p:cNvSpPr>
          <p:nvPr>
            <p:ph type="body" sz="quarter" idx="25"/>
          </p:nvPr>
        </p:nvSpPr>
        <p:spPr>
          <a:xfrm>
            <a:off x="5270336" y="3203834"/>
            <a:ext cx="3036958"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
        <p:nvSpPr>
          <p:cNvPr id="22" name="Text Placeholder 2"/>
          <p:cNvSpPr>
            <a:spLocks noGrp="1"/>
          </p:cNvSpPr>
          <p:nvPr>
            <p:ph type="body" sz="quarter" idx="26"/>
          </p:nvPr>
        </p:nvSpPr>
        <p:spPr>
          <a:xfrm>
            <a:off x="787942" y="3184730"/>
            <a:ext cx="3029529" cy="1281690"/>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100">
                <a:latin typeface="+mn-lt"/>
                <a:cs typeface="Arial"/>
              </a:defRPr>
            </a:lvl1pPr>
            <a:lvl2pPr marL="285717" indent="-114287">
              <a:lnSpc>
                <a:spcPct val="90000"/>
              </a:lnSpc>
              <a:defRPr sz="100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357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section">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4767263"/>
            <a:ext cx="1490134" cy="242094"/>
          </a:xfrm>
          <a:prstGeom prst="rect">
            <a:avLst/>
          </a:prstGeom>
        </p:spPr>
        <p:txBody>
          <a:bodyPr lIns="91430" tIns="45715" rIns="91430" bIns="45715"/>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endParaRPr lang="en-US" dirty="0" smtClean="0">
              <a:solidFill>
                <a:prstClr val="white">
                  <a:lumMod val="50000"/>
                </a:prstClr>
              </a:solidFill>
            </a:endParaRPr>
          </a:p>
        </p:txBody>
      </p:sp>
      <p:sp>
        <p:nvSpPr>
          <p:cNvPr id="7" name="Footer Placeholder 4"/>
          <p:cNvSpPr>
            <a:spLocks noGrp="1"/>
          </p:cNvSpPr>
          <p:nvPr>
            <p:ph type="ftr" sz="quarter" idx="11"/>
          </p:nvPr>
        </p:nvSpPr>
        <p:spPr>
          <a:xfrm>
            <a:off x="1868310" y="4621475"/>
            <a:ext cx="5446890" cy="419631"/>
          </a:xfrm>
        </p:spPr>
        <p:txBody>
          <a:bodyPr/>
          <a:lstStyle>
            <a:lvl1pPr>
              <a:defRPr sz="1100">
                <a:latin typeface="Arial Narrow" panose="020B0606020202030204" pitchFamily="34" charset="0"/>
              </a:defRPr>
            </a:lvl1pPr>
          </a:lstStyle>
          <a:p>
            <a:r>
              <a:rPr lang="en-US" b="1" smtClean="0">
                <a:solidFill>
                  <a:prstClr val="black">
                    <a:tint val="75000"/>
                  </a:prstClr>
                </a:solidFill>
              </a:rPr>
              <a:t>Confidential &amp; Proprietary</a:t>
            </a:r>
            <a:endParaRPr lang="en-US" b="1" dirty="0" smtClean="0">
              <a:solidFill>
                <a:prstClr val="black">
                  <a:tint val="75000"/>
                </a:prstClr>
              </a:solidFill>
            </a:endParaRPr>
          </a:p>
        </p:txBody>
      </p:sp>
      <p:sp>
        <p:nvSpPr>
          <p:cNvPr id="8" name="Slide Number Placeholder 5"/>
          <p:cNvSpPr>
            <a:spLocks noGrp="1"/>
          </p:cNvSpPr>
          <p:nvPr>
            <p:ph type="sldNum" sz="quarter" idx="12"/>
          </p:nvPr>
        </p:nvSpPr>
        <p:spPr>
          <a:xfrm>
            <a:off x="7926212" y="4735514"/>
            <a:ext cx="685799" cy="273844"/>
          </a:xfrm>
        </p:spPr>
        <p:txBody>
          <a:bodyPr/>
          <a:lstStyle>
            <a:lvl1pPr>
              <a:defRPr sz="1100">
                <a:latin typeface="Arial Narrow" panose="020B0606020202030204" pitchFamily="34" charset="0"/>
              </a:defRPr>
            </a:lvl1pPr>
          </a:lstStyle>
          <a:p>
            <a:fld id="{AB8D81DB-4738-F845-B874-4C4CA4304B1C}"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hasCustomPrompt="1"/>
          </p:nvPr>
        </p:nvSpPr>
        <p:spPr>
          <a:xfrm>
            <a:off x="584202" y="285751"/>
            <a:ext cx="6959599" cy="435506"/>
          </a:xfrm>
        </p:spPr>
        <p:txBody>
          <a:bodyPr>
            <a:normAutofit/>
          </a:bodyPr>
          <a:lstStyle>
            <a:lvl1pPr algn="l">
              <a:defRPr sz="3000"/>
            </a:lvl1pPr>
          </a:lstStyle>
          <a:p>
            <a:r>
              <a:rPr lang="en-US" dirty="0" smtClean="0"/>
              <a:t>CLICK TO EDIT TITLE</a:t>
            </a:r>
            <a:endParaRPr lang="en-US" dirty="0"/>
          </a:p>
        </p:txBody>
      </p:sp>
      <p:sp>
        <p:nvSpPr>
          <p:cNvPr id="19" name="Rounded Rectangle 18"/>
          <p:cNvSpPr/>
          <p:nvPr userDrawn="1"/>
        </p:nvSpPr>
        <p:spPr>
          <a:xfrm>
            <a:off x="6629400" y="876215"/>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20" name="Off-page Connector 11"/>
          <p:cNvSpPr/>
          <p:nvPr userDrawn="1"/>
        </p:nvSpPr>
        <p:spPr>
          <a:xfrm>
            <a:off x="6629400" y="875433"/>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2" name="Rounded Rectangle 41"/>
          <p:cNvSpPr/>
          <p:nvPr userDrawn="1"/>
        </p:nvSpPr>
        <p:spPr>
          <a:xfrm>
            <a:off x="2577522" y="86309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43" name="Off-page Connector 11"/>
          <p:cNvSpPr/>
          <p:nvPr userDrawn="1"/>
        </p:nvSpPr>
        <p:spPr>
          <a:xfrm>
            <a:off x="2577522" y="86231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46" name="Rounded Rectangle 45"/>
          <p:cNvSpPr/>
          <p:nvPr userDrawn="1"/>
        </p:nvSpPr>
        <p:spPr>
          <a:xfrm>
            <a:off x="4594640" y="849981"/>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47" name="Off-page Connector 11"/>
          <p:cNvSpPr/>
          <p:nvPr userDrawn="1"/>
        </p:nvSpPr>
        <p:spPr>
          <a:xfrm>
            <a:off x="4594640" y="849199"/>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0" name="Rounded Rectangle 49"/>
          <p:cNvSpPr/>
          <p:nvPr userDrawn="1"/>
        </p:nvSpPr>
        <p:spPr>
          <a:xfrm>
            <a:off x="540923" y="876215"/>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51" name="Off-page Connector 11"/>
          <p:cNvSpPr/>
          <p:nvPr userDrawn="1"/>
        </p:nvSpPr>
        <p:spPr>
          <a:xfrm>
            <a:off x="540923" y="875433"/>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2" name="Text Placeholder 2"/>
          <p:cNvSpPr>
            <a:spLocks noGrp="1"/>
          </p:cNvSpPr>
          <p:nvPr>
            <p:ph type="body" sz="quarter" idx="19"/>
          </p:nvPr>
        </p:nvSpPr>
        <p:spPr>
          <a:xfrm>
            <a:off x="619844" y="116254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62" name="Rounded Rectangle 61"/>
          <p:cNvSpPr/>
          <p:nvPr userDrawn="1"/>
        </p:nvSpPr>
        <p:spPr>
          <a:xfrm>
            <a:off x="540923"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63" name="Off-page Connector 11"/>
          <p:cNvSpPr/>
          <p:nvPr userDrawn="1"/>
        </p:nvSpPr>
        <p:spPr>
          <a:xfrm>
            <a:off x="540923"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66" name="Rounded Rectangle 65"/>
          <p:cNvSpPr/>
          <p:nvPr userDrawn="1"/>
        </p:nvSpPr>
        <p:spPr>
          <a:xfrm>
            <a:off x="2550761" y="2842973"/>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67" name="Off-page Connector 11"/>
          <p:cNvSpPr/>
          <p:nvPr userDrawn="1"/>
        </p:nvSpPr>
        <p:spPr>
          <a:xfrm>
            <a:off x="2550761" y="2842191"/>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70" name="Rounded Rectangle 69"/>
          <p:cNvSpPr/>
          <p:nvPr userDrawn="1"/>
        </p:nvSpPr>
        <p:spPr>
          <a:xfrm>
            <a:off x="4594640"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71" name="Off-page Connector 11"/>
          <p:cNvSpPr/>
          <p:nvPr userDrawn="1"/>
        </p:nvSpPr>
        <p:spPr>
          <a:xfrm>
            <a:off x="4594640"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74" name="Rounded Rectangle 73"/>
          <p:cNvSpPr/>
          <p:nvPr userDrawn="1"/>
        </p:nvSpPr>
        <p:spPr>
          <a:xfrm>
            <a:off x="6625322" y="2845978"/>
            <a:ext cx="1909078" cy="1751033"/>
          </a:xfrm>
          <a:prstGeom prst="roundRect">
            <a:avLst/>
          </a:prstGeom>
          <a:gradFill flip="none" rotWithShape="1">
            <a:gsLst>
              <a:gs pos="100000">
                <a:schemeClr val="bg1">
                  <a:lumMod val="75000"/>
                </a:schemeClr>
              </a:gs>
              <a:gs pos="10000">
                <a:schemeClr val="bg1">
                  <a:lumMod val="95000"/>
                </a:schemeClr>
              </a:gs>
            </a:gsLst>
            <a:lin ang="16200000" scaled="0"/>
            <a:tileRect/>
          </a:gra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lIns="0" tIns="45715" rIns="91430" bIns="45715" rtlCol="0" anchor="b" anchorCtr="1"/>
          <a:lstStyle/>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panose="020B0604020202020204" pitchFamily="34" charset="0"/>
              <a:buChar char="•"/>
            </a:pPr>
            <a:endParaRPr lang="en-US" sz="1200" b="1" dirty="0" smtClean="0"/>
          </a:p>
          <a:p>
            <a:pPr marL="171430" indent="-171430">
              <a:lnSpc>
                <a:spcPct val="90000"/>
              </a:lnSpc>
              <a:buClr>
                <a:schemeClr val="accent2"/>
              </a:buClr>
              <a:buFont typeface="Arial" panose="020B0604020202020204" pitchFamily="34" charset="0"/>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200" b="1" dirty="0"/>
          </a:p>
          <a:p>
            <a:pPr marL="171430" indent="-171430">
              <a:lnSpc>
                <a:spcPct val="90000"/>
              </a:lnSpc>
              <a:buClr>
                <a:schemeClr val="accent2"/>
              </a:buClr>
              <a:buFont typeface="Arial"/>
              <a:buChar char="•"/>
            </a:pPr>
            <a:endParaRPr lang="en-US" sz="1200" b="1" dirty="0" smtClean="0"/>
          </a:p>
          <a:p>
            <a:pPr marL="171430" indent="-171430">
              <a:lnSpc>
                <a:spcPct val="90000"/>
              </a:lnSpc>
              <a:buClr>
                <a:schemeClr val="accent2"/>
              </a:buClr>
              <a:buFont typeface="Arial"/>
              <a:buChar char="•"/>
            </a:pPr>
            <a:endParaRPr lang="en-US" sz="1400" b="1" dirty="0"/>
          </a:p>
        </p:txBody>
      </p:sp>
      <p:sp>
        <p:nvSpPr>
          <p:cNvPr id="75" name="Off-page Connector 11"/>
          <p:cNvSpPr/>
          <p:nvPr userDrawn="1"/>
        </p:nvSpPr>
        <p:spPr>
          <a:xfrm>
            <a:off x="6625322" y="2845196"/>
            <a:ext cx="1905000" cy="303233"/>
          </a:xfrm>
          <a:prstGeom prst="flowChartOffpageConnector">
            <a:avLst/>
          </a:prstGeom>
          <a:gradFill flip="none" rotWithShape="1">
            <a:gsLst>
              <a:gs pos="38000">
                <a:srgbClr val="800E1E"/>
              </a:gs>
              <a:gs pos="92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2400" dirty="0">
              <a:solidFill>
                <a:srgbClr val="FFFFFF"/>
              </a:solidFill>
              <a:latin typeface="+mj-lt"/>
            </a:endParaRPr>
          </a:p>
        </p:txBody>
      </p:sp>
      <p:sp>
        <p:nvSpPr>
          <p:cNvPr id="5" name="Text Placeholder 4"/>
          <p:cNvSpPr>
            <a:spLocks noGrp="1"/>
          </p:cNvSpPr>
          <p:nvPr>
            <p:ph type="body" sz="quarter" idx="24"/>
          </p:nvPr>
        </p:nvSpPr>
        <p:spPr>
          <a:xfrm>
            <a:off x="701677" y="876300"/>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41" name="Text Placeholder 4"/>
          <p:cNvSpPr>
            <a:spLocks noGrp="1"/>
          </p:cNvSpPr>
          <p:nvPr>
            <p:ph type="body" sz="quarter" idx="25"/>
          </p:nvPr>
        </p:nvSpPr>
        <p:spPr>
          <a:xfrm>
            <a:off x="2714253" y="88683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4" name="Text Placeholder 4"/>
          <p:cNvSpPr>
            <a:spLocks noGrp="1"/>
          </p:cNvSpPr>
          <p:nvPr>
            <p:ph type="body" sz="quarter" idx="26"/>
          </p:nvPr>
        </p:nvSpPr>
        <p:spPr>
          <a:xfrm>
            <a:off x="4753724" y="87189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5" name="Text Placeholder 4"/>
          <p:cNvSpPr>
            <a:spLocks noGrp="1"/>
          </p:cNvSpPr>
          <p:nvPr>
            <p:ph type="body" sz="quarter" idx="27"/>
          </p:nvPr>
        </p:nvSpPr>
        <p:spPr>
          <a:xfrm>
            <a:off x="6744168" y="871895"/>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6" name="Text Placeholder 4"/>
          <p:cNvSpPr>
            <a:spLocks noGrp="1"/>
          </p:cNvSpPr>
          <p:nvPr>
            <p:ph type="body" sz="quarter" idx="28"/>
          </p:nvPr>
        </p:nvSpPr>
        <p:spPr>
          <a:xfrm>
            <a:off x="701677"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7" name="Text Placeholder 4"/>
          <p:cNvSpPr>
            <a:spLocks noGrp="1"/>
          </p:cNvSpPr>
          <p:nvPr>
            <p:ph type="body" sz="quarter" idx="29"/>
          </p:nvPr>
        </p:nvSpPr>
        <p:spPr>
          <a:xfrm>
            <a:off x="2714253"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8" name="Text Placeholder 4"/>
          <p:cNvSpPr>
            <a:spLocks noGrp="1"/>
          </p:cNvSpPr>
          <p:nvPr>
            <p:ph type="body" sz="quarter" idx="30"/>
          </p:nvPr>
        </p:nvSpPr>
        <p:spPr>
          <a:xfrm>
            <a:off x="4753724"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59" name="Text Placeholder 4"/>
          <p:cNvSpPr>
            <a:spLocks noGrp="1"/>
          </p:cNvSpPr>
          <p:nvPr>
            <p:ph type="body" sz="quarter" idx="31"/>
          </p:nvPr>
        </p:nvSpPr>
        <p:spPr>
          <a:xfrm>
            <a:off x="6744168" y="2859239"/>
            <a:ext cx="1599265" cy="260350"/>
          </a:xfrm>
          <a:prstGeom prst="rect">
            <a:avLst/>
          </a:prstGeom>
        </p:spPr>
        <p:txBody>
          <a:bodyPr vert="horz" lIns="91430" tIns="45715" rIns="91430" bIns="45715" anchor="ctr" anchorCtr="0"/>
          <a:lstStyle>
            <a:lvl1pPr marL="0" indent="0" algn="ctr">
              <a:buNone/>
              <a:defRPr sz="1200">
                <a:solidFill>
                  <a:srgbClr val="FFFFFF"/>
                </a:solidFill>
                <a:latin typeface="+mj-lt"/>
              </a:defRPr>
            </a:lvl1pPr>
          </a:lstStyle>
          <a:p>
            <a:pPr lvl="0"/>
            <a:r>
              <a:rPr lang="en-US" dirty="0" smtClean="0"/>
              <a:t>Click to edit</a:t>
            </a:r>
            <a:endParaRPr lang="en-US" dirty="0"/>
          </a:p>
        </p:txBody>
      </p:sp>
      <p:sp>
        <p:nvSpPr>
          <p:cNvPr id="60" name="Text Placeholder 2"/>
          <p:cNvSpPr>
            <a:spLocks noGrp="1"/>
          </p:cNvSpPr>
          <p:nvPr>
            <p:ph type="body" sz="quarter" idx="32"/>
          </p:nvPr>
        </p:nvSpPr>
        <p:spPr>
          <a:xfrm>
            <a:off x="2647360" y="1184449"/>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61" name="Text Placeholder 2"/>
          <p:cNvSpPr>
            <a:spLocks noGrp="1"/>
          </p:cNvSpPr>
          <p:nvPr>
            <p:ph type="body" sz="quarter" idx="33"/>
          </p:nvPr>
        </p:nvSpPr>
        <p:spPr>
          <a:xfrm>
            <a:off x="4679361" y="1152431"/>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78" name="Text Placeholder 2"/>
          <p:cNvSpPr>
            <a:spLocks noGrp="1"/>
          </p:cNvSpPr>
          <p:nvPr>
            <p:ph type="body" sz="quarter" idx="34"/>
          </p:nvPr>
        </p:nvSpPr>
        <p:spPr>
          <a:xfrm>
            <a:off x="6672943" y="1184567"/>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79" name="Text Placeholder 2"/>
          <p:cNvSpPr>
            <a:spLocks noGrp="1"/>
          </p:cNvSpPr>
          <p:nvPr>
            <p:ph type="body" sz="quarter" idx="35"/>
          </p:nvPr>
        </p:nvSpPr>
        <p:spPr>
          <a:xfrm>
            <a:off x="619844" y="3148429"/>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0" name="Text Placeholder 2"/>
          <p:cNvSpPr>
            <a:spLocks noGrp="1"/>
          </p:cNvSpPr>
          <p:nvPr>
            <p:ph type="body" sz="quarter" idx="36"/>
          </p:nvPr>
        </p:nvSpPr>
        <p:spPr>
          <a:xfrm>
            <a:off x="2647360"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1" name="Text Placeholder 2"/>
          <p:cNvSpPr>
            <a:spLocks noGrp="1"/>
          </p:cNvSpPr>
          <p:nvPr>
            <p:ph type="body" sz="quarter" idx="37"/>
          </p:nvPr>
        </p:nvSpPr>
        <p:spPr>
          <a:xfrm>
            <a:off x="4679361"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
        <p:nvSpPr>
          <p:cNvPr id="82" name="Text Placeholder 2"/>
          <p:cNvSpPr>
            <a:spLocks noGrp="1"/>
          </p:cNvSpPr>
          <p:nvPr>
            <p:ph type="body" sz="quarter" idx="38"/>
          </p:nvPr>
        </p:nvSpPr>
        <p:spPr>
          <a:xfrm>
            <a:off x="6672943" y="3145424"/>
            <a:ext cx="1741716" cy="1388505"/>
          </a:xfrm>
          <a:prstGeom prst="rect">
            <a:avLst/>
          </a:prstGeom>
        </p:spPr>
        <p:txBody>
          <a:bodyPr vert="horz" lIns="91430" tIns="45715" rIns="91430" bIns="45715"/>
          <a:lstStyle>
            <a:lvl1pPr marL="182859" indent="-182859" algn="l">
              <a:lnSpc>
                <a:spcPct val="90000"/>
              </a:lnSpc>
              <a:spcBef>
                <a:spcPts val="0"/>
              </a:spcBef>
              <a:buClr>
                <a:schemeClr val="accent2"/>
              </a:buClr>
              <a:buFont typeface="Arial"/>
              <a:buChar char="•"/>
              <a:defRPr sz="1000">
                <a:latin typeface="+mn-lt"/>
                <a:cs typeface="Arial"/>
              </a:defRPr>
            </a:lvl1pPr>
            <a:lvl2pPr marL="285717" indent="-114287">
              <a:lnSpc>
                <a:spcPct val="90000"/>
              </a:lnSpc>
              <a:defRPr sz="800"/>
            </a:lvl2pPr>
          </a:lstStyle>
          <a:p>
            <a:pPr lvl="0"/>
            <a:r>
              <a:rPr lang="en-US" dirty="0" smtClean="0"/>
              <a:t>Click to edit </a:t>
            </a:r>
          </a:p>
          <a:p>
            <a:pPr lvl="1"/>
            <a:r>
              <a:rPr lang="en-US" dirty="0" smtClean="0"/>
              <a:t>Second level</a:t>
            </a:r>
          </a:p>
        </p:txBody>
      </p:sp>
    </p:spTree>
    <p:extLst>
      <p:ext uri="{BB962C8B-B14F-4D97-AF65-F5344CB8AC3E}">
        <p14:creationId xmlns:p14="http://schemas.microsoft.com/office/powerpoint/2010/main" val="37696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7780" y="2093913"/>
            <a:ext cx="7543797" cy="1408378"/>
          </a:xfrm>
          <a:prstGeom prst="rect">
            <a:avLst/>
          </a:prstGeom>
        </p:spPr>
        <p:txBody>
          <a:bodyPr vert="horz" lIns="91430" tIns="45715" rIns="91430" bIns="45715" rtlCol="0" anchor="ctr">
            <a:noAutofit/>
          </a:bodyPr>
          <a:lstStyle/>
          <a:p>
            <a:r>
              <a:rPr lang="en-US" dirty="0" smtClean="0"/>
              <a:t>YAANA TECHNOLOGIES</a:t>
            </a:r>
            <a:endParaRPr lang="en-US" dirty="0"/>
          </a:p>
        </p:txBody>
      </p:sp>
      <p:sp>
        <p:nvSpPr>
          <p:cNvPr id="5" name="Footer Placeholder 4"/>
          <p:cNvSpPr>
            <a:spLocks noGrp="1"/>
          </p:cNvSpPr>
          <p:nvPr>
            <p:ph type="ftr" sz="quarter" idx="3"/>
          </p:nvPr>
        </p:nvSpPr>
        <p:spPr>
          <a:xfrm>
            <a:off x="1534475" y="4616094"/>
            <a:ext cx="6180667" cy="518584"/>
          </a:xfrm>
          <a:prstGeom prst="rect">
            <a:avLst/>
          </a:prstGeom>
        </p:spPr>
        <p:txBody>
          <a:bodyPr vert="horz" lIns="91430" tIns="45715" rIns="91430" bIns="45715" rtlCol="0" anchor="ctr"/>
          <a:lstStyle>
            <a:lvl1pPr algn="ctr">
              <a:defRPr sz="1200">
                <a:solidFill>
                  <a:schemeClr val="tx1">
                    <a:tint val="75000"/>
                  </a:schemeClr>
                </a:solidFill>
              </a:defRPr>
            </a:lvl1pPr>
          </a:lstStyle>
          <a:p>
            <a:r>
              <a:rPr lang="en-US" sz="1000" b="1" dirty="0" smtClean="0">
                <a:solidFill>
                  <a:prstClr val="black">
                    <a:tint val="75000"/>
                  </a:prstClr>
                </a:solidFill>
              </a:rPr>
              <a:t>Confidential &amp; Proprietary</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69112" y="4735514"/>
            <a:ext cx="685799" cy="273844"/>
          </a:xfrm>
          <a:prstGeom prst="rect">
            <a:avLst/>
          </a:prstGeom>
        </p:spPr>
        <p:txBody>
          <a:bodyPr vert="horz" lIns="91430" tIns="45715" rIns="91430" bIns="45715" rtlCol="0" anchor="ctr"/>
          <a:lstStyle>
            <a:lvl1pPr algn="r">
              <a:defRPr sz="1200">
                <a:solidFill>
                  <a:schemeClr val="tx1">
                    <a:tint val="75000"/>
                  </a:schemeClr>
                </a:solidFill>
              </a:defRPr>
            </a:lvl1pPr>
          </a:lstStyle>
          <a:p>
            <a:fld id="{AB8D81DB-4738-F845-B874-4C4CA4304B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81479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sldNum="0" hdr="0" dt="0"/>
  <p:txStyles>
    <p:titleStyle>
      <a:lvl1pPr algn="r" defTabSz="457148" rtl="0" eaLnBrk="1" latinLnBrk="0" hangingPunct="1">
        <a:spcBef>
          <a:spcPct val="0"/>
        </a:spcBef>
        <a:buNone/>
        <a:defRPr sz="6600" b="1" i="0" kern="900" spc="0" baseline="0">
          <a:solidFill>
            <a:schemeClr val="tx1"/>
          </a:solidFill>
          <a:latin typeface="Arial Narrow Bold"/>
          <a:ea typeface="+mj-ea"/>
          <a:cs typeface="Arial Narrow Bold"/>
        </a:defRPr>
      </a:lvl1pPr>
    </p:titleStyle>
    <p:bodyStyle>
      <a:lvl1pPr marL="342861" indent="-342861" algn="l" defTabSz="457148" rtl="0" eaLnBrk="1" latinLnBrk="0" hangingPunct="1">
        <a:spcBef>
          <a:spcPct val="20000"/>
        </a:spcBef>
        <a:buFont typeface="Arial"/>
        <a:buChar char="•"/>
        <a:defRPr sz="3200" kern="1200">
          <a:solidFill>
            <a:schemeClr val="tx1"/>
          </a:solidFill>
          <a:latin typeface="+mn-lt"/>
          <a:ea typeface="+mn-ea"/>
          <a:cs typeface="+mn-cs"/>
        </a:defRPr>
      </a:lvl1pPr>
      <a:lvl2pPr marL="742865" indent="-285717" algn="l" defTabSz="457148" rtl="0" eaLnBrk="1" latinLnBrk="0" hangingPunct="1">
        <a:spcBef>
          <a:spcPct val="20000"/>
        </a:spcBef>
        <a:buFont typeface="Arial"/>
        <a:buChar char="–"/>
        <a:defRPr sz="2800" kern="1200">
          <a:solidFill>
            <a:schemeClr val="tx1"/>
          </a:solidFill>
          <a:latin typeface="+mn-lt"/>
          <a:ea typeface="+mn-ea"/>
          <a:cs typeface="+mn-cs"/>
        </a:defRPr>
      </a:lvl2pPr>
      <a:lvl3pPr marL="1142870" indent="-228574" algn="l" defTabSz="457148" rtl="0" eaLnBrk="1" latinLnBrk="0" hangingPunct="1">
        <a:spcBef>
          <a:spcPct val="20000"/>
        </a:spcBef>
        <a:buFont typeface="Arial"/>
        <a:buChar char="•"/>
        <a:defRPr sz="2400" kern="1200">
          <a:solidFill>
            <a:schemeClr val="tx1"/>
          </a:solidFill>
          <a:latin typeface="+mn-lt"/>
          <a:ea typeface="+mn-ea"/>
          <a:cs typeface="+mn-cs"/>
        </a:defRPr>
      </a:lvl3pPr>
      <a:lvl4pPr marL="1600018" indent="-228574" algn="l" defTabSz="457148" rtl="0" eaLnBrk="1" latinLnBrk="0" hangingPunct="1">
        <a:spcBef>
          <a:spcPct val="20000"/>
        </a:spcBef>
        <a:buFont typeface="Arial"/>
        <a:buChar char="–"/>
        <a:defRPr sz="2000" kern="1200">
          <a:solidFill>
            <a:schemeClr val="tx1"/>
          </a:solidFill>
          <a:latin typeface="+mn-lt"/>
          <a:ea typeface="+mn-ea"/>
          <a:cs typeface="+mn-cs"/>
        </a:defRPr>
      </a:lvl4pPr>
      <a:lvl5pPr marL="2057166" indent="-228574" algn="l" defTabSz="457148" rtl="0" eaLnBrk="1" latinLnBrk="0" hangingPunct="1">
        <a:spcBef>
          <a:spcPct val="20000"/>
        </a:spcBef>
        <a:buFont typeface="Arial"/>
        <a:buChar char="»"/>
        <a:defRPr sz="2000" kern="1200">
          <a:solidFill>
            <a:schemeClr val="tx1"/>
          </a:solidFill>
          <a:latin typeface="+mn-lt"/>
          <a:ea typeface="+mn-ea"/>
          <a:cs typeface="+mn-cs"/>
        </a:defRPr>
      </a:lvl5pPr>
      <a:lvl6pPr marL="2514314" indent="-228574" algn="l" defTabSz="457148" rtl="0" eaLnBrk="1" latinLnBrk="0" hangingPunct="1">
        <a:spcBef>
          <a:spcPct val="20000"/>
        </a:spcBef>
        <a:buFont typeface="Arial"/>
        <a:buChar char="•"/>
        <a:defRPr sz="2000" kern="1200">
          <a:solidFill>
            <a:schemeClr val="tx1"/>
          </a:solidFill>
          <a:latin typeface="+mn-lt"/>
          <a:ea typeface="+mn-ea"/>
          <a:cs typeface="+mn-cs"/>
        </a:defRPr>
      </a:lvl6pPr>
      <a:lvl7pPr marL="2971462" indent="-228574" algn="l" defTabSz="457148" rtl="0" eaLnBrk="1" latinLnBrk="0" hangingPunct="1">
        <a:spcBef>
          <a:spcPct val="20000"/>
        </a:spcBef>
        <a:buFont typeface="Arial"/>
        <a:buChar char="•"/>
        <a:defRPr sz="2000" kern="1200">
          <a:solidFill>
            <a:schemeClr val="tx1"/>
          </a:solidFill>
          <a:latin typeface="+mn-lt"/>
          <a:ea typeface="+mn-ea"/>
          <a:cs typeface="+mn-cs"/>
        </a:defRPr>
      </a:lvl7pPr>
      <a:lvl8pPr marL="3428610" indent="-228574" algn="l" defTabSz="457148" rtl="0" eaLnBrk="1" latinLnBrk="0" hangingPunct="1">
        <a:spcBef>
          <a:spcPct val="20000"/>
        </a:spcBef>
        <a:buFont typeface="Arial"/>
        <a:buChar char="•"/>
        <a:defRPr sz="2000" kern="1200">
          <a:solidFill>
            <a:schemeClr val="tx1"/>
          </a:solidFill>
          <a:latin typeface="+mn-lt"/>
          <a:ea typeface="+mn-ea"/>
          <a:cs typeface="+mn-cs"/>
        </a:defRPr>
      </a:lvl8pPr>
      <a:lvl9pPr marL="3885758" indent="-228574" algn="l" defTabSz="45714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8" rtl="0" eaLnBrk="1" latinLnBrk="0" hangingPunct="1">
        <a:defRPr sz="1800" kern="1200">
          <a:solidFill>
            <a:schemeClr val="tx1"/>
          </a:solidFill>
          <a:latin typeface="+mn-lt"/>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ony@yaanatech.co.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2800" dirty="0" smtClean="0"/>
              <a:t>Deconstructing the EU NIS Directive:</a:t>
            </a:r>
            <a:endParaRPr lang="en-GB" sz="2800" dirty="0"/>
          </a:p>
        </p:txBody>
      </p:sp>
      <p:sp>
        <p:nvSpPr>
          <p:cNvPr id="5" name="Text Placeholder 4"/>
          <p:cNvSpPr>
            <a:spLocks noGrp="1"/>
          </p:cNvSpPr>
          <p:nvPr>
            <p:ph type="body" sz="quarter" idx="13"/>
          </p:nvPr>
        </p:nvSpPr>
        <p:spPr/>
        <p:txBody>
          <a:bodyPr/>
          <a:lstStyle/>
          <a:p>
            <a:r>
              <a:rPr lang="en-US" sz="2800" dirty="0" smtClean="0"/>
              <a:t>model, architecture, interfaces, expressions</a:t>
            </a:r>
            <a:br>
              <a:rPr lang="en-US" sz="2800" dirty="0" smtClean="0"/>
            </a:br>
            <a:endParaRPr lang="en-US" sz="2800" dirty="0"/>
          </a:p>
        </p:txBody>
      </p:sp>
      <p:sp>
        <p:nvSpPr>
          <p:cNvPr id="6" name="Text Placeholder 5"/>
          <p:cNvSpPr>
            <a:spLocks noGrp="1"/>
          </p:cNvSpPr>
          <p:nvPr>
            <p:ph type="body" sz="quarter" idx="14"/>
          </p:nvPr>
        </p:nvSpPr>
        <p:spPr/>
        <p:txBody>
          <a:bodyPr/>
          <a:lstStyle/>
          <a:p>
            <a:r>
              <a:rPr lang="en-US" dirty="0" smtClean="0"/>
              <a:t>Tony </a:t>
            </a:r>
            <a:r>
              <a:rPr lang="en-US" dirty="0" err="1" smtClean="0"/>
              <a:t>Rutkowski</a:t>
            </a:r>
            <a:r>
              <a:rPr lang="en-US" dirty="0" smtClean="0"/>
              <a:t>, </a:t>
            </a:r>
            <a:r>
              <a:rPr lang="en-US" dirty="0" smtClean="0">
                <a:hlinkClick r:id="rId2"/>
              </a:rPr>
              <a:t>mailto:tony@yaanatech.com</a:t>
            </a:r>
            <a:endParaRPr lang="en-US" dirty="0" smtClean="0"/>
          </a:p>
        </p:txBody>
      </p:sp>
      <p:sp>
        <p:nvSpPr>
          <p:cNvPr id="9" name="Text Placeholder 8"/>
          <p:cNvSpPr>
            <a:spLocks noGrp="1"/>
          </p:cNvSpPr>
          <p:nvPr>
            <p:ph type="body" sz="quarter" idx="15"/>
          </p:nvPr>
        </p:nvSpPr>
        <p:spPr/>
        <p:txBody>
          <a:bodyPr/>
          <a:lstStyle/>
          <a:p>
            <a:r>
              <a:rPr lang="en-US" dirty="0" smtClean="0"/>
              <a:t>08 Feb 2016</a:t>
            </a:r>
            <a:endParaRPr lang="en-GB" dirty="0"/>
          </a:p>
        </p:txBody>
      </p:sp>
      <p:sp>
        <p:nvSpPr>
          <p:cNvPr id="3" name="TextBox 2"/>
          <p:cNvSpPr txBox="1"/>
          <p:nvPr/>
        </p:nvSpPr>
        <p:spPr>
          <a:xfrm>
            <a:off x="1607643" y="4625656"/>
            <a:ext cx="3018006" cy="276999"/>
          </a:xfrm>
          <a:prstGeom prst="rect">
            <a:avLst/>
          </a:prstGeom>
          <a:noFill/>
        </p:spPr>
        <p:txBody>
          <a:bodyPr wrap="none" rtlCol="0">
            <a:spAutoFit/>
          </a:bodyPr>
          <a:lstStyle/>
          <a:p>
            <a:r>
              <a:rPr lang="en-US" sz="1200" dirty="0" smtClean="0"/>
              <a:t>Copyright © Yaana Technologies LLC 2016</a:t>
            </a:r>
            <a:endParaRPr lang="en-GB" sz="1200" dirty="0"/>
          </a:p>
        </p:txBody>
      </p:sp>
      <p:sp>
        <p:nvSpPr>
          <p:cNvPr id="7" name="Rectangle 6"/>
          <p:cNvSpPr/>
          <p:nvPr/>
        </p:nvSpPr>
        <p:spPr>
          <a:xfrm>
            <a:off x="5892661" y="-5576"/>
            <a:ext cx="3251339" cy="369332"/>
          </a:xfrm>
          <a:prstGeom prst="rect">
            <a:avLst/>
          </a:prstGeom>
        </p:spPr>
        <p:txBody>
          <a:bodyPr wrap="none">
            <a:spAutoFit/>
          </a:bodyPr>
          <a:lstStyle/>
          <a:p>
            <a:r>
              <a:rPr lang="en-GB" b="1" dirty="0" smtClean="0"/>
              <a:t>ETSI Doc. </a:t>
            </a:r>
            <a:r>
              <a:rPr lang="en-GB" b="1" dirty="0" smtClean="0"/>
              <a:t>CYBER(16)006023r1</a:t>
            </a:r>
            <a:endParaRPr lang="en-GB" b="1" dirty="0"/>
          </a:p>
        </p:txBody>
      </p:sp>
    </p:spTree>
    <p:extLst>
      <p:ext uri="{BB962C8B-B14F-4D97-AF65-F5344CB8AC3E}">
        <p14:creationId xmlns:p14="http://schemas.microsoft.com/office/powerpoint/2010/main" val="86373451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EU NIS </a:t>
            </a:r>
            <a:r>
              <a:rPr lang="en-US" dirty="0" smtClean="0"/>
              <a:t>Directive significant </a:t>
            </a:r>
            <a:r>
              <a:rPr lang="en-US" dirty="0" smtClean="0"/>
              <a:t>challenges</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What standardized information exchange models, architectures, interfaces, and information expressions will be adopted among Members and interoperate with major partners</a:t>
            </a:r>
            <a:r>
              <a:rPr lang="en-US" dirty="0" smtClean="0"/>
              <a:t>?</a:t>
            </a:r>
          </a:p>
          <a:p>
            <a:r>
              <a:rPr lang="en-US" dirty="0" smtClean="0"/>
              <a:t>How do the various identified member entities co-exist at national, regional, and global levels and </a:t>
            </a:r>
            <a:r>
              <a:rPr lang="en-GB" dirty="0"/>
              <a:t>fit into the NIS Directive model and </a:t>
            </a:r>
            <a:r>
              <a:rPr lang="en-GB" dirty="0" smtClean="0"/>
              <a:t>architecture?</a:t>
            </a:r>
            <a:endParaRPr lang="en-US" dirty="0" smtClean="0"/>
          </a:p>
          <a:p>
            <a:pPr lvl="1"/>
            <a:r>
              <a:rPr lang="en-US" dirty="0" smtClean="0"/>
              <a:t>Competent Authorities</a:t>
            </a:r>
          </a:p>
          <a:p>
            <a:pPr lvl="1"/>
            <a:r>
              <a:rPr lang="en-US" dirty="0" smtClean="0"/>
              <a:t>Computer </a:t>
            </a:r>
            <a:r>
              <a:rPr lang="en-US" dirty="0"/>
              <a:t>Security Incident Response </a:t>
            </a:r>
            <a:r>
              <a:rPr lang="en-US" dirty="0" smtClean="0"/>
              <a:t>Teams</a:t>
            </a:r>
            <a:endParaRPr lang="en-US" dirty="0"/>
          </a:p>
          <a:p>
            <a:r>
              <a:rPr lang="en-US" dirty="0"/>
              <a:t>How do the various identified </a:t>
            </a:r>
            <a:r>
              <a:rPr lang="en-US" dirty="0" smtClean="0"/>
              <a:t>private sector entities </a:t>
            </a:r>
            <a:r>
              <a:rPr lang="en-US" dirty="0"/>
              <a:t>co-exist at national, regional, and global levels and </a:t>
            </a:r>
            <a:r>
              <a:rPr lang="en-GB" dirty="0"/>
              <a:t>fit into the NIS Directive model and architecture</a:t>
            </a:r>
            <a:r>
              <a:rPr lang="en-US" dirty="0" smtClean="0"/>
              <a:t>?</a:t>
            </a:r>
            <a:endParaRPr lang="en-GB" dirty="0" smtClean="0"/>
          </a:p>
          <a:p>
            <a:pPr lvl="1"/>
            <a:r>
              <a:rPr lang="en-GB" dirty="0" smtClean="0"/>
              <a:t>How do </a:t>
            </a:r>
            <a:r>
              <a:rPr lang="en-GB" i="1" dirty="0" smtClean="0"/>
              <a:t>Public Electronic Communication Networks or Publicly Available Electronic Communication Service Providers under EU DIRECTIVE 2002/21/EC and Trust Providers</a:t>
            </a:r>
            <a:r>
              <a:rPr lang="en-GB" dirty="0" smtClean="0"/>
              <a:t>?</a:t>
            </a:r>
          </a:p>
          <a:p>
            <a:pPr lvl="1"/>
            <a:r>
              <a:rPr lang="en-US" dirty="0" smtClean="0"/>
              <a:t>How </a:t>
            </a:r>
            <a:r>
              <a:rPr lang="en-US" dirty="0"/>
              <a:t>do </a:t>
            </a:r>
            <a:r>
              <a:rPr lang="en-US" dirty="0" smtClean="0"/>
              <a:t>Information </a:t>
            </a:r>
            <a:r>
              <a:rPr lang="en-US" dirty="0"/>
              <a:t>Sharing and Analysis </a:t>
            </a:r>
            <a:r>
              <a:rPr lang="en-US" dirty="0" smtClean="0"/>
              <a:t>Centers (</a:t>
            </a:r>
            <a:r>
              <a:rPr lang="en-US" dirty="0"/>
              <a:t>ISACs) and Information Sharing and Analysis </a:t>
            </a:r>
            <a:r>
              <a:rPr lang="en-US" dirty="0" smtClean="0"/>
              <a:t>Organizations (ISAOs) fit into the NIS Directive model and architecture?</a:t>
            </a:r>
            <a:endParaRPr lang="en-GB" dirty="0" smtClean="0"/>
          </a:p>
          <a:p>
            <a:r>
              <a:rPr lang="en-US" dirty="0"/>
              <a:t>How do </a:t>
            </a:r>
            <a:r>
              <a:rPr lang="en-US" dirty="0" smtClean="0"/>
              <a:t>consistent technical specifications get developed and applied?</a:t>
            </a:r>
          </a:p>
          <a:p>
            <a:pPr lvl="1"/>
            <a:r>
              <a:rPr lang="en-US" dirty="0" smtClean="0"/>
              <a:t>Cyber security information exchange expressions </a:t>
            </a:r>
          </a:p>
          <a:p>
            <a:pPr lvl="1"/>
            <a:r>
              <a:rPr lang="en-US" dirty="0" smtClean="0"/>
              <a:t>Privacy filtering</a:t>
            </a:r>
          </a:p>
          <a:p>
            <a:r>
              <a:rPr lang="en-US" dirty="0" smtClean="0"/>
              <a:t>How are virtualised infrastructures and services </a:t>
            </a:r>
            <a:r>
              <a:rPr lang="en-US" dirty="0"/>
              <a:t>such as NFV, SDN, MEC </a:t>
            </a:r>
            <a:r>
              <a:rPr lang="en-US" dirty="0" smtClean="0"/>
              <a:t>to </a:t>
            </a:r>
            <a:r>
              <a:rPr lang="en-US" dirty="0" smtClean="0"/>
              <a:t>be treated?</a:t>
            </a:r>
          </a:p>
          <a:p>
            <a:endParaRPr lang="en-GB" dirty="0"/>
          </a:p>
        </p:txBody>
      </p:sp>
      <p:sp>
        <p:nvSpPr>
          <p:cNvPr id="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92726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EU NIS Directive</a:t>
            </a:r>
            <a:endParaRPr lang="en-GB" dirty="0"/>
          </a:p>
        </p:txBody>
      </p:sp>
      <p:sp>
        <p:nvSpPr>
          <p:cNvPr id="4" name="Down Arrow 3"/>
          <p:cNvSpPr/>
          <p:nvPr/>
        </p:nvSpPr>
        <p:spPr>
          <a:xfrm rot="5400000">
            <a:off x="4255384" y="851510"/>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rot="5400000">
            <a:off x="4255384" y="1288221"/>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5400000">
            <a:off x="4255384" y="1874024"/>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5400000">
            <a:off x="4255384" y="2394117"/>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76665" y="1140429"/>
            <a:ext cx="3486273" cy="249043"/>
          </a:xfrm>
          <a:prstGeom prst="rect">
            <a:avLst/>
          </a:prstGeom>
          <a:noFill/>
        </p:spPr>
        <p:txBody>
          <a:bodyPr wrap="square" rtlCol="0">
            <a:spAutoFit/>
          </a:bodyPr>
          <a:lstStyle/>
          <a:p>
            <a:pPr>
              <a:lnSpc>
                <a:spcPts val="1200"/>
              </a:lnSpc>
            </a:pPr>
            <a:r>
              <a:rPr lang="en-US" sz="1400" b="1" dirty="0" smtClean="0"/>
              <a:t>Chap. I: Scope, purposes, and application</a:t>
            </a:r>
            <a:endParaRPr lang="en-US" sz="1400" b="1" dirty="0"/>
          </a:p>
        </p:txBody>
      </p:sp>
      <p:sp>
        <p:nvSpPr>
          <p:cNvPr id="11" name="TextBox 10"/>
          <p:cNvSpPr txBox="1"/>
          <p:nvPr/>
        </p:nvSpPr>
        <p:spPr>
          <a:xfrm>
            <a:off x="4876665" y="1498402"/>
            <a:ext cx="3651634" cy="402931"/>
          </a:xfrm>
          <a:prstGeom prst="rect">
            <a:avLst/>
          </a:prstGeom>
          <a:noFill/>
        </p:spPr>
        <p:txBody>
          <a:bodyPr wrap="square" rtlCol="0">
            <a:spAutoFit/>
          </a:bodyPr>
          <a:lstStyle/>
          <a:p>
            <a:pPr>
              <a:lnSpc>
                <a:spcPts val="1200"/>
              </a:lnSpc>
            </a:pPr>
            <a:r>
              <a:rPr lang="en-US" sz="1400" b="1" dirty="0" smtClean="0"/>
              <a:t>Chap. II: National frameworks on Network and Information Security; incident response team</a:t>
            </a:r>
            <a:endParaRPr lang="en-US" sz="1400" b="1" dirty="0"/>
          </a:p>
        </p:txBody>
      </p:sp>
      <p:sp>
        <p:nvSpPr>
          <p:cNvPr id="12" name="TextBox 11"/>
          <p:cNvSpPr txBox="1"/>
          <p:nvPr/>
        </p:nvSpPr>
        <p:spPr>
          <a:xfrm>
            <a:off x="4876665" y="2166725"/>
            <a:ext cx="3651634" cy="249043"/>
          </a:xfrm>
          <a:prstGeom prst="rect">
            <a:avLst/>
          </a:prstGeom>
          <a:noFill/>
        </p:spPr>
        <p:txBody>
          <a:bodyPr wrap="square" rtlCol="0">
            <a:spAutoFit/>
          </a:bodyPr>
          <a:lstStyle/>
          <a:p>
            <a:pPr>
              <a:lnSpc>
                <a:spcPts val="1200"/>
              </a:lnSpc>
            </a:pPr>
            <a:r>
              <a:rPr lang="en-US" sz="1400" b="1" dirty="0" smtClean="0"/>
              <a:t>Chap. III: Cooperation among authorities</a:t>
            </a:r>
            <a:endParaRPr lang="en-US" sz="1400" b="1" dirty="0"/>
          </a:p>
        </p:txBody>
      </p:sp>
      <p:sp>
        <p:nvSpPr>
          <p:cNvPr id="13" name="TextBox 12"/>
          <p:cNvSpPr txBox="1"/>
          <p:nvPr/>
        </p:nvSpPr>
        <p:spPr>
          <a:xfrm>
            <a:off x="4876665" y="2606976"/>
            <a:ext cx="3651634" cy="402931"/>
          </a:xfrm>
          <a:prstGeom prst="rect">
            <a:avLst/>
          </a:prstGeom>
          <a:noFill/>
        </p:spPr>
        <p:txBody>
          <a:bodyPr wrap="square" rtlCol="0">
            <a:spAutoFit/>
          </a:bodyPr>
          <a:lstStyle/>
          <a:p>
            <a:pPr>
              <a:lnSpc>
                <a:spcPts val="1200"/>
              </a:lnSpc>
            </a:pPr>
            <a:r>
              <a:rPr lang="en-US" sz="1400" b="1" dirty="0" smtClean="0"/>
              <a:t>Chap. IV: Essential services operator defensive measures and threat sharing</a:t>
            </a:r>
            <a:endParaRPr lang="en-US" sz="1400" b="1" dirty="0"/>
          </a:p>
        </p:txBody>
      </p:sp>
      <p:sp>
        <p:nvSpPr>
          <p:cNvPr id="15" name="Down Arrow 14"/>
          <p:cNvSpPr/>
          <p:nvPr/>
        </p:nvSpPr>
        <p:spPr>
          <a:xfrm rot="5400000">
            <a:off x="4255384" y="2808589"/>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876665" y="3027024"/>
            <a:ext cx="3651634" cy="402931"/>
          </a:xfrm>
          <a:prstGeom prst="rect">
            <a:avLst/>
          </a:prstGeom>
          <a:noFill/>
        </p:spPr>
        <p:txBody>
          <a:bodyPr wrap="square" rtlCol="0">
            <a:spAutoFit/>
          </a:bodyPr>
          <a:lstStyle/>
          <a:p>
            <a:pPr>
              <a:lnSpc>
                <a:spcPts val="1200"/>
              </a:lnSpc>
            </a:pPr>
            <a:r>
              <a:rPr lang="en-US" sz="1400" b="1" dirty="0" smtClean="0"/>
              <a:t>Chap. </a:t>
            </a:r>
            <a:r>
              <a:rPr lang="en-US" sz="1400" b="1" dirty="0" err="1" smtClean="0"/>
              <a:t>IVa</a:t>
            </a:r>
            <a:r>
              <a:rPr lang="en-US" sz="1400" b="1" dirty="0" smtClean="0"/>
              <a:t>: Digital service provider defensive measures and threat sharing</a:t>
            </a:r>
            <a:endParaRPr lang="en-US" sz="1400" b="1" dirty="0"/>
          </a:p>
        </p:txBody>
      </p:sp>
      <p:sp>
        <p:nvSpPr>
          <p:cNvPr id="17" name="Down Arrow 16"/>
          <p:cNvSpPr/>
          <p:nvPr/>
        </p:nvSpPr>
        <p:spPr>
          <a:xfrm rot="5400000">
            <a:off x="4393280" y="3137464"/>
            <a:ext cx="109799"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76665" y="3424589"/>
            <a:ext cx="3651634" cy="249043"/>
          </a:xfrm>
          <a:prstGeom prst="rect">
            <a:avLst/>
          </a:prstGeom>
          <a:noFill/>
        </p:spPr>
        <p:txBody>
          <a:bodyPr wrap="square" rtlCol="0">
            <a:spAutoFit/>
          </a:bodyPr>
          <a:lstStyle/>
          <a:p>
            <a:pPr>
              <a:lnSpc>
                <a:spcPts val="1200"/>
              </a:lnSpc>
            </a:pPr>
            <a:r>
              <a:rPr lang="en-US" sz="1400" b="1" dirty="0" smtClean="0"/>
              <a:t>Chap. </a:t>
            </a:r>
            <a:r>
              <a:rPr lang="en-US" sz="1400" b="1" dirty="0" err="1" smtClean="0"/>
              <a:t>IVb</a:t>
            </a:r>
            <a:r>
              <a:rPr lang="en-US" sz="1400" b="1" dirty="0" smtClean="0"/>
              <a:t>: </a:t>
            </a:r>
            <a:r>
              <a:rPr lang="en-US" sz="1400" b="1" dirty="0" err="1" smtClean="0"/>
              <a:t>Standardisation</a:t>
            </a:r>
            <a:endParaRPr lang="en-US" sz="1400" b="1" dirty="0"/>
          </a:p>
        </p:txBody>
      </p:sp>
      <p:sp>
        <p:nvSpPr>
          <p:cNvPr id="20" name="Down Arrow 19"/>
          <p:cNvSpPr/>
          <p:nvPr/>
        </p:nvSpPr>
        <p:spPr>
          <a:xfrm rot="5400000">
            <a:off x="4255384" y="3483128"/>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876665" y="3772047"/>
            <a:ext cx="3486273" cy="249043"/>
          </a:xfrm>
          <a:prstGeom prst="rect">
            <a:avLst/>
          </a:prstGeom>
          <a:noFill/>
        </p:spPr>
        <p:txBody>
          <a:bodyPr wrap="square" rtlCol="0">
            <a:spAutoFit/>
          </a:bodyPr>
          <a:lstStyle/>
          <a:p>
            <a:pPr>
              <a:lnSpc>
                <a:spcPts val="1200"/>
              </a:lnSpc>
            </a:pPr>
            <a:r>
              <a:rPr lang="en-US" sz="1400" b="1" dirty="0" smtClean="0"/>
              <a:t>Chap. V: Implementation</a:t>
            </a:r>
            <a:endParaRPr lang="en-US" sz="1400" b="1" dirty="0"/>
          </a:p>
        </p:txBody>
      </p:sp>
      <p:sp>
        <p:nvSpPr>
          <p:cNvPr id="22" name="Down Arrow 21"/>
          <p:cNvSpPr/>
          <p:nvPr/>
        </p:nvSpPr>
        <p:spPr>
          <a:xfrm rot="5400000">
            <a:off x="4255384" y="3969265"/>
            <a:ext cx="385590" cy="8262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876665" y="4174544"/>
            <a:ext cx="4166974" cy="402931"/>
          </a:xfrm>
          <a:prstGeom prst="rect">
            <a:avLst/>
          </a:prstGeom>
          <a:noFill/>
        </p:spPr>
        <p:txBody>
          <a:bodyPr wrap="square" rtlCol="0">
            <a:spAutoFit/>
          </a:bodyPr>
          <a:lstStyle/>
          <a:p>
            <a:pPr>
              <a:lnSpc>
                <a:spcPts val="1200"/>
              </a:lnSpc>
            </a:pPr>
            <a:r>
              <a:rPr lang="en-US" sz="1400" b="1" dirty="0" smtClean="0"/>
              <a:t>Annexes. I, II, III: Response team requirements, essential sectors and digital services enumerations</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89" y="909964"/>
            <a:ext cx="3078974" cy="3682695"/>
          </a:xfrm>
          <a:prstGeom prst="rect">
            <a:avLst/>
          </a:prstGeom>
          <a:ln/>
        </p:spPr>
        <p:style>
          <a:lnRef idx="0">
            <a:schemeClr val="accent6"/>
          </a:lnRef>
          <a:fillRef idx="3">
            <a:schemeClr val="accent6"/>
          </a:fillRef>
          <a:effectRef idx="3">
            <a:schemeClr val="accent6"/>
          </a:effectRef>
          <a:fontRef idx="minor">
            <a:schemeClr val="lt1"/>
          </a:fontRef>
        </p:style>
      </p:pic>
      <p:sp>
        <p:nvSpPr>
          <p:cNvPr id="2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2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17260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EU NIS Directive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307" y="948194"/>
            <a:ext cx="6634191" cy="401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3420" y="4430377"/>
            <a:ext cx="2043776" cy="246221"/>
          </a:xfrm>
          <a:prstGeom prst="rect">
            <a:avLst/>
          </a:prstGeom>
          <a:noFill/>
        </p:spPr>
        <p:txBody>
          <a:bodyPr wrap="square" rtlCol="0">
            <a:spAutoFit/>
          </a:bodyPr>
          <a:lstStyle/>
          <a:p>
            <a:r>
              <a:rPr lang="en-US" sz="1000" b="1" dirty="0" smtClean="0"/>
              <a:t>Cirrus Word Cloud Display</a:t>
            </a:r>
            <a:endParaRPr lang="en-GB" sz="1000" b="1" dirty="0"/>
          </a:p>
        </p:txBody>
      </p:sp>
      <p:sp>
        <p:nvSpPr>
          <p:cNvPr id="5"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6"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58236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EU NIS (Network and Information Security) Directive</a:t>
            </a:r>
            <a:endParaRPr lang="en-US" sz="2400" dirty="0"/>
          </a:p>
        </p:txBody>
      </p:sp>
      <p:sp>
        <p:nvSpPr>
          <p:cNvPr id="6" name="Content Placeholder 5"/>
          <p:cNvSpPr>
            <a:spLocks noGrp="1"/>
          </p:cNvSpPr>
          <p:nvPr>
            <p:ph idx="1"/>
          </p:nvPr>
        </p:nvSpPr>
        <p:spPr>
          <a:xfrm>
            <a:off x="457201" y="898546"/>
            <a:ext cx="8413596" cy="4002754"/>
          </a:xfrm>
        </p:spPr>
        <p:txBody>
          <a:bodyPr>
            <a:normAutofit fontScale="70000" lnSpcReduction="20000"/>
          </a:bodyPr>
          <a:lstStyle/>
          <a:p>
            <a:pPr marL="228600" indent="-228600"/>
            <a:r>
              <a:rPr lang="en-US" dirty="0" smtClean="0"/>
              <a:t>Tentative agreement on same date as U.S. Cybersecurity Act of 2015 – 18 Dec 2015</a:t>
            </a:r>
          </a:p>
          <a:p>
            <a:pPr marL="228600" indent="-228600"/>
            <a:r>
              <a:rPr lang="en-US" dirty="0" smtClean="0"/>
              <a:t>Basics</a:t>
            </a:r>
          </a:p>
          <a:p>
            <a:pPr marL="628604" lvl="1" indent="-228600"/>
            <a:r>
              <a:rPr lang="en-US" dirty="0"/>
              <a:t>lays down obligations for all </a:t>
            </a:r>
            <a:r>
              <a:rPr lang="en-US" dirty="0" smtClean="0"/>
              <a:t>28 Member </a:t>
            </a:r>
            <a:r>
              <a:rPr lang="en-US" dirty="0"/>
              <a:t>States to adopt a national NIS </a:t>
            </a:r>
            <a:r>
              <a:rPr lang="en-US" dirty="0" smtClean="0"/>
              <a:t>strategy</a:t>
            </a:r>
          </a:p>
          <a:p>
            <a:pPr marL="628604" lvl="1" indent="-228600"/>
            <a:r>
              <a:rPr lang="en-US" dirty="0"/>
              <a:t>creates a cooperation group in order to support and facilitate strategic cooperation and the exchange of information among Member States and develop trust and confidence amongst </a:t>
            </a:r>
            <a:r>
              <a:rPr lang="en-US" dirty="0" smtClean="0"/>
              <a:t>them</a:t>
            </a:r>
            <a:endParaRPr lang="en-US" dirty="0"/>
          </a:p>
          <a:p>
            <a:pPr marL="628604" lvl="1" indent="-228600"/>
            <a:r>
              <a:rPr lang="en-US" dirty="0" smtClean="0"/>
              <a:t>creates </a:t>
            </a:r>
            <a:r>
              <a:rPr lang="en-US" dirty="0"/>
              <a:t>a CSIRTs ("Computer Security Incident Response Team") network in order to contribute to developing confidence and trust between Member States and to promote swift and effective operational </a:t>
            </a:r>
            <a:r>
              <a:rPr lang="en-US" dirty="0" smtClean="0"/>
              <a:t>cooperation</a:t>
            </a:r>
            <a:endParaRPr lang="en-US" dirty="0"/>
          </a:p>
          <a:p>
            <a:pPr marL="628604" lvl="1" indent="-228600"/>
            <a:r>
              <a:rPr lang="en-US" dirty="0" smtClean="0"/>
              <a:t>establishes </a:t>
            </a:r>
            <a:r>
              <a:rPr lang="en-US" dirty="0"/>
              <a:t>security and notification requirements for operators of essential </a:t>
            </a:r>
            <a:r>
              <a:rPr lang="en-US" dirty="0" smtClean="0"/>
              <a:t>services</a:t>
            </a:r>
            <a:endParaRPr lang="en-US" dirty="0"/>
          </a:p>
          <a:p>
            <a:pPr marL="628604" lvl="1" indent="-228600"/>
            <a:r>
              <a:rPr lang="en-US" dirty="0" smtClean="0"/>
              <a:t>establishes </a:t>
            </a:r>
            <a:r>
              <a:rPr lang="en-US" dirty="0"/>
              <a:t>security and notification requirements for digital service </a:t>
            </a:r>
            <a:r>
              <a:rPr lang="en-US" dirty="0" smtClean="0"/>
              <a:t>providers</a:t>
            </a:r>
            <a:endParaRPr lang="en-US" dirty="0"/>
          </a:p>
          <a:p>
            <a:pPr marL="628604" lvl="1" indent="-228600"/>
            <a:r>
              <a:rPr lang="en-US" dirty="0" smtClean="0"/>
              <a:t>lays </a:t>
            </a:r>
            <a:r>
              <a:rPr lang="en-US" dirty="0"/>
              <a:t>down obligations for Member States to designate national competent authorities, single points of contact and CSIRTs with tasks related to the security of networks and information </a:t>
            </a:r>
            <a:r>
              <a:rPr lang="en-US" dirty="0" smtClean="0"/>
              <a:t>systems</a:t>
            </a:r>
          </a:p>
          <a:p>
            <a:pPr marL="228600" indent="-228600"/>
            <a:r>
              <a:rPr lang="en-US" dirty="0" smtClean="0"/>
              <a:t>Creates a trifurcation</a:t>
            </a:r>
          </a:p>
          <a:p>
            <a:pPr marL="346075" lvl="2" indent="-117475"/>
            <a:r>
              <a:rPr lang="en-US" sz="1400" dirty="0" smtClean="0"/>
              <a:t>Applies to</a:t>
            </a:r>
          </a:p>
          <a:p>
            <a:pPr marL="573088" lvl="4" indent="-228600"/>
            <a:r>
              <a:rPr lang="en-US" sz="1300" b="1" i="1" dirty="0" smtClean="0"/>
              <a:t>operators </a:t>
            </a:r>
            <a:r>
              <a:rPr lang="en-US" sz="1300" b="1" i="1" dirty="0"/>
              <a:t>of essential </a:t>
            </a:r>
            <a:r>
              <a:rPr lang="en-US" sz="1300" b="1" i="1" dirty="0" smtClean="0"/>
              <a:t>services </a:t>
            </a:r>
            <a:r>
              <a:rPr lang="en-US" sz="1300" dirty="0" smtClean="0"/>
              <a:t>in </a:t>
            </a:r>
            <a:r>
              <a:rPr lang="en-US" sz="1300" dirty="0"/>
              <a:t>energy, transport, banking, financial </a:t>
            </a:r>
            <a:r>
              <a:rPr lang="en-US" sz="1300" dirty="0" smtClean="0"/>
              <a:t>services</a:t>
            </a:r>
            <a:r>
              <a:rPr lang="en-US" sz="1300" dirty="0"/>
              <a:t>, healthcare and other critical industry </a:t>
            </a:r>
            <a:r>
              <a:rPr lang="en-US" sz="1300" dirty="0" smtClean="0"/>
              <a:t>segments</a:t>
            </a:r>
          </a:p>
          <a:p>
            <a:pPr marL="573088" lvl="4" indent="-228600"/>
            <a:r>
              <a:rPr lang="en-US" sz="1300" b="1" i="1" dirty="0" smtClean="0"/>
              <a:t>Providers of digital services</a:t>
            </a:r>
          </a:p>
          <a:p>
            <a:pPr marL="346075" lvl="2" indent="-117475"/>
            <a:r>
              <a:rPr lang="en-US" sz="1400" dirty="0" smtClean="0"/>
              <a:t>Does not apply to providers of </a:t>
            </a:r>
            <a:r>
              <a:rPr lang="en-US" sz="1400" b="1" i="1" dirty="0"/>
              <a:t>public communication networks </a:t>
            </a:r>
            <a:r>
              <a:rPr lang="en-US" sz="1400" dirty="0"/>
              <a:t>or </a:t>
            </a:r>
            <a:r>
              <a:rPr lang="en-US" sz="1400" b="1" i="1" dirty="0"/>
              <a:t>publicly available electronic communication services </a:t>
            </a:r>
            <a:r>
              <a:rPr lang="en-US" sz="1400" dirty="0" smtClean="0"/>
              <a:t>or </a:t>
            </a:r>
            <a:r>
              <a:rPr lang="en-US" sz="1400" b="1" i="1" dirty="0" smtClean="0"/>
              <a:t>Trust Services</a:t>
            </a:r>
          </a:p>
          <a:p>
            <a:pPr marL="228600" indent="-228600"/>
            <a:r>
              <a:rPr lang="en-US" dirty="0" smtClean="0"/>
              <a:t>Includes sharing information on risks and incidents,” especially including notification of personal data breaches</a:t>
            </a:r>
          </a:p>
          <a:p>
            <a:pPr marL="228600" indent="-228600"/>
            <a:r>
              <a:rPr lang="en-US" dirty="0" smtClean="0"/>
              <a:t>Member </a:t>
            </a:r>
            <a:r>
              <a:rPr lang="en-US" dirty="0"/>
              <a:t>States should be adequately equipped, both in terms of technical and </a:t>
            </a:r>
            <a:r>
              <a:rPr lang="en-US" dirty="0" err="1"/>
              <a:t>organisational</a:t>
            </a:r>
            <a:r>
              <a:rPr lang="en-US" dirty="0"/>
              <a:t> capabilities, to </a:t>
            </a:r>
            <a:r>
              <a:rPr lang="en-US" b="1" i="1" dirty="0"/>
              <a:t>prevent, detect, respond to and mitigate network and information systems' incidents and </a:t>
            </a:r>
            <a:r>
              <a:rPr lang="en-US" b="1" i="1" dirty="0" smtClean="0"/>
              <a:t>risks</a:t>
            </a:r>
          </a:p>
          <a:p>
            <a:pPr marL="228600" indent="-228600"/>
            <a:r>
              <a:rPr lang="en-US" dirty="0" smtClean="0"/>
              <a:t>Member States can “take the necessary measures to ensure the protection of its essential security interests, to safeguard public policy and public security, and to permit the investigation, detection and prosecution of criminal offences”</a:t>
            </a:r>
          </a:p>
          <a:p>
            <a:pPr marL="228600" indent="-228600"/>
            <a:r>
              <a:rPr lang="en-US" dirty="0" smtClean="0"/>
              <a:t>Encourages closer </a:t>
            </a:r>
            <a:r>
              <a:rPr lang="en-US" dirty="0"/>
              <a:t>international cooperation to improve security standards and information exchange, and promote a common global approach to NIS </a:t>
            </a:r>
            <a:r>
              <a:rPr lang="en-US" dirty="0" smtClean="0"/>
              <a:t>issues; might </a:t>
            </a:r>
            <a:r>
              <a:rPr lang="en-US" dirty="0"/>
              <a:t>be helpful to draft </a:t>
            </a:r>
            <a:r>
              <a:rPr lang="en-US" dirty="0" err="1"/>
              <a:t>harmonised</a:t>
            </a:r>
            <a:r>
              <a:rPr lang="en-US" dirty="0"/>
              <a:t> </a:t>
            </a:r>
            <a:r>
              <a:rPr lang="en-US" dirty="0" smtClean="0"/>
              <a:t>standards</a:t>
            </a:r>
          </a:p>
        </p:txBody>
      </p:sp>
      <p:sp>
        <p:nvSpPr>
          <p:cNvPr id="4" name="Date Placeholder 3"/>
          <p:cNvSpPr>
            <a:spLocks noGrp="1"/>
          </p:cNvSpPr>
          <p:nvPr>
            <p:ph type="dt" sz="half" idx="10"/>
          </p:nvPr>
        </p:nvSpPr>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5"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7210686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6242" y="914031"/>
            <a:ext cx="4114800" cy="2168674"/>
          </a:xfrm>
          <a:prstGeom prst="roundRect">
            <a:avLst>
              <a:gd name="adj" fmla="val 6252"/>
            </a:avLst>
          </a:prstGeom>
          <a:solidFill>
            <a:schemeClr val="accent4">
              <a:lumMod val="20000"/>
              <a:lumOff val="8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1000" b="1" cap="all" dirty="0" smtClean="0"/>
              <a:t>European Union</a:t>
            </a:r>
            <a:endParaRPr lang="en-GB" sz="1000" b="1" cap="all" dirty="0"/>
          </a:p>
        </p:txBody>
      </p:sp>
      <p:sp>
        <p:nvSpPr>
          <p:cNvPr id="21" name="Rounded Rectangle 20"/>
          <p:cNvSpPr/>
          <p:nvPr/>
        </p:nvSpPr>
        <p:spPr>
          <a:xfrm>
            <a:off x="486693" y="1968191"/>
            <a:ext cx="3840480" cy="901758"/>
          </a:xfrm>
          <a:prstGeom prst="roundRect">
            <a:avLst>
              <a:gd name="adj" fmla="val 7898"/>
            </a:avLst>
          </a:prstGeom>
          <a:solidFill>
            <a:schemeClr val="accent4">
              <a:lumMod val="40000"/>
              <a:lumOff val="60000"/>
            </a:schemeClr>
          </a:soli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smtClean="0"/>
              <a:t>Member  State</a:t>
            </a:r>
            <a:endParaRPr lang="en-GB" sz="900" b="1" cap="all" dirty="0"/>
          </a:p>
        </p:txBody>
      </p:sp>
      <p:sp>
        <p:nvSpPr>
          <p:cNvPr id="5" name="Title 4"/>
          <p:cNvSpPr>
            <a:spLocks noGrp="1"/>
          </p:cNvSpPr>
          <p:nvPr>
            <p:ph type="title"/>
          </p:nvPr>
        </p:nvSpPr>
        <p:spPr/>
        <p:txBody>
          <a:bodyPr>
            <a:normAutofit fontScale="90000"/>
          </a:bodyPr>
          <a:lstStyle/>
          <a:p>
            <a:r>
              <a:rPr lang="en-GB" dirty="0"/>
              <a:t>EU NIS Directive Entity </a:t>
            </a:r>
            <a:r>
              <a:rPr lang="en-GB" dirty="0" smtClean="0"/>
              <a:t>Ontology</a:t>
            </a:r>
            <a:endParaRPr lang="en-GB" dirty="0"/>
          </a:p>
        </p:txBody>
      </p:sp>
      <p:sp>
        <p:nvSpPr>
          <p:cNvPr id="6" name="Date Placeholder 3"/>
          <p:cNvSpPr>
            <a:spLocks noGrp="1"/>
          </p:cNvSpPr>
          <p:nvPr>
            <p:ph type="dt" sz="half" idx="10"/>
          </p:nvPr>
        </p:nvSpPr>
        <p:spPr>
          <a:xfrm>
            <a:off x="457200" y="4704690"/>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7"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5</a:t>
            </a:fld>
            <a:endParaRPr lang="en-US" dirty="0">
              <a:solidFill>
                <a:prstClr val="black">
                  <a:tint val="75000"/>
                </a:prstClr>
              </a:solidFill>
            </a:endParaRPr>
          </a:p>
        </p:txBody>
      </p:sp>
      <p:sp>
        <p:nvSpPr>
          <p:cNvPr id="9" name="Rounded Rectangle 8"/>
          <p:cNvSpPr/>
          <p:nvPr/>
        </p:nvSpPr>
        <p:spPr>
          <a:xfrm>
            <a:off x="4649611" y="926026"/>
            <a:ext cx="4114800" cy="3623340"/>
          </a:xfrm>
          <a:prstGeom prst="roundRect">
            <a:avLst>
              <a:gd name="adj" fmla="val 6089"/>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1000" b="1" cap="all" dirty="0" smtClean="0"/>
              <a:t>Public or Private Entity</a:t>
            </a:r>
            <a:endParaRPr lang="en-GB" sz="1000" b="1" cap="all" dirty="0"/>
          </a:p>
        </p:txBody>
      </p:sp>
      <p:sp>
        <p:nvSpPr>
          <p:cNvPr id="10" name="Rounded Rectangle 9"/>
          <p:cNvSpPr/>
          <p:nvPr/>
        </p:nvSpPr>
        <p:spPr>
          <a:xfrm>
            <a:off x="4783999" y="1165484"/>
            <a:ext cx="1188720" cy="2650552"/>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smtClean="0"/>
              <a:t>Operators </a:t>
            </a:r>
            <a:r>
              <a:rPr lang="en-GB" sz="900" b="1" cap="all" dirty="0"/>
              <a:t>of Essential </a:t>
            </a:r>
            <a:r>
              <a:rPr lang="en-GB" sz="900" b="1" cap="all" dirty="0" smtClean="0"/>
              <a:t>Services </a:t>
            </a:r>
            <a:r>
              <a:rPr lang="en-US" sz="900" b="1" cap="all" dirty="0"/>
              <a:t>pursuant to </a:t>
            </a:r>
            <a:r>
              <a:rPr lang="en-US" sz="900" b="1" cap="all" dirty="0" smtClean="0"/>
              <a:t/>
            </a:r>
            <a:br>
              <a:rPr lang="en-US" sz="900" b="1" cap="all" dirty="0" smtClean="0"/>
            </a:br>
            <a:r>
              <a:rPr lang="en-US" sz="900" b="1" cap="all" dirty="0" smtClean="0"/>
              <a:t>Art. 14 2 </a:t>
            </a:r>
            <a:r>
              <a:rPr lang="en-US" sz="900" b="1" dirty="0"/>
              <a:t>and</a:t>
            </a:r>
            <a:r>
              <a:rPr lang="en-US" sz="900" b="1" cap="all" dirty="0"/>
              <a:t> </a:t>
            </a:r>
            <a:r>
              <a:rPr lang="en-US" sz="900" b="1" cap="all" dirty="0" smtClean="0"/>
              <a:t>2</a:t>
            </a:r>
            <a:r>
              <a:rPr lang="en-US" sz="900" b="1" dirty="0" smtClean="0"/>
              <a:t>ac +</a:t>
            </a:r>
            <a:r>
              <a:rPr lang="en-US" sz="900" b="1" cap="all" dirty="0" smtClean="0"/>
              <a:t/>
            </a:r>
            <a:br>
              <a:rPr lang="en-US" sz="900" b="1" cap="all" dirty="0" smtClean="0"/>
            </a:br>
            <a:r>
              <a:rPr lang="en-US" sz="900" b="1" cap="all" dirty="0" smtClean="0"/>
              <a:t>Annex II</a:t>
            </a:r>
            <a:endParaRPr lang="en-GB" sz="800" b="1" cap="all" dirty="0"/>
          </a:p>
        </p:txBody>
      </p:sp>
      <p:sp>
        <p:nvSpPr>
          <p:cNvPr id="17" name="Rounded Rectangle 16"/>
          <p:cNvSpPr/>
          <p:nvPr/>
        </p:nvSpPr>
        <p:spPr>
          <a:xfrm>
            <a:off x="1471979" y="2239911"/>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Competent Authority</a:t>
            </a:r>
            <a:endParaRPr lang="en-GB" sz="600" b="1" cap="all" dirty="0"/>
          </a:p>
        </p:txBody>
      </p:sp>
      <p:sp>
        <p:nvSpPr>
          <p:cNvPr id="18" name="Rounded Rectangle 17"/>
          <p:cNvSpPr/>
          <p:nvPr/>
        </p:nvSpPr>
        <p:spPr>
          <a:xfrm>
            <a:off x="1560560"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European Network and Information Security Agency</a:t>
            </a:r>
            <a:endParaRPr lang="en-GB" sz="600" b="1" cap="all" dirty="0"/>
          </a:p>
        </p:txBody>
      </p:sp>
      <p:sp>
        <p:nvSpPr>
          <p:cNvPr id="37" name="Rounded Rectangle 36"/>
          <p:cNvSpPr/>
          <p:nvPr/>
        </p:nvSpPr>
        <p:spPr>
          <a:xfrm>
            <a:off x="4966879" y="1950529"/>
            <a:ext cx="822960" cy="124986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117475" indent="-117475"/>
            <a:r>
              <a:rPr lang="en-US" sz="700" b="1" dirty="0"/>
              <a:t>1. Energy </a:t>
            </a:r>
          </a:p>
          <a:p>
            <a:pPr marL="117475" indent="-117475"/>
            <a:r>
              <a:rPr lang="en-US" sz="700" b="1" dirty="0"/>
              <a:t>2. Transport </a:t>
            </a:r>
          </a:p>
          <a:p>
            <a:pPr marL="117475" indent="-117475"/>
            <a:r>
              <a:rPr lang="en-US" sz="700" b="1" dirty="0"/>
              <a:t>3. Banking </a:t>
            </a:r>
          </a:p>
          <a:p>
            <a:pPr marL="117475" indent="-117475"/>
            <a:r>
              <a:rPr lang="en-US" sz="700" b="1" dirty="0"/>
              <a:t>4. Financial market infrastructures </a:t>
            </a:r>
          </a:p>
          <a:p>
            <a:pPr marL="117475" indent="-117475"/>
            <a:r>
              <a:rPr lang="en-US" sz="700" b="1" dirty="0"/>
              <a:t>5. Health sector </a:t>
            </a:r>
          </a:p>
          <a:p>
            <a:pPr marL="117475" indent="-117475"/>
            <a:r>
              <a:rPr lang="en-US" sz="700" b="1" dirty="0"/>
              <a:t>6. Drinking water supply and distribution </a:t>
            </a:r>
          </a:p>
          <a:p>
            <a:pPr marL="117475" indent="-117475"/>
            <a:r>
              <a:rPr lang="en-US" sz="700" b="1" dirty="0"/>
              <a:t>7. Digital Infrastructure </a:t>
            </a:r>
            <a:endParaRPr lang="en-GB" sz="700" b="1" dirty="0"/>
          </a:p>
        </p:txBody>
      </p:sp>
      <p:sp>
        <p:nvSpPr>
          <p:cNvPr id="38" name="Rounded Rectangle 37"/>
          <p:cNvSpPr/>
          <p:nvPr/>
        </p:nvSpPr>
        <p:spPr>
          <a:xfrm>
            <a:off x="4878903"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Qualified Auditor</a:t>
            </a:r>
            <a:endParaRPr lang="en-GB" sz="600" b="1" cap="all" dirty="0"/>
          </a:p>
        </p:txBody>
      </p:sp>
      <p:sp>
        <p:nvSpPr>
          <p:cNvPr id="20" name="Rounded Rectangle 19"/>
          <p:cNvSpPr/>
          <p:nvPr/>
        </p:nvSpPr>
        <p:spPr>
          <a:xfrm>
            <a:off x="2560993"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GB" sz="600" b="1" cap="all" dirty="0" smtClean="0"/>
              <a:t>Cooperation</a:t>
            </a:r>
            <a:br>
              <a:rPr lang="en-GB" sz="600" b="1" cap="all" dirty="0" smtClean="0"/>
            </a:br>
            <a:r>
              <a:rPr lang="en-GB" sz="600" b="1" cap="all" dirty="0" smtClean="0"/>
              <a:t>Group</a:t>
            </a:r>
            <a:endParaRPr lang="en-GB" sz="600" b="1" cap="all" dirty="0"/>
          </a:p>
        </p:txBody>
      </p:sp>
      <p:sp>
        <p:nvSpPr>
          <p:cNvPr id="22" name="Rounded Rectangle 21"/>
          <p:cNvSpPr/>
          <p:nvPr/>
        </p:nvSpPr>
        <p:spPr>
          <a:xfrm>
            <a:off x="560127"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smtClean="0"/>
              <a:t>European Commission</a:t>
            </a:r>
            <a:endParaRPr lang="en-GB" sz="600" b="1" cap="all" dirty="0"/>
          </a:p>
        </p:txBody>
      </p:sp>
      <p:sp>
        <p:nvSpPr>
          <p:cNvPr id="41" name="Rounded Rectangle 40"/>
          <p:cNvSpPr/>
          <p:nvPr/>
        </p:nvSpPr>
        <p:spPr>
          <a:xfrm>
            <a:off x="2453642" y="2245807"/>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Computer Security Incident Response Team</a:t>
            </a:r>
            <a:endParaRPr lang="en-GB" sz="600" b="1" cap="all" dirty="0"/>
          </a:p>
        </p:txBody>
      </p:sp>
      <p:sp>
        <p:nvSpPr>
          <p:cNvPr id="46" name="Rounded Rectangle 45"/>
          <p:cNvSpPr/>
          <p:nvPr/>
        </p:nvSpPr>
        <p:spPr>
          <a:xfrm>
            <a:off x="3561427" y="1299149"/>
            <a:ext cx="822960" cy="457200"/>
          </a:xfrm>
          <a:prstGeom prst="roundRect">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600" b="1" cap="all" dirty="0"/>
              <a:t>Network and Information Security Committee</a:t>
            </a:r>
            <a:endParaRPr lang="en-GB" sz="600" b="1" cap="all" dirty="0"/>
          </a:p>
        </p:txBody>
      </p:sp>
      <p:sp>
        <p:nvSpPr>
          <p:cNvPr id="47" name="Rounded Rectangle 46"/>
          <p:cNvSpPr/>
          <p:nvPr/>
        </p:nvSpPr>
        <p:spPr>
          <a:xfrm>
            <a:off x="6082715" y="1192622"/>
            <a:ext cx="1188720" cy="2483080"/>
          </a:xfrm>
          <a:prstGeom prst="roundRect">
            <a:avLst>
              <a:gd name="adj" fmla="val 9881"/>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GB" sz="900" b="1" cap="all" dirty="0"/>
              <a:t>Digital Service Providers Pursuant to </a:t>
            </a:r>
            <a:r>
              <a:rPr lang="en-GB" sz="900" b="1" cap="all" dirty="0" smtClean="0"/>
              <a:t/>
            </a:r>
            <a:br>
              <a:rPr lang="en-GB" sz="900" b="1" cap="all" dirty="0" smtClean="0"/>
            </a:br>
            <a:r>
              <a:rPr lang="en-GB" sz="900" b="1" cap="all" dirty="0" smtClean="0"/>
              <a:t>Art. 15</a:t>
            </a:r>
            <a:r>
              <a:rPr lang="en-GB" sz="900" b="1" dirty="0" smtClean="0"/>
              <a:t>a </a:t>
            </a:r>
            <a:r>
              <a:rPr lang="en-GB" sz="900" b="1" cap="all" dirty="0" smtClean="0"/>
              <a:t>2 +</a:t>
            </a:r>
            <a:br>
              <a:rPr lang="en-GB" sz="900" b="1" cap="all" dirty="0" smtClean="0"/>
            </a:br>
            <a:r>
              <a:rPr lang="en-GB" sz="900" b="1" cap="all" dirty="0" smtClean="0"/>
              <a:t>Annex III</a:t>
            </a:r>
            <a:endParaRPr lang="en-GB" sz="800" b="1" cap="all" dirty="0"/>
          </a:p>
        </p:txBody>
      </p:sp>
      <p:sp>
        <p:nvSpPr>
          <p:cNvPr id="27" name="Rounded Rectangle 26"/>
          <p:cNvSpPr/>
          <p:nvPr/>
        </p:nvSpPr>
        <p:spPr>
          <a:xfrm>
            <a:off x="6265595" y="1988932"/>
            <a:ext cx="822960" cy="1053022"/>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marL="112713" indent="-112713">
              <a:buFont typeface="+mj-lt"/>
              <a:buAutoNum type="arabicPeriod"/>
            </a:pPr>
            <a:r>
              <a:rPr lang="en-US" sz="700" b="1" dirty="0" smtClean="0"/>
              <a:t>Online </a:t>
            </a:r>
            <a:r>
              <a:rPr lang="en-US" sz="700" b="1" dirty="0"/>
              <a:t>marketplace </a:t>
            </a:r>
          </a:p>
          <a:p>
            <a:pPr marL="112713" indent="-112713">
              <a:buFont typeface="+mj-lt"/>
              <a:buAutoNum type="arabicPeriod"/>
            </a:pPr>
            <a:r>
              <a:rPr lang="en-US" sz="700" b="1" dirty="0" smtClean="0"/>
              <a:t> </a:t>
            </a:r>
            <a:endParaRPr lang="en-US" sz="700" b="1" dirty="0"/>
          </a:p>
          <a:p>
            <a:pPr marL="112713" indent="-112713">
              <a:buFont typeface="+mj-lt"/>
              <a:buAutoNum type="arabicPeriod"/>
            </a:pPr>
            <a:r>
              <a:rPr lang="en-US" sz="700" b="1" dirty="0"/>
              <a:t>Online search engine </a:t>
            </a:r>
          </a:p>
          <a:p>
            <a:pPr marL="112713" indent="-112713">
              <a:buFont typeface="+mj-lt"/>
              <a:buAutoNum type="arabicPeriod"/>
            </a:pPr>
            <a:r>
              <a:rPr lang="en-US" sz="700" b="1" dirty="0" smtClean="0"/>
              <a:t>Cloud </a:t>
            </a:r>
            <a:r>
              <a:rPr lang="en-US" sz="700" b="1" dirty="0"/>
              <a:t>computing service</a:t>
            </a:r>
            <a:endParaRPr lang="en-GB" sz="700" b="1" dirty="0"/>
          </a:p>
        </p:txBody>
      </p:sp>
      <p:sp>
        <p:nvSpPr>
          <p:cNvPr id="48" name="Rounded Rectangle 47"/>
          <p:cNvSpPr/>
          <p:nvPr/>
        </p:nvSpPr>
        <p:spPr>
          <a:xfrm>
            <a:off x="7415600" y="1199555"/>
            <a:ext cx="1188720" cy="1315888"/>
          </a:xfrm>
          <a:prstGeom prst="roundRect">
            <a:avLst>
              <a:gd name="adj" fmla="val 9881"/>
            </a:avLst>
          </a:prstGeom>
          <a:ln/>
        </p:spPr>
        <p:style>
          <a:lnRef idx="1">
            <a:schemeClr val="dk1"/>
          </a:lnRef>
          <a:fillRef idx="2">
            <a:schemeClr val="dk1"/>
          </a:fillRef>
          <a:effectRef idx="1">
            <a:schemeClr val="dk1"/>
          </a:effectRef>
          <a:fontRef idx="minor">
            <a:schemeClr val="dk1"/>
          </a:fontRef>
        </p:style>
        <p:txBody>
          <a:bodyPr lIns="0" tIns="0" rIns="0" bIns="0" rtlCol="0" anchor="t"/>
          <a:lstStyle/>
          <a:p>
            <a:pPr algn="ctr"/>
            <a:r>
              <a:rPr lang="en-GB" sz="900" b="1" cap="all" dirty="0"/>
              <a:t>public </a:t>
            </a:r>
            <a:r>
              <a:rPr lang="en-GB" sz="900" b="1" cap="all" dirty="0" smtClean="0"/>
              <a:t>Electronic communication networks or publicly available electronic communication </a:t>
            </a:r>
            <a:r>
              <a:rPr lang="en-GB" sz="900" b="1" cap="all" dirty="0"/>
              <a:t>service providers under </a:t>
            </a:r>
            <a:r>
              <a:rPr lang="en-GB" sz="900" b="1" cap="all" dirty="0" smtClean="0"/>
              <a:t>EU DIRECTIVE </a:t>
            </a:r>
            <a:r>
              <a:rPr lang="en-GB" sz="900" b="1" cap="all" dirty="0"/>
              <a:t>2002/21/EC</a:t>
            </a:r>
            <a:endParaRPr lang="en-GB" sz="800" b="1" cap="all" dirty="0"/>
          </a:p>
        </p:txBody>
      </p:sp>
      <p:sp>
        <p:nvSpPr>
          <p:cNvPr id="49" name="Rounded Rectangle 48"/>
          <p:cNvSpPr/>
          <p:nvPr/>
        </p:nvSpPr>
        <p:spPr>
          <a:xfrm>
            <a:off x="6265595" y="3124509"/>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a:t>Representative for a Digital Service Provider</a:t>
            </a:r>
            <a:endParaRPr lang="en-GB" sz="600" b="1" cap="all" dirty="0"/>
          </a:p>
        </p:txBody>
      </p:sp>
      <p:sp>
        <p:nvSpPr>
          <p:cNvPr id="50" name="Rounded Rectangle 49"/>
          <p:cNvSpPr/>
          <p:nvPr/>
        </p:nvSpPr>
        <p:spPr>
          <a:xfrm>
            <a:off x="6792050"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Others  not identified</a:t>
            </a:r>
            <a:endParaRPr lang="en-GB" sz="600" b="1" cap="all" dirty="0"/>
          </a:p>
        </p:txBody>
      </p:sp>
      <p:sp>
        <p:nvSpPr>
          <p:cNvPr id="23" name="Rounded Rectangle 22"/>
          <p:cNvSpPr/>
          <p:nvPr/>
        </p:nvSpPr>
        <p:spPr>
          <a:xfrm>
            <a:off x="5853658" y="3916152"/>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Public</a:t>
            </a:r>
            <a:endParaRPr lang="en-GB" sz="600" b="1" cap="all" dirty="0"/>
          </a:p>
        </p:txBody>
      </p:sp>
      <p:sp>
        <p:nvSpPr>
          <p:cNvPr id="24" name="Rounded Rectangle 23"/>
          <p:cNvSpPr/>
          <p:nvPr/>
        </p:nvSpPr>
        <p:spPr>
          <a:xfrm>
            <a:off x="4946808" y="3276909"/>
            <a:ext cx="822960" cy="457200"/>
          </a:xfrm>
          <a:prstGeom prst="roundRect">
            <a:avLst/>
          </a:prstGeom>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600" b="1" cap="all" dirty="0" smtClean="0"/>
              <a:t>Third Party</a:t>
            </a:r>
            <a:endParaRPr lang="en-GB" sz="600" b="1" cap="all" dirty="0"/>
          </a:p>
        </p:txBody>
      </p:sp>
      <p:sp>
        <p:nvSpPr>
          <p:cNvPr id="25" name="Rounded Rectangle 24"/>
          <p:cNvSpPr/>
          <p:nvPr/>
        </p:nvSpPr>
        <p:spPr>
          <a:xfrm>
            <a:off x="7818110" y="3916152"/>
            <a:ext cx="822960" cy="457200"/>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600" b="1" cap="all" dirty="0" smtClean="0"/>
              <a:t>Micro and Small Enterprises</a:t>
            </a:r>
            <a:endParaRPr lang="en-GB" sz="600" b="1" cap="all" dirty="0"/>
          </a:p>
        </p:txBody>
      </p:sp>
      <p:sp>
        <p:nvSpPr>
          <p:cNvPr id="26" name="Rounded Rectangle 25"/>
          <p:cNvSpPr/>
          <p:nvPr/>
        </p:nvSpPr>
        <p:spPr>
          <a:xfrm>
            <a:off x="7425180" y="2635323"/>
            <a:ext cx="1188720" cy="414863"/>
          </a:xfrm>
          <a:prstGeom prst="roundRect">
            <a:avLst>
              <a:gd name="adj" fmla="val 9881"/>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GB" sz="900" b="1" cap="all" dirty="0" smtClean="0"/>
              <a:t>Trust service </a:t>
            </a:r>
            <a:r>
              <a:rPr lang="en-GB" sz="900" b="1" cap="all" dirty="0"/>
              <a:t>providers under </a:t>
            </a:r>
            <a:endParaRPr lang="en-GB" sz="800" b="1" cap="all" dirty="0"/>
          </a:p>
        </p:txBody>
      </p:sp>
      <p:sp>
        <p:nvSpPr>
          <p:cNvPr id="28" name="Rounded Rectangle 27"/>
          <p:cNvSpPr/>
          <p:nvPr/>
        </p:nvSpPr>
        <p:spPr>
          <a:xfrm>
            <a:off x="822799" y="4232494"/>
            <a:ext cx="499007" cy="293257"/>
          </a:xfrm>
          <a:prstGeom prst="roundRect">
            <a:avLst/>
          </a:prstGeom>
        </p:spPr>
        <p:style>
          <a:lnRef idx="1">
            <a:schemeClr val="dk1"/>
          </a:lnRef>
          <a:fillRef idx="2">
            <a:schemeClr val="dk1"/>
          </a:fillRef>
          <a:effectRef idx="1">
            <a:schemeClr val="dk1"/>
          </a:effectRef>
          <a:fontRef idx="minor">
            <a:schemeClr val="dk1"/>
          </a:fontRef>
        </p:style>
        <p:txBody>
          <a:bodyPr lIns="0" tIns="0" rIns="0" bIns="0" rtlCol="0" anchor="ctr"/>
          <a:lstStyle/>
          <a:p>
            <a:pPr algn="ctr"/>
            <a:endParaRPr lang="en-GB" sz="600" b="1" cap="all" dirty="0"/>
          </a:p>
        </p:txBody>
      </p:sp>
      <p:sp>
        <p:nvSpPr>
          <p:cNvPr id="2" name="TextBox 1"/>
          <p:cNvSpPr txBox="1"/>
          <p:nvPr/>
        </p:nvSpPr>
        <p:spPr>
          <a:xfrm>
            <a:off x="1321806" y="4226142"/>
            <a:ext cx="2542460" cy="307777"/>
          </a:xfrm>
          <a:prstGeom prst="rect">
            <a:avLst/>
          </a:prstGeom>
          <a:noFill/>
        </p:spPr>
        <p:txBody>
          <a:bodyPr wrap="square" rtlCol="0">
            <a:spAutoFit/>
          </a:bodyPr>
          <a:lstStyle/>
          <a:p>
            <a:r>
              <a:rPr lang="en-US" sz="1400" dirty="0" smtClean="0"/>
              <a:t>= excluded from the Directive</a:t>
            </a:r>
            <a:endParaRPr lang="en-GB" sz="1400" dirty="0"/>
          </a:p>
        </p:txBody>
      </p:sp>
    </p:spTree>
    <p:extLst>
      <p:ext uri="{BB962C8B-B14F-4D97-AF65-F5344CB8AC3E}">
        <p14:creationId xmlns:p14="http://schemas.microsoft.com/office/powerpoint/2010/main" val="24948973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9" grpId="0" animBg="1"/>
      <p:bldP spid="10" grpId="0" animBg="1"/>
      <p:bldP spid="47" grpId="0" animBg="1"/>
      <p:bldP spid="48"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flipV="1">
            <a:off x="7815487" y="1001165"/>
            <a:ext cx="822960" cy="118872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baseline="30000" dirty="0" smtClean="0"/>
              <a:t>Other Members</a:t>
            </a:r>
            <a:endParaRPr lang="en-US" sz="1200" b="1" baseline="30000" dirty="0"/>
          </a:p>
        </p:txBody>
      </p:sp>
      <p:sp>
        <p:nvSpPr>
          <p:cNvPr id="32" name="Rounded Rectangle 31"/>
          <p:cNvSpPr/>
          <p:nvPr/>
        </p:nvSpPr>
        <p:spPr>
          <a:xfrm>
            <a:off x="2125715" y="1796248"/>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a:t>Digital Service </a:t>
            </a:r>
            <a:r>
              <a:rPr lang="en-GB" sz="1100" b="1" cap="all" dirty="0" smtClean="0"/>
              <a:t>Providers </a:t>
            </a:r>
            <a:br>
              <a:rPr lang="en-GB" sz="1100" b="1" cap="all" dirty="0" smtClean="0"/>
            </a:br>
            <a:r>
              <a:rPr lang="en-GB" sz="1100" b="1" cap="all" dirty="0" smtClean="0"/>
              <a:t>[or Representative]</a:t>
            </a:r>
            <a:endParaRPr lang="en-GB" sz="1100" b="1" baseline="30000" dirty="0"/>
          </a:p>
        </p:txBody>
      </p:sp>
      <p:sp>
        <p:nvSpPr>
          <p:cNvPr id="7" name="Rounded Rectangle 6"/>
          <p:cNvSpPr/>
          <p:nvPr/>
        </p:nvSpPr>
        <p:spPr>
          <a:xfrm>
            <a:off x="2125715" y="855401"/>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smtClean="0"/>
              <a:t>Essential Services Providers</a:t>
            </a:r>
            <a:endParaRPr lang="en-GB" sz="1100" b="1" dirty="0"/>
          </a:p>
        </p:txBody>
      </p:sp>
      <p:sp>
        <p:nvSpPr>
          <p:cNvPr id="31" name="Left-Right Arrow 30"/>
          <p:cNvSpPr/>
          <p:nvPr/>
        </p:nvSpPr>
        <p:spPr>
          <a:xfrm>
            <a:off x="4466511" y="1232425"/>
            <a:ext cx="1371600" cy="2743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itle 4"/>
          <p:cNvSpPr>
            <a:spLocks noGrp="1"/>
          </p:cNvSpPr>
          <p:nvPr>
            <p:ph type="title"/>
          </p:nvPr>
        </p:nvSpPr>
        <p:spPr/>
        <p:txBody>
          <a:bodyPr>
            <a:normAutofit fontScale="90000"/>
          </a:bodyPr>
          <a:lstStyle/>
          <a:p>
            <a:r>
              <a:rPr lang="en-US" dirty="0"/>
              <a:t>EU NIS </a:t>
            </a:r>
            <a:r>
              <a:rPr lang="en-US" dirty="0" smtClean="0"/>
              <a:t>Directive architecture &amp; interfaces</a:t>
            </a:r>
            <a:endParaRPr lang="en-GB" dirty="0"/>
          </a:p>
        </p:txBody>
      </p:sp>
      <p:sp>
        <p:nvSpPr>
          <p:cNvPr id="2" name="Rectangle 1"/>
          <p:cNvSpPr/>
          <p:nvPr/>
        </p:nvSpPr>
        <p:spPr>
          <a:xfrm>
            <a:off x="5838111" y="1151280"/>
            <a:ext cx="740026" cy="3255293"/>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100" b="1" cap="all" dirty="0" smtClean="0"/>
              <a:t>Competent Authority</a:t>
            </a:r>
            <a:br>
              <a:rPr lang="en-US" sz="1100" b="1" cap="all" dirty="0" smtClean="0"/>
            </a:br>
            <a:r>
              <a:rPr lang="en-US" sz="1100" b="1" cap="all" dirty="0" smtClean="0"/>
              <a:t>or </a:t>
            </a:r>
            <a:br>
              <a:rPr lang="en-US" sz="1100" b="1" cap="all" dirty="0" smtClean="0"/>
            </a:br>
            <a:r>
              <a:rPr lang="en-US" sz="1100" b="1" cap="all" dirty="0" smtClean="0"/>
              <a:t>Computer </a:t>
            </a:r>
            <a:r>
              <a:rPr lang="en-US" sz="1100" b="1" cap="all" dirty="0"/>
              <a:t>Security Incident Response Team</a:t>
            </a:r>
            <a:endParaRPr lang="en-GB" sz="1100" b="1" cap="all" dirty="0"/>
          </a:p>
        </p:txBody>
      </p:sp>
      <p:sp>
        <p:nvSpPr>
          <p:cNvPr id="16" name="Rectangle 15"/>
          <p:cNvSpPr/>
          <p:nvPr/>
        </p:nvSpPr>
        <p:spPr>
          <a:xfrm>
            <a:off x="4730967" y="1482503"/>
            <a:ext cx="1071127" cy="646331"/>
          </a:xfrm>
          <a:prstGeom prst="rect">
            <a:avLst/>
          </a:prstGeom>
        </p:spPr>
        <p:txBody>
          <a:bodyPr wrap="none" lIns="0" rIns="0">
            <a:spAutoFit/>
          </a:bodyPr>
          <a:lstStyle/>
          <a:p>
            <a:pPr marL="55563" lvl="1" indent="-55563">
              <a:buFont typeface="Arial" panose="020B0604020202020204" pitchFamily="34" charset="0"/>
              <a:buChar char="•"/>
            </a:pPr>
            <a:r>
              <a:rPr lang="en-US" sz="900" b="1" dirty="0" smtClean="0"/>
              <a:t>defensive measures</a:t>
            </a:r>
          </a:p>
          <a:p>
            <a:pPr marL="55563" lvl="1" indent="-55563">
              <a:buFont typeface="Arial" panose="020B0604020202020204" pitchFamily="34" charset="0"/>
              <a:buChar char="•"/>
            </a:pPr>
            <a:r>
              <a:rPr lang="en-US" sz="900" b="1" dirty="0"/>
              <a:t>c</a:t>
            </a:r>
            <a:r>
              <a:rPr lang="en-US" sz="900" b="1" dirty="0" smtClean="0"/>
              <a:t>yber security risks</a:t>
            </a:r>
          </a:p>
          <a:p>
            <a:pPr marL="55563" lvl="1" indent="-55563">
              <a:buFont typeface="Arial" panose="020B0604020202020204" pitchFamily="34" charset="0"/>
              <a:buChar char="•"/>
            </a:pPr>
            <a:r>
              <a:rPr lang="en-US" sz="900" b="1" dirty="0"/>
              <a:t>i</a:t>
            </a:r>
            <a:r>
              <a:rPr lang="en-US" sz="900" b="1" dirty="0" smtClean="0"/>
              <a:t>ncidents</a:t>
            </a:r>
            <a:endParaRPr lang="en-US" sz="900" b="1" dirty="0"/>
          </a:p>
          <a:p>
            <a:pPr marL="55563" lvl="1" indent="-55563">
              <a:buFont typeface="Arial" panose="020B0604020202020204" pitchFamily="34" charset="0"/>
              <a:buChar char="•"/>
            </a:pPr>
            <a:endParaRPr lang="en-US" sz="900" dirty="0" smtClean="0"/>
          </a:p>
        </p:txBody>
      </p:sp>
      <p:sp>
        <p:nvSpPr>
          <p:cNvPr id="34" name="Left-Right Arrow 33"/>
          <p:cNvSpPr/>
          <p:nvPr/>
        </p:nvSpPr>
        <p:spPr>
          <a:xfrm>
            <a:off x="4454258" y="2216631"/>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p:cNvSpPr/>
          <p:nvPr/>
        </p:nvSpPr>
        <p:spPr>
          <a:xfrm>
            <a:off x="2231416" y="1186705"/>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cxnSp>
        <p:nvCxnSpPr>
          <p:cNvPr id="46" name="Straight Connector 45"/>
          <p:cNvCxnSpPr/>
          <p:nvPr/>
        </p:nvCxnSpPr>
        <p:spPr>
          <a:xfrm>
            <a:off x="4681170" y="1152245"/>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3" name="Line Callout 2 (No Border) 2"/>
          <p:cNvSpPr/>
          <p:nvPr/>
        </p:nvSpPr>
        <p:spPr>
          <a:xfrm>
            <a:off x="5045485" y="2640288"/>
            <a:ext cx="937651" cy="284951"/>
          </a:xfrm>
          <a:prstGeom prst="callout2">
            <a:avLst>
              <a:gd name="adj1" fmla="val 48601"/>
              <a:gd name="adj2" fmla="val -419"/>
              <a:gd name="adj3" fmla="val 50093"/>
              <a:gd name="adj4" fmla="val -17026"/>
              <a:gd name="adj5" fmla="val 697"/>
              <a:gd name="adj6" fmla="val -31353"/>
            </a:avLst>
          </a:prstGeom>
          <a:noFill/>
        </p:spPr>
        <p:style>
          <a:lnRef idx="2">
            <a:schemeClr val="dk1"/>
          </a:lnRef>
          <a:fillRef idx="1">
            <a:schemeClr val="lt1"/>
          </a:fillRef>
          <a:effectRef idx="0">
            <a:schemeClr val="dk1"/>
          </a:effectRef>
          <a:fontRef idx="minor">
            <a:schemeClr val="dk1"/>
          </a:fontRef>
        </p:style>
        <p:txBody>
          <a:bodyPr rtlCol="0" anchor="ctr"/>
          <a:lstStyle/>
          <a:p>
            <a:r>
              <a:rPr lang="en-US" sz="1200" dirty="0" smtClean="0"/>
              <a:t>interfaces</a:t>
            </a:r>
            <a:endParaRPr lang="en-GB" sz="1200" dirty="0"/>
          </a:p>
        </p:txBody>
      </p:sp>
      <p:sp>
        <p:nvSpPr>
          <p:cNvPr id="6" name="TextBox 5"/>
          <p:cNvSpPr txBox="1"/>
          <p:nvPr/>
        </p:nvSpPr>
        <p:spPr>
          <a:xfrm>
            <a:off x="4668601" y="941098"/>
            <a:ext cx="954107" cy="246221"/>
          </a:xfrm>
          <a:prstGeom prst="rect">
            <a:avLst/>
          </a:prstGeom>
          <a:noFill/>
        </p:spPr>
        <p:txBody>
          <a:bodyPr wrap="none" rtlCol="0">
            <a:spAutoFit/>
          </a:bodyPr>
          <a:lstStyle/>
          <a:p>
            <a:r>
              <a:rPr lang="en-US" sz="1000" b="1" dirty="0" smtClean="0"/>
              <a:t>ESP-CA/CSIRT</a:t>
            </a:r>
            <a:endParaRPr lang="en-GB" sz="1000" b="1" dirty="0"/>
          </a:p>
        </p:txBody>
      </p:sp>
      <p:sp>
        <p:nvSpPr>
          <p:cNvPr id="4" name="Left-Right Arrow 3"/>
          <p:cNvSpPr/>
          <p:nvPr/>
        </p:nvSpPr>
        <p:spPr>
          <a:xfrm>
            <a:off x="6578137" y="1246564"/>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Left-Right Arrow 23"/>
          <p:cNvSpPr/>
          <p:nvPr/>
        </p:nvSpPr>
        <p:spPr>
          <a:xfrm>
            <a:off x="6586389" y="1752376"/>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41" name="Slide Number Placeholder 5"/>
          <p:cNvSpPr txBox="1">
            <a:spLocks/>
          </p:cNvSpPr>
          <p:nvPr/>
        </p:nvSpPr>
        <p:spPr>
          <a:xfrm>
            <a:off x="7247383" y="4841706"/>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6</a:t>
            </a:fld>
            <a:endParaRPr lang="en-US" dirty="0">
              <a:solidFill>
                <a:prstClr val="black">
                  <a:tint val="75000"/>
                </a:prstClr>
              </a:solidFill>
            </a:endParaRPr>
          </a:p>
        </p:txBody>
      </p:sp>
      <p:sp>
        <p:nvSpPr>
          <p:cNvPr id="33" name="Rounded Rectangle 32"/>
          <p:cNvSpPr/>
          <p:nvPr/>
        </p:nvSpPr>
        <p:spPr>
          <a:xfrm>
            <a:off x="2125715" y="2737095"/>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800" b="1" cap="all" dirty="0"/>
              <a:t>public Electronic communication networks or publicly available electronic communication service </a:t>
            </a:r>
            <a:r>
              <a:rPr lang="en-GB" sz="800" b="1" cap="all" dirty="0" smtClean="0"/>
              <a:t>or Trust providers</a:t>
            </a:r>
            <a:endParaRPr lang="en-GB" sz="800" b="1" cap="all" dirty="0"/>
          </a:p>
        </p:txBody>
      </p:sp>
      <p:sp>
        <p:nvSpPr>
          <p:cNvPr id="47" name="Rectangle 46"/>
          <p:cNvSpPr/>
          <p:nvPr/>
        </p:nvSpPr>
        <p:spPr>
          <a:xfrm>
            <a:off x="7972748" y="1061643"/>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27" name="Rounded Rectangle 26"/>
          <p:cNvSpPr/>
          <p:nvPr/>
        </p:nvSpPr>
        <p:spPr>
          <a:xfrm>
            <a:off x="2125715" y="3662040"/>
            <a:ext cx="2468880" cy="82296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tIns="0" rtlCol="0" anchor="t"/>
          <a:lstStyle/>
          <a:p>
            <a:pPr algn="ctr"/>
            <a:r>
              <a:rPr lang="en-GB" sz="1100" b="1" cap="all" dirty="0" smtClean="0"/>
              <a:t>Other entities voluntary notification</a:t>
            </a:r>
            <a:endParaRPr lang="en-GB" sz="1100" b="1" baseline="30000" dirty="0"/>
          </a:p>
        </p:txBody>
      </p:sp>
      <p:sp>
        <p:nvSpPr>
          <p:cNvPr id="28" name="Rectangle 27"/>
          <p:cNvSpPr/>
          <p:nvPr/>
        </p:nvSpPr>
        <p:spPr>
          <a:xfrm>
            <a:off x="3771933" y="1176658"/>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29" name="Rectangle 28"/>
          <p:cNvSpPr/>
          <p:nvPr/>
        </p:nvSpPr>
        <p:spPr>
          <a:xfrm>
            <a:off x="2231416" y="2191081"/>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39" name="Rectangle 38"/>
          <p:cNvSpPr/>
          <p:nvPr/>
        </p:nvSpPr>
        <p:spPr>
          <a:xfrm>
            <a:off x="3771933" y="2181034"/>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40" name="Rectangle 39"/>
          <p:cNvSpPr/>
          <p:nvPr/>
        </p:nvSpPr>
        <p:spPr>
          <a:xfrm>
            <a:off x="2231416" y="3146963"/>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43" name="Rectangle 42"/>
          <p:cNvSpPr/>
          <p:nvPr/>
        </p:nvSpPr>
        <p:spPr>
          <a:xfrm>
            <a:off x="3771933" y="3136916"/>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48" name="Rectangle 47"/>
          <p:cNvSpPr/>
          <p:nvPr/>
        </p:nvSpPr>
        <p:spPr>
          <a:xfrm>
            <a:off x="2231416" y="4050801"/>
            <a:ext cx="1188720" cy="3657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ts val="1100"/>
              </a:lnSpc>
            </a:pPr>
            <a:r>
              <a:rPr lang="en-US" sz="800" dirty="0" smtClean="0"/>
              <a:t>Monitor &amp; defend information system</a:t>
            </a:r>
          </a:p>
        </p:txBody>
      </p:sp>
      <p:sp>
        <p:nvSpPr>
          <p:cNvPr id="49" name="Rectangle 48"/>
          <p:cNvSpPr/>
          <p:nvPr/>
        </p:nvSpPr>
        <p:spPr>
          <a:xfrm>
            <a:off x="3771933" y="4040754"/>
            <a:ext cx="665421" cy="374461"/>
          </a:xfrm>
          <a:prstGeom prst="rect">
            <a:avLst/>
          </a:prstGeom>
        </p:spPr>
        <p:style>
          <a:lnRef idx="1">
            <a:schemeClr val="accent5"/>
          </a:lnRef>
          <a:fillRef idx="2">
            <a:schemeClr val="accent5"/>
          </a:fillRef>
          <a:effectRef idx="1">
            <a:schemeClr val="accent5"/>
          </a:effectRef>
          <a:fontRef idx="minor">
            <a:schemeClr val="dk1"/>
          </a:fontRef>
        </p:style>
        <p:txBody>
          <a:bodyPr wrap="square" lIns="0" rIns="0">
            <a:spAutoFit/>
          </a:bodyPr>
          <a:lstStyle/>
          <a:p>
            <a:pPr algn="ctr">
              <a:lnSpc>
                <a:spcPts val="1100"/>
              </a:lnSpc>
            </a:pPr>
            <a:r>
              <a:rPr lang="en-US" sz="800" dirty="0" smtClean="0"/>
              <a:t>Privacy processing*</a:t>
            </a:r>
          </a:p>
        </p:txBody>
      </p:sp>
      <p:sp>
        <p:nvSpPr>
          <p:cNvPr id="8" name="Left Brace 7"/>
          <p:cNvSpPr/>
          <p:nvPr/>
        </p:nvSpPr>
        <p:spPr>
          <a:xfrm>
            <a:off x="1922011" y="814844"/>
            <a:ext cx="190123" cy="18382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p:cNvSpPr txBox="1"/>
          <p:nvPr/>
        </p:nvSpPr>
        <p:spPr>
          <a:xfrm>
            <a:off x="1095124" y="3443476"/>
            <a:ext cx="794385" cy="276999"/>
          </a:xfrm>
          <a:prstGeom prst="rect">
            <a:avLst/>
          </a:prstGeom>
          <a:noFill/>
        </p:spPr>
        <p:txBody>
          <a:bodyPr wrap="none" rtlCol="0">
            <a:spAutoFit/>
          </a:bodyPr>
          <a:lstStyle/>
          <a:p>
            <a:r>
              <a:rPr lang="en-US" sz="1200" b="1" dirty="0" smtClean="0"/>
              <a:t>Voluntary</a:t>
            </a:r>
            <a:endParaRPr lang="en-GB" sz="1200" b="1" dirty="0"/>
          </a:p>
        </p:txBody>
      </p:sp>
      <p:sp>
        <p:nvSpPr>
          <p:cNvPr id="51" name="Left Brace 50"/>
          <p:cNvSpPr/>
          <p:nvPr/>
        </p:nvSpPr>
        <p:spPr>
          <a:xfrm>
            <a:off x="1910856" y="2662851"/>
            <a:ext cx="190123" cy="18382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2" name="TextBox 51"/>
          <p:cNvSpPr txBox="1"/>
          <p:nvPr/>
        </p:nvSpPr>
        <p:spPr>
          <a:xfrm>
            <a:off x="1130052" y="1597309"/>
            <a:ext cx="770467" cy="276999"/>
          </a:xfrm>
          <a:prstGeom prst="rect">
            <a:avLst/>
          </a:prstGeom>
          <a:noFill/>
        </p:spPr>
        <p:txBody>
          <a:bodyPr wrap="none" rtlCol="0">
            <a:spAutoFit/>
          </a:bodyPr>
          <a:lstStyle/>
          <a:p>
            <a:r>
              <a:rPr lang="en-US" sz="1200" b="1" dirty="0" smtClean="0"/>
              <a:t>Required</a:t>
            </a:r>
            <a:endParaRPr lang="en-GB" sz="1200" b="1" dirty="0"/>
          </a:p>
        </p:txBody>
      </p:sp>
      <p:sp>
        <p:nvSpPr>
          <p:cNvPr id="53" name="Left-Right Arrow 52"/>
          <p:cNvSpPr/>
          <p:nvPr/>
        </p:nvSpPr>
        <p:spPr>
          <a:xfrm>
            <a:off x="4454258" y="3191265"/>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Left-Right Arrow 53"/>
          <p:cNvSpPr/>
          <p:nvPr/>
        </p:nvSpPr>
        <p:spPr>
          <a:xfrm>
            <a:off x="4466511" y="4111877"/>
            <a:ext cx="1371600" cy="27715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5" name="Straight Connector 54"/>
          <p:cNvCxnSpPr/>
          <p:nvPr/>
        </p:nvCxnSpPr>
        <p:spPr>
          <a:xfrm>
            <a:off x="4666967" y="2145360"/>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7972748" y="1562521"/>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61" name="TextBox 60"/>
          <p:cNvSpPr txBox="1"/>
          <p:nvPr/>
        </p:nvSpPr>
        <p:spPr>
          <a:xfrm>
            <a:off x="4668845" y="1998772"/>
            <a:ext cx="966931" cy="246221"/>
          </a:xfrm>
          <a:prstGeom prst="rect">
            <a:avLst/>
          </a:prstGeom>
          <a:noFill/>
        </p:spPr>
        <p:txBody>
          <a:bodyPr wrap="none" rtlCol="0">
            <a:spAutoFit/>
          </a:bodyPr>
          <a:lstStyle/>
          <a:p>
            <a:r>
              <a:rPr lang="en-US" sz="1000" b="1" dirty="0" smtClean="0"/>
              <a:t>DSP-CA/CSIRT</a:t>
            </a:r>
            <a:endParaRPr lang="en-GB" sz="1000" b="1" dirty="0"/>
          </a:p>
        </p:txBody>
      </p:sp>
      <p:sp>
        <p:nvSpPr>
          <p:cNvPr id="62" name="TextBox 61"/>
          <p:cNvSpPr txBox="1"/>
          <p:nvPr/>
        </p:nvSpPr>
        <p:spPr>
          <a:xfrm>
            <a:off x="4620524" y="2895063"/>
            <a:ext cx="1039067" cy="246221"/>
          </a:xfrm>
          <a:prstGeom prst="rect">
            <a:avLst/>
          </a:prstGeom>
          <a:noFill/>
        </p:spPr>
        <p:txBody>
          <a:bodyPr wrap="none" rtlCol="0">
            <a:spAutoFit/>
          </a:bodyPr>
          <a:lstStyle/>
          <a:p>
            <a:r>
              <a:rPr lang="en-US" sz="1000" b="1" dirty="0" smtClean="0"/>
              <a:t>PECN-CA/CSIRT</a:t>
            </a:r>
            <a:endParaRPr lang="en-GB" sz="1000" b="1" dirty="0"/>
          </a:p>
        </p:txBody>
      </p:sp>
      <p:cxnSp>
        <p:nvCxnSpPr>
          <p:cNvPr id="63" name="Straight Connector 62"/>
          <p:cNvCxnSpPr/>
          <p:nvPr/>
        </p:nvCxnSpPr>
        <p:spPr>
          <a:xfrm>
            <a:off x="4647615" y="3102853"/>
            <a:ext cx="0" cy="457202"/>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716764" y="4031700"/>
            <a:ext cx="0" cy="457202"/>
          </a:xfrm>
          <a:prstGeom prst="line">
            <a:avLst/>
          </a:prstGeom>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666967" y="3821224"/>
            <a:ext cx="1037463" cy="246221"/>
          </a:xfrm>
          <a:prstGeom prst="rect">
            <a:avLst/>
          </a:prstGeom>
          <a:noFill/>
        </p:spPr>
        <p:txBody>
          <a:bodyPr wrap="none" rtlCol="0">
            <a:spAutoFit/>
          </a:bodyPr>
          <a:lstStyle/>
          <a:p>
            <a:r>
              <a:rPr lang="en-US" sz="1000" b="1" dirty="0" smtClean="0"/>
              <a:t>Other-CA/CSIRT</a:t>
            </a:r>
            <a:endParaRPr lang="en-GB" sz="1000" b="1" dirty="0"/>
          </a:p>
        </p:txBody>
      </p:sp>
      <p:sp>
        <p:nvSpPr>
          <p:cNvPr id="66" name="TextBox 65"/>
          <p:cNvSpPr txBox="1"/>
          <p:nvPr/>
        </p:nvSpPr>
        <p:spPr>
          <a:xfrm>
            <a:off x="6606666" y="946841"/>
            <a:ext cx="1258678" cy="246221"/>
          </a:xfrm>
          <a:prstGeom prst="rect">
            <a:avLst/>
          </a:prstGeom>
          <a:noFill/>
        </p:spPr>
        <p:txBody>
          <a:bodyPr wrap="none" rtlCol="0">
            <a:spAutoFit/>
          </a:bodyPr>
          <a:lstStyle/>
          <a:p>
            <a:r>
              <a:rPr lang="en-US" sz="1000" b="1" dirty="0" smtClean="0"/>
              <a:t>CA/CSIRT-CA/CSIRT</a:t>
            </a:r>
            <a:endParaRPr lang="en-GB" sz="1000" b="1" dirty="0"/>
          </a:p>
        </p:txBody>
      </p:sp>
      <p:cxnSp>
        <p:nvCxnSpPr>
          <p:cNvPr id="67" name="Straight Arrow Connector 66"/>
          <p:cNvCxnSpPr/>
          <p:nvPr/>
        </p:nvCxnSpPr>
        <p:spPr>
          <a:xfrm>
            <a:off x="3420136" y="1352086"/>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68" name="Straight Arrow Connector 67"/>
          <p:cNvCxnSpPr/>
          <p:nvPr/>
        </p:nvCxnSpPr>
        <p:spPr>
          <a:xfrm>
            <a:off x="3420136" y="2376941"/>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p:nvPr/>
        </p:nvCxnSpPr>
        <p:spPr>
          <a:xfrm>
            <a:off x="3420136" y="3324146"/>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70" name="Straight Arrow Connector 69"/>
          <p:cNvCxnSpPr/>
          <p:nvPr/>
        </p:nvCxnSpPr>
        <p:spPr>
          <a:xfrm>
            <a:off x="3415399" y="4233681"/>
            <a:ext cx="365760" cy="0"/>
          </a:xfrm>
          <a:prstGeom prst="straightConnector1">
            <a:avLst/>
          </a:prstGeom>
          <a:ln>
            <a:solidFill>
              <a:srgbClr val="FFC000"/>
            </a:solidFill>
            <a:headEnd type="arrow"/>
            <a:tailEnd type="arrow"/>
          </a:ln>
        </p:spPr>
        <p:style>
          <a:lnRef idx="2">
            <a:schemeClr val="accent4"/>
          </a:lnRef>
          <a:fillRef idx="0">
            <a:schemeClr val="accent4"/>
          </a:fillRef>
          <a:effectRef idx="1">
            <a:schemeClr val="accent4"/>
          </a:effectRef>
          <a:fontRef idx="minor">
            <a:schemeClr val="tx1"/>
          </a:fontRef>
        </p:style>
      </p:cxnSp>
      <p:cxnSp>
        <p:nvCxnSpPr>
          <p:cNvPr id="71" name="Straight Connector 70"/>
          <p:cNvCxnSpPr/>
          <p:nvPr/>
        </p:nvCxnSpPr>
        <p:spPr>
          <a:xfrm>
            <a:off x="7752053" y="1155315"/>
            <a:ext cx="0" cy="36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752053" y="1671765"/>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30066" y="855401"/>
            <a:ext cx="1032094" cy="2431435"/>
          </a:xfrm>
          <a:prstGeom prst="rect">
            <a:avLst/>
          </a:prstGeom>
        </p:spPr>
        <p:txBody>
          <a:bodyPr wrap="square">
            <a:spAutoFit/>
          </a:bodyPr>
          <a:lstStyle/>
          <a:p>
            <a:r>
              <a:rPr lang="en-US" sz="800" dirty="0" smtClean="0"/>
              <a:t>*Processing </a:t>
            </a:r>
            <a:r>
              <a:rPr lang="en-US" sz="800" dirty="0"/>
              <a:t>of personal data pursuant to this Directive shall be carried out in accordance with Directive 95/46/EC; processing of personal data by Union institutions and bodies pursuant to this Directive shall be carried out in accordance with Regulation (EC) No 45/2001 [Article 1a]</a:t>
            </a:r>
          </a:p>
        </p:txBody>
      </p:sp>
      <p:sp>
        <p:nvSpPr>
          <p:cNvPr id="78" name="Rectangle 77"/>
          <p:cNvSpPr/>
          <p:nvPr/>
        </p:nvSpPr>
        <p:spPr>
          <a:xfrm>
            <a:off x="7959523" y="3910123"/>
            <a:ext cx="365760" cy="548640"/>
          </a:xfrm>
          <a:prstGeom prst="rect">
            <a:avLst/>
          </a:prstGeom>
        </p:spPr>
        <p:style>
          <a:lnRef idx="1">
            <a:schemeClr val="accent6"/>
          </a:lnRef>
          <a:fillRef idx="2">
            <a:schemeClr val="accent6"/>
          </a:fillRef>
          <a:effectRef idx="1">
            <a:schemeClr val="accent6"/>
          </a:effectRef>
          <a:fontRef idx="minor">
            <a:schemeClr val="dk1"/>
          </a:fontRef>
        </p:style>
        <p:txBody>
          <a:bodyPr vert="vert270" wrap="none" rtlCol="0" anchor="ctr"/>
          <a:lstStyle/>
          <a:p>
            <a:pPr algn="ctr">
              <a:lnSpc>
                <a:spcPts val="1000"/>
              </a:lnSpc>
            </a:pPr>
            <a:r>
              <a:rPr lang="en-US" sz="1000" b="1" dirty="0" smtClean="0"/>
              <a:t>Public</a:t>
            </a:r>
            <a:endParaRPr lang="en-GB" sz="1000" b="1" dirty="0"/>
          </a:p>
        </p:txBody>
      </p:sp>
      <p:sp>
        <p:nvSpPr>
          <p:cNvPr id="79" name="Left-Right Arrow 78"/>
          <p:cNvSpPr/>
          <p:nvPr/>
        </p:nvSpPr>
        <p:spPr>
          <a:xfrm>
            <a:off x="6586389" y="4088178"/>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0" name="Straight Connector 79"/>
          <p:cNvCxnSpPr/>
          <p:nvPr/>
        </p:nvCxnSpPr>
        <p:spPr>
          <a:xfrm>
            <a:off x="7743865" y="4001563"/>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81" name="Rounded Rectangle 80"/>
          <p:cNvSpPr/>
          <p:nvPr/>
        </p:nvSpPr>
        <p:spPr>
          <a:xfrm flipV="1">
            <a:off x="7821381" y="2463662"/>
            <a:ext cx="822960" cy="1188720"/>
          </a:xfrm>
          <a:prstGeom prst="roundRect">
            <a:avLst>
              <a:gd name="adj" fmla="val 8808"/>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vert="vert" lIns="0" tIns="0" rIns="0" bIns="0" rtlCol="0" anchor="b"/>
          <a:lstStyle/>
          <a:p>
            <a:pPr algn="ctr"/>
            <a:r>
              <a:rPr lang="en-US" sz="1200" b="1" baseline="30000" dirty="0" smtClean="0"/>
              <a:t>Other Members</a:t>
            </a:r>
            <a:endParaRPr lang="en-US" sz="1200" b="1" baseline="30000" dirty="0"/>
          </a:p>
        </p:txBody>
      </p:sp>
      <p:sp>
        <p:nvSpPr>
          <p:cNvPr id="82" name="Left-Right Arrow 81"/>
          <p:cNvSpPr/>
          <p:nvPr/>
        </p:nvSpPr>
        <p:spPr>
          <a:xfrm>
            <a:off x="6584031" y="2709061"/>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Left-Right Arrow 82"/>
          <p:cNvSpPr/>
          <p:nvPr/>
        </p:nvSpPr>
        <p:spPr>
          <a:xfrm>
            <a:off x="6592283" y="3214873"/>
            <a:ext cx="13716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7978642" y="2524140"/>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85" name="Rectangle 84"/>
          <p:cNvSpPr/>
          <p:nvPr/>
        </p:nvSpPr>
        <p:spPr>
          <a:xfrm>
            <a:off x="7978642" y="3025018"/>
            <a:ext cx="365760" cy="548640"/>
          </a:xfrm>
          <a:prstGeom prst="rect">
            <a:avLst/>
          </a:prstGeom>
        </p:spPr>
        <p:style>
          <a:lnRef idx="1">
            <a:schemeClr val="accent3"/>
          </a:lnRef>
          <a:fillRef idx="2">
            <a:schemeClr val="accent3"/>
          </a:fillRef>
          <a:effectRef idx="1">
            <a:schemeClr val="accent3"/>
          </a:effectRef>
          <a:fontRef idx="minor">
            <a:schemeClr val="dk1"/>
          </a:fontRef>
        </p:style>
        <p:txBody>
          <a:bodyPr vert="vert270" wrap="none" rtlCol="0" anchor="ctr"/>
          <a:lstStyle/>
          <a:p>
            <a:pPr algn="ctr">
              <a:lnSpc>
                <a:spcPts val="1000"/>
              </a:lnSpc>
            </a:pPr>
            <a:r>
              <a:rPr lang="en-US" sz="1000" b="1" dirty="0" smtClean="0"/>
              <a:t>CA/</a:t>
            </a:r>
            <a:br>
              <a:rPr lang="en-US" sz="1000" b="1" dirty="0" smtClean="0"/>
            </a:br>
            <a:r>
              <a:rPr lang="en-US" sz="1000" b="1" dirty="0" smtClean="0"/>
              <a:t>CSIRT</a:t>
            </a:r>
            <a:endParaRPr lang="en-GB" sz="1000" b="1" dirty="0"/>
          </a:p>
        </p:txBody>
      </p:sp>
      <p:sp>
        <p:nvSpPr>
          <p:cNvPr id="86" name="TextBox 85"/>
          <p:cNvSpPr txBox="1"/>
          <p:nvPr/>
        </p:nvSpPr>
        <p:spPr>
          <a:xfrm>
            <a:off x="6612560" y="2409338"/>
            <a:ext cx="1258678" cy="246221"/>
          </a:xfrm>
          <a:prstGeom prst="rect">
            <a:avLst/>
          </a:prstGeom>
          <a:noFill/>
        </p:spPr>
        <p:txBody>
          <a:bodyPr wrap="none" rtlCol="0">
            <a:spAutoFit/>
          </a:bodyPr>
          <a:lstStyle/>
          <a:p>
            <a:r>
              <a:rPr lang="en-US" sz="1000" b="1" dirty="0" smtClean="0"/>
              <a:t>CA/CSIRT-CA/CSIRT</a:t>
            </a:r>
            <a:endParaRPr lang="en-GB" sz="1000" b="1" dirty="0"/>
          </a:p>
        </p:txBody>
      </p:sp>
      <p:cxnSp>
        <p:nvCxnSpPr>
          <p:cNvPr id="87" name="Straight Connector 86"/>
          <p:cNvCxnSpPr/>
          <p:nvPr/>
        </p:nvCxnSpPr>
        <p:spPr>
          <a:xfrm>
            <a:off x="7757947" y="2617812"/>
            <a:ext cx="0" cy="36576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757947" y="3134262"/>
            <a:ext cx="0" cy="365760"/>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6650822" y="3755342"/>
            <a:ext cx="1133644" cy="246221"/>
          </a:xfrm>
          <a:prstGeom prst="rect">
            <a:avLst/>
          </a:prstGeom>
          <a:noFill/>
        </p:spPr>
        <p:txBody>
          <a:bodyPr wrap="none" rtlCol="0">
            <a:spAutoFit/>
          </a:bodyPr>
          <a:lstStyle/>
          <a:p>
            <a:r>
              <a:rPr lang="en-US" sz="1000" b="1" dirty="0" smtClean="0"/>
              <a:t>CA/CSIRT-PUBLIC</a:t>
            </a:r>
            <a:endParaRPr lang="en-GB" sz="1000" b="1" dirty="0"/>
          </a:p>
        </p:txBody>
      </p:sp>
    </p:spTree>
    <p:extLst>
      <p:ext uri="{BB962C8B-B14F-4D97-AF65-F5344CB8AC3E}">
        <p14:creationId xmlns:p14="http://schemas.microsoft.com/office/powerpoint/2010/main" val="1685467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a:t>EU NIS Directive information </a:t>
            </a:r>
            <a:r>
              <a:rPr lang="en-US" sz="2400" dirty="0" smtClean="0"/>
              <a:t>exchange expressions</a:t>
            </a:r>
            <a:endParaRPr lang="en-GB" sz="2400" dirty="0"/>
          </a:p>
        </p:txBody>
      </p:sp>
      <p:sp>
        <p:nvSpPr>
          <p:cNvPr id="7"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8"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7</a:t>
            </a:fld>
            <a:endParaRPr lang="en-US" dirty="0">
              <a:solidFill>
                <a:prstClr val="black">
                  <a:tint val="75000"/>
                </a:prst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0440011"/>
              </p:ext>
            </p:extLst>
          </p:nvPr>
        </p:nvGraphicFramePr>
        <p:xfrm>
          <a:off x="765458" y="1000056"/>
          <a:ext cx="7577310" cy="3539490"/>
        </p:xfrm>
        <a:graphic>
          <a:graphicData uri="http://schemas.openxmlformats.org/drawingml/2006/table">
            <a:tbl>
              <a:tblPr>
                <a:tableStyleId>{5C22544A-7EE6-4342-B048-85BDC9FD1C3A}</a:tableStyleId>
              </a:tblPr>
              <a:tblGrid>
                <a:gridCol w="1850993"/>
                <a:gridCol w="5726317"/>
              </a:tblGrid>
              <a:tr h="184150">
                <a:tc>
                  <a:txBody>
                    <a:bodyPr/>
                    <a:lstStyle/>
                    <a:p>
                      <a:pPr algn="l" fontAlgn="b"/>
                      <a:r>
                        <a:rPr lang="en-GB" sz="1100" b="0" i="0" u="none" strike="noStrike" dirty="0" smtClean="0">
                          <a:solidFill>
                            <a:srgbClr val="000000"/>
                          </a:solidFill>
                          <a:effectLst/>
                          <a:latin typeface="Calibri"/>
                        </a:rPr>
                        <a:t>Defensive measures</a:t>
                      </a:r>
                      <a:r>
                        <a:rPr lang="en-GB" sz="1100" b="0" i="0" u="none" strike="noStrike" baseline="0" dirty="0" smtClean="0">
                          <a:solidFill>
                            <a:srgbClr val="000000"/>
                          </a:solidFill>
                          <a:effectLst/>
                          <a:latin typeface="Calibri"/>
                        </a:rPr>
                        <a:t> information</a:t>
                      </a:r>
                      <a:endParaRPr lang="en-GB" sz="1100" b="0" i="0" u="none" strike="noStrike" dirty="0">
                        <a:solidFill>
                          <a:srgbClr val="000000"/>
                        </a:solidFill>
                        <a:effectLst/>
                        <a:latin typeface="Calibri"/>
                      </a:endParaRPr>
                    </a:p>
                  </a:txBody>
                  <a:tcPr marL="6350" marR="6350" marT="6350" marB="0"/>
                </a:tc>
                <a:tc>
                  <a:txBody>
                    <a:bodyPr/>
                    <a:lstStyle/>
                    <a:p>
                      <a:pPr algn="l" fontAlgn="b"/>
                      <a:r>
                        <a:rPr lang="en-US" sz="1100" b="0" i="0" u="none" strike="noStrike" dirty="0" smtClean="0">
                          <a:solidFill>
                            <a:srgbClr val="000000"/>
                          </a:solidFill>
                          <a:effectLst/>
                          <a:latin typeface="Calibri"/>
                        </a:rPr>
                        <a:t>Related</a:t>
                      </a:r>
                      <a:r>
                        <a:rPr lang="en-US" sz="1100" b="0" i="0" u="none" strike="noStrike" baseline="0" dirty="0" smtClean="0">
                          <a:solidFill>
                            <a:srgbClr val="000000"/>
                          </a:solidFill>
                          <a:effectLst/>
                          <a:latin typeface="Calibri"/>
                        </a:rPr>
                        <a:t> to risks (static)</a:t>
                      </a:r>
                      <a:endParaRPr lang="en-US" sz="1100" b="0" i="0" u="none" strike="noStrike" dirty="0" smtClean="0">
                        <a:solidFill>
                          <a:srgbClr val="000000"/>
                        </a:solidFill>
                        <a:effectLst/>
                        <a:latin typeface="Calibri"/>
                      </a:endParaRPr>
                    </a:p>
                    <a:p>
                      <a:pPr marL="171450" marR="0" lvl="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smtClean="0">
                          <a:effectLst/>
                        </a:rPr>
                        <a:t>to resist, at a given level of confidence, any action that compromise the availability, authenticity, integrity or confidentiality of stored or transmitted or processed data or the related services offered by or accessible via that network and information systems (Art. 3)</a:t>
                      </a:r>
                      <a:endParaRPr lang="en-GB" sz="1100" b="0" i="0" u="none" strike="noStrike" dirty="0" smtClean="0">
                        <a:solidFill>
                          <a:srgbClr val="000000"/>
                        </a:solidFill>
                        <a:effectLst/>
                        <a:latin typeface="Calibri"/>
                      </a:endParaRPr>
                    </a:p>
                    <a:p>
                      <a:pPr marL="171450" lvl="0" indent="-171450" algn="l" fontAlgn="b">
                        <a:buFont typeface="Arial" panose="020B0604020202020204" pitchFamily="34" charset="0"/>
                        <a:buChar char="•"/>
                      </a:pPr>
                      <a:r>
                        <a:rPr lang="en-US" sz="1100" b="0" i="0" u="none" strike="noStrike" dirty="0" smtClean="0">
                          <a:solidFill>
                            <a:srgbClr val="000000"/>
                          </a:solidFill>
                          <a:effectLst/>
                          <a:latin typeface="Calibri"/>
                        </a:rPr>
                        <a:t>to manage the risks posed to the security of networks and information systems …to ensure a level of security of networks and information systems appropriate to the risk presented</a:t>
                      </a:r>
                      <a:br>
                        <a:rPr lang="en-US" sz="1100" b="0" i="0" u="none" strike="noStrike" dirty="0" smtClean="0">
                          <a:solidFill>
                            <a:srgbClr val="000000"/>
                          </a:solidFill>
                          <a:effectLst/>
                          <a:latin typeface="Calibri"/>
                        </a:rPr>
                      </a:br>
                      <a:r>
                        <a:rPr lang="en-US" sz="1100" b="0" i="0" u="none" strike="noStrike" dirty="0" smtClean="0">
                          <a:solidFill>
                            <a:srgbClr val="000000"/>
                          </a:solidFill>
                          <a:effectLst/>
                          <a:latin typeface="Calibri"/>
                        </a:rPr>
                        <a:t>to prevent and </a:t>
                      </a:r>
                      <a:r>
                        <a:rPr lang="en-US" sz="1100" b="0" i="0" u="none" strike="noStrike" dirty="0" err="1" smtClean="0">
                          <a:solidFill>
                            <a:srgbClr val="000000"/>
                          </a:solidFill>
                          <a:effectLst/>
                          <a:latin typeface="Calibri"/>
                        </a:rPr>
                        <a:t>minimise</a:t>
                      </a:r>
                      <a:r>
                        <a:rPr lang="en-US" sz="1100" b="0" i="0" u="none" strike="noStrike" dirty="0" smtClean="0">
                          <a:solidFill>
                            <a:srgbClr val="000000"/>
                          </a:solidFill>
                          <a:effectLst/>
                          <a:latin typeface="Calibri"/>
                        </a:rPr>
                        <a:t> the impact of incidents affecting the security of the networks and information systems (Arts. 14, 15)</a:t>
                      </a:r>
                    </a:p>
                    <a:p>
                      <a:pPr lvl="0" algn="l" fontAlgn="b"/>
                      <a:r>
                        <a:rPr lang="en-US" sz="1100" b="0" i="0" u="none" strike="noStrike" dirty="0" smtClean="0">
                          <a:solidFill>
                            <a:srgbClr val="000000"/>
                          </a:solidFill>
                          <a:effectLst/>
                          <a:latin typeface="Calibri"/>
                        </a:rPr>
                        <a:t>Related to incident</a:t>
                      </a:r>
                      <a:r>
                        <a:rPr lang="en-US" sz="1100" b="0" i="0" u="none" strike="noStrike" baseline="0" dirty="0" smtClean="0">
                          <a:solidFill>
                            <a:srgbClr val="000000"/>
                          </a:solidFill>
                          <a:effectLst/>
                          <a:latin typeface="Calibri"/>
                        </a:rPr>
                        <a:t> handling (dynamic)</a:t>
                      </a:r>
                    </a:p>
                    <a:p>
                      <a:pPr marL="171450" marR="0" lvl="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u="none" strike="noStrike" dirty="0" smtClean="0">
                          <a:effectLst/>
                        </a:rPr>
                        <a:t>All procedures supporting the detection, analysis, containment and response to an incident (Art. 3)</a:t>
                      </a:r>
                      <a:endParaRPr lang="en-GB" sz="1100" b="0" i="0" u="none" strike="noStrike" dirty="0" smtClean="0">
                        <a:solidFill>
                          <a:srgbClr val="000000"/>
                        </a:solidFill>
                        <a:effectLst/>
                        <a:latin typeface="Calibri"/>
                      </a:endParaRPr>
                    </a:p>
                  </a:txBody>
                  <a:tcPr marL="6350" marR="6350" marT="6350" marB="0" anchor="b"/>
                </a:tc>
              </a:tr>
              <a:tr h="184150">
                <a:tc>
                  <a:txBody>
                    <a:bodyPr/>
                    <a:lstStyle/>
                    <a:p>
                      <a:pPr algn="l" fontAlgn="b"/>
                      <a:r>
                        <a:rPr lang="en-GB" sz="1100" u="none" strike="noStrike" dirty="0" smtClean="0">
                          <a:effectLst/>
                        </a:rPr>
                        <a:t>Cyber security risk Information</a:t>
                      </a:r>
                      <a:endParaRPr lang="en-GB" sz="1100" b="0" i="0" u="none" strike="noStrike" dirty="0">
                        <a:solidFill>
                          <a:srgbClr val="000000"/>
                        </a:solidFill>
                        <a:effectLst/>
                        <a:latin typeface="Calibri"/>
                      </a:endParaRPr>
                    </a:p>
                  </a:txBody>
                  <a:tcPr marL="6350" marR="6350" marT="6350" marB="0"/>
                </a:tc>
                <a:tc>
                  <a:txBody>
                    <a:bodyPr/>
                    <a:lstStyle/>
                    <a:p>
                      <a:pPr algn="l" fontAlgn="b"/>
                      <a:r>
                        <a:rPr lang="en-GB" sz="1100" u="none" strike="noStrike" dirty="0" smtClean="0">
                          <a:effectLst/>
                        </a:rPr>
                        <a:t>Any </a:t>
                      </a:r>
                      <a:r>
                        <a:rPr lang="en-GB" sz="1100" u="none" strike="noStrike" dirty="0">
                          <a:effectLst/>
                        </a:rPr>
                        <a:t>reasonably identifiable circumstance or event having a potential adverse effect on the security of networks and information </a:t>
                      </a:r>
                      <a:r>
                        <a:rPr lang="en-GB" sz="1100" u="none" strike="noStrike" dirty="0" smtClean="0">
                          <a:effectLst/>
                        </a:rPr>
                        <a:t>systems (Arts. 3, 8)</a:t>
                      </a:r>
                      <a:endParaRPr lang="en-GB" sz="1100" b="0" i="0" u="none" strike="noStrike" dirty="0">
                        <a:solidFill>
                          <a:srgbClr val="000000"/>
                        </a:solidFill>
                        <a:effectLst/>
                        <a:latin typeface="Calibri"/>
                      </a:endParaRPr>
                    </a:p>
                  </a:txBody>
                  <a:tcPr marL="6350" marR="6350" marT="6350" marB="0" anchor="b"/>
                </a:tc>
              </a:tr>
              <a:tr h="184150">
                <a:tc>
                  <a:txBody>
                    <a:bodyPr/>
                    <a:lstStyle/>
                    <a:p>
                      <a:pPr algn="l" fontAlgn="b"/>
                      <a:r>
                        <a:rPr lang="en-GB" sz="1100" u="none" strike="noStrike" dirty="0" smtClean="0">
                          <a:effectLst/>
                        </a:rPr>
                        <a:t>Incident information</a:t>
                      </a:r>
                      <a:endParaRPr lang="en-GB" sz="1100" b="0" i="0" u="none" strike="noStrike" dirty="0">
                        <a:solidFill>
                          <a:srgbClr val="000000"/>
                        </a:solidFill>
                        <a:effectLst/>
                        <a:latin typeface="Calibri"/>
                      </a:endParaRPr>
                    </a:p>
                  </a:txBody>
                  <a:tcPr marL="6350" marR="6350" marT="6350" marB="0"/>
                </a:tc>
                <a:tc>
                  <a:txBody>
                    <a:bodyPr/>
                    <a:lstStyle/>
                    <a:p>
                      <a:pPr algn="l" fontAlgn="b"/>
                      <a:r>
                        <a:rPr lang="en-GB" sz="1100" u="none" strike="noStrike" dirty="0" smtClean="0">
                          <a:effectLst/>
                        </a:rPr>
                        <a:t>Any </a:t>
                      </a:r>
                      <a:r>
                        <a:rPr lang="en-GB" sz="1100" u="none" strike="noStrike" dirty="0">
                          <a:effectLst/>
                        </a:rPr>
                        <a:t>event having an actual adverse effect on the security of networks and information </a:t>
                      </a:r>
                      <a:r>
                        <a:rPr lang="en-GB" sz="1100" u="none" strike="noStrike" dirty="0" smtClean="0">
                          <a:effectLst/>
                        </a:rPr>
                        <a:t>systems</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dk1"/>
                          </a:solidFill>
                          <a:effectLst/>
                          <a:latin typeface="+mn-lt"/>
                          <a:ea typeface="+mn-ea"/>
                          <a:cs typeface="+mn-cs"/>
                        </a:rPr>
                        <a:t>Nature of the notified incidents, such as the types of security breaches (Art. 8a 3c – recital)</a:t>
                      </a:r>
                      <a:endParaRPr lang="en-GB" sz="1100" kern="1200" dirty="0" smtClean="0">
                        <a:solidFill>
                          <a:schemeClr val="dk1"/>
                        </a:solidFill>
                        <a:effectLst/>
                        <a:latin typeface="+mn-lt"/>
                        <a:ea typeface="+mn-ea"/>
                        <a:cs typeface="+mn-cs"/>
                      </a:endParaRP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mn-cs"/>
                        </a:rPr>
                        <a:t>Information that could support the effective handling of the incident (Art. 14 2a)</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Calibri"/>
                        </a:rPr>
                        <a:t>Enable the competent authority or the CSIRT to determine the cross-border effect impact of the incident (Art. 14 2.), including</a:t>
                      </a:r>
                      <a:r>
                        <a:rPr lang="en-US" sz="1100" b="0" i="0" u="none" strike="noStrike" baseline="0" dirty="0" smtClean="0">
                          <a:solidFill>
                            <a:srgbClr val="000000"/>
                          </a:solidFill>
                          <a:effectLst/>
                          <a:latin typeface="Calibri"/>
                        </a:rPr>
                        <a:t> </a:t>
                      </a:r>
                      <a:r>
                        <a:rPr lang="en-US" sz="1100" b="0" i="0" u="none" strike="noStrike" dirty="0" smtClean="0">
                          <a:solidFill>
                            <a:srgbClr val="000000"/>
                          </a:solidFill>
                          <a:effectLst/>
                          <a:latin typeface="Calibri"/>
                        </a:rPr>
                        <a:t>(a) the number of users affected by the disruption of the essential service; (b) the duration of the incident; (c) the geographical spread with regard to the area affected by the incident</a:t>
                      </a:r>
                    </a:p>
                    <a:p>
                      <a:pPr marL="171450" marR="0" indent="-171450" algn="l" defTabSz="457148" rtl="0" eaLnBrk="1" fontAlgn="b"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mn-cs"/>
                        </a:rPr>
                        <a:t>Other parameters for operators of essential service</a:t>
                      </a:r>
                      <a:r>
                        <a:rPr lang="en-GB" sz="1100" kern="1200" baseline="0" dirty="0" smtClean="0">
                          <a:solidFill>
                            <a:schemeClr val="dk1"/>
                          </a:solidFill>
                          <a:effectLst/>
                          <a:latin typeface="+mn-lt"/>
                          <a:ea typeface="+mn-ea"/>
                          <a:cs typeface="+mn-cs"/>
                        </a:rPr>
                        <a:t> (Arts. 1, 2, 14)</a:t>
                      </a:r>
                      <a:endParaRPr lang="en-US" sz="1050" b="0" i="0" u="none" strike="noStrike" dirty="0" smtClean="0">
                        <a:solidFill>
                          <a:srgbClr val="000000"/>
                        </a:solidFill>
                        <a:effectLst/>
                        <a:latin typeface="Calibri"/>
                      </a:endParaRPr>
                    </a:p>
                  </a:txBody>
                  <a:tcPr marL="6350" marR="6350" marT="6350" marB="0" anchor="b"/>
                </a:tc>
              </a:tr>
            </a:tbl>
          </a:graphicData>
        </a:graphic>
      </p:graphicFrame>
    </p:spTree>
    <p:extLst>
      <p:ext uri="{BB962C8B-B14F-4D97-AF65-F5344CB8AC3E}">
        <p14:creationId xmlns:p14="http://schemas.microsoft.com/office/powerpoint/2010/main" val="318638968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EU NIS Directive Timeline </a:t>
            </a:r>
            <a:r>
              <a:rPr lang="en-US" sz="2400" dirty="0" smtClean="0"/>
              <a:t>– first year actions</a:t>
            </a:r>
            <a:endParaRPr lang="en-GB" sz="2400" dirty="0"/>
          </a:p>
        </p:txBody>
      </p:sp>
      <p:cxnSp>
        <p:nvCxnSpPr>
          <p:cNvPr id="3" name="Straight Connector 2"/>
          <p:cNvCxnSpPr/>
          <p:nvPr/>
        </p:nvCxnSpPr>
        <p:spPr>
          <a:xfrm>
            <a:off x="907321" y="3848633"/>
            <a:ext cx="7315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983521" y="3791483"/>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732788" y="3953161"/>
            <a:ext cx="523220" cy="722971"/>
          </a:xfrm>
          <a:prstGeom prst="rect">
            <a:avLst/>
          </a:prstGeom>
          <a:noFill/>
        </p:spPr>
        <p:txBody>
          <a:bodyPr vert="vert" wrap="square" rtlCol="0">
            <a:spAutoFit/>
          </a:bodyPr>
          <a:lstStyle/>
          <a:p>
            <a:r>
              <a:rPr lang="en-US" sz="1100" dirty="0" smtClean="0"/>
              <a:t>Entry into force</a:t>
            </a:r>
            <a:endParaRPr lang="en-GB" sz="1100" dirty="0"/>
          </a:p>
        </p:txBody>
      </p:sp>
      <p:cxnSp>
        <p:nvCxnSpPr>
          <p:cNvPr id="6" name="Straight Connector 5"/>
          <p:cNvCxnSpPr/>
          <p:nvPr/>
        </p:nvCxnSpPr>
        <p:spPr>
          <a:xfrm>
            <a:off x="8117776" y="3791483"/>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7963888" y="3953161"/>
            <a:ext cx="353943" cy="635751"/>
          </a:xfrm>
          <a:prstGeom prst="rect">
            <a:avLst/>
          </a:prstGeom>
          <a:noFill/>
        </p:spPr>
        <p:txBody>
          <a:bodyPr vert="vert" wrap="none" rtlCol="0">
            <a:spAutoFit/>
          </a:bodyPr>
          <a:lstStyle/>
          <a:p>
            <a:r>
              <a:rPr lang="en-US" sz="1100" dirty="0" smtClean="0"/>
              <a:t>One Year</a:t>
            </a:r>
            <a:endParaRPr lang="en-GB" sz="1100" dirty="0"/>
          </a:p>
        </p:txBody>
      </p:sp>
      <p:cxnSp>
        <p:nvCxnSpPr>
          <p:cNvPr id="8" name="Straight Connector 7"/>
          <p:cNvCxnSpPr/>
          <p:nvPr/>
        </p:nvCxnSpPr>
        <p:spPr>
          <a:xfrm>
            <a:off x="4460176" y="3791483"/>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9" name="TextBox 8"/>
          <p:cNvSpPr txBox="1"/>
          <p:nvPr/>
        </p:nvSpPr>
        <p:spPr>
          <a:xfrm>
            <a:off x="4306288" y="3953161"/>
            <a:ext cx="353943" cy="663002"/>
          </a:xfrm>
          <a:prstGeom prst="rect">
            <a:avLst/>
          </a:prstGeom>
          <a:noFill/>
        </p:spPr>
        <p:txBody>
          <a:bodyPr vert="vert" wrap="none" rtlCol="0">
            <a:spAutoFit/>
          </a:bodyPr>
          <a:lstStyle/>
          <a:p>
            <a:r>
              <a:rPr lang="en-US" sz="1100" dirty="0" smtClean="0"/>
              <a:t>6 months</a:t>
            </a:r>
            <a:endParaRPr lang="en-GB" sz="1100" dirty="0"/>
          </a:p>
        </p:txBody>
      </p:sp>
      <p:sp>
        <p:nvSpPr>
          <p:cNvPr id="30" name="Line Callout 2 (No Border) 29"/>
          <p:cNvSpPr/>
          <p:nvPr/>
        </p:nvSpPr>
        <p:spPr>
          <a:xfrm flipH="1">
            <a:off x="1422170" y="2462560"/>
            <a:ext cx="2884118" cy="1217188"/>
          </a:xfrm>
          <a:prstGeom prst="callout2">
            <a:avLst>
              <a:gd name="adj1" fmla="val 33258"/>
              <a:gd name="adj2" fmla="val 710"/>
              <a:gd name="adj3" fmla="val 32885"/>
              <a:gd name="adj4" fmla="val -10138"/>
              <a:gd name="adj5" fmla="val 106707"/>
              <a:gd name="adj6" fmla="val -5331"/>
            </a:avLst>
          </a:prstGeom>
        </p:spPr>
        <p:style>
          <a:lnRef idx="1">
            <a:schemeClr val="accent2"/>
          </a:lnRef>
          <a:fillRef idx="2">
            <a:schemeClr val="accent2"/>
          </a:fillRef>
          <a:effectRef idx="1">
            <a:schemeClr val="accent2"/>
          </a:effectRef>
          <a:fontRef idx="minor">
            <a:schemeClr val="dk1"/>
          </a:fontRef>
        </p:style>
        <p:txBody>
          <a:bodyPr rtlCol="0" anchor="t"/>
          <a:lstStyle/>
          <a:p>
            <a:pPr marL="171450" indent="-171450">
              <a:buFont typeface="Arial" panose="020B0604020202020204" pitchFamily="34" charset="0"/>
              <a:buChar char="•"/>
            </a:pPr>
            <a:r>
              <a:rPr lang="en-US" sz="900" dirty="0" smtClean="0"/>
              <a:t>Art. </a:t>
            </a:r>
            <a:r>
              <a:rPr lang="en-US" sz="900" dirty="0"/>
              <a:t>8a 5. the first draft implementing act to the Committee </a:t>
            </a:r>
            <a:endParaRPr lang="en-US" sz="900" dirty="0" smtClean="0"/>
          </a:p>
          <a:p>
            <a:pPr marL="171450" indent="-171450">
              <a:buFont typeface="Arial" panose="020B0604020202020204" pitchFamily="34" charset="0"/>
              <a:buChar char="•"/>
            </a:pPr>
            <a:r>
              <a:rPr lang="en-GB" sz="900" dirty="0" smtClean="0"/>
              <a:t>Art. 20a </a:t>
            </a:r>
            <a:r>
              <a:rPr lang="en-GB" sz="900" dirty="0"/>
              <a:t>1</a:t>
            </a:r>
            <a:r>
              <a:rPr lang="en-GB" sz="900" dirty="0" smtClean="0"/>
              <a:t>. </a:t>
            </a:r>
            <a:r>
              <a:rPr lang="en-US" sz="900" dirty="0"/>
              <a:t>Cooperation Group and the CSIRTs Network shall begin to perform their tasks set out respectively in Articles 8a(3) and 8b(3</a:t>
            </a:r>
            <a:r>
              <a:rPr lang="en-US" sz="900" dirty="0" smtClean="0"/>
              <a:t>)</a:t>
            </a:r>
            <a:endParaRPr lang="en-GB" sz="900" dirty="0"/>
          </a:p>
          <a:p>
            <a:pPr marL="171450" indent="-171450">
              <a:buFont typeface="Arial" panose="020B0604020202020204" pitchFamily="34" charset="0"/>
              <a:buChar char="•"/>
            </a:pPr>
            <a:r>
              <a:rPr lang="en-GB" sz="900" dirty="0" smtClean="0"/>
              <a:t>Art. 20a </a:t>
            </a:r>
            <a:r>
              <a:rPr lang="en-GB" sz="900" dirty="0"/>
              <a:t>2. </a:t>
            </a:r>
            <a:r>
              <a:rPr lang="en-US" sz="900" dirty="0"/>
              <a:t>Member States shall ensure appropriate representation in the Cooperation Group and the CSIRTs Network.</a:t>
            </a:r>
            <a:endParaRPr lang="en-GB" sz="900" dirty="0"/>
          </a:p>
        </p:txBody>
      </p:sp>
      <p:sp>
        <p:nvSpPr>
          <p:cNvPr id="33"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34"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8</a:t>
            </a:fld>
            <a:endParaRPr lang="en-US" dirty="0">
              <a:solidFill>
                <a:prstClr val="black">
                  <a:tint val="75000"/>
                </a:prstClr>
              </a:solidFill>
            </a:endParaRPr>
          </a:p>
        </p:txBody>
      </p:sp>
      <p:sp>
        <p:nvSpPr>
          <p:cNvPr id="35" name="Line Callout 2 (No Border) 34"/>
          <p:cNvSpPr/>
          <p:nvPr/>
        </p:nvSpPr>
        <p:spPr>
          <a:xfrm flipH="1">
            <a:off x="193772" y="2828966"/>
            <a:ext cx="904675" cy="484376"/>
          </a:xfrm>
          <a:prstGeom prst="callout2">
            <a:avLst>
              <a:gd name="adj1" fmla="val 33258"/>
              <a:gd name="adj2" fmla="val 710"/>
              <a:gd name="adj3" fmla="val 33257"/>
              <a:gd name="adj4" fmla="val -17672"/>
              <a:gd name="adj5" fmla="val 193761"/>
              <a:gd name="adj6" fmla="val 11846"/>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900" dirty="0" smtClean="0"/>
              <a:t>Art. 22. 20 days after publication</a:t>
            </a:r>
            <a:endParaRPr lang="en-GB" sz="900" dirty="0"/>
          </a:p>
        </p:txBody>
      </p:sp>
      <p:sp>
        <p:nvSpPr>
          <p:cNvPr id="12" name="Rectangle 11"/>
          <p:cNvSpPr/>
          <p:nvPr/>
        </p:nvSpPr>
        <p:spPr>
          <a:xfrm>
            <a:off x="694932" y="867063"/>
            <a:ext cx="8200098" cy="1200329"/>
          </a:xfrm>
          <a:prstGeom prst="rect">
            <a:avLst/>
          </a:prstGeom>
        </p:spPr>
        <p:txBody>
          <a:bodyPr wrap="square">
            <a:spAutoFit/>
          </a:bodyPr>
          <a:lstStyle/>
          <a:p>
            <a:r>
              <a:rPr lang="en-US" sz="900" b="1" u="sng" dirty="0" smtClean="0"/>
              <a:t>Relative</a:t>
            </a:r>
          </a:p>
          <a:p>
            <a:pPr marL="171450" indent="-171450">
              <a:buFont typeface="Arial" panose="020B0604020202020204" pitchFamily="34" charset="0"/>
              <a:buChar char="•"/>
            </a:pPr>
            <a:r>
              <a:rPr lang="en-US" sz="900" dirty="0" smtClean="0"/>
              <a:t>1 day: Article </a:t>
            </a:r>
            <a:r>
              <a:rPr lang="en-US" sz="900" dirty="0"/>
              <a:t>21 2. They shall apply those measures </a:t>
            </a:r>
            <a:r>
              <a:rPr lang="en-US" sz="900" dirty="0" smtClean="0"/>
              <a:t>[</a:t>
            </a:r>
            <a:r>
              <a:rPr lang="en-GB" sz="900" dirty="0"/>
              <a:t>Member States shall adopt and publish, by </a:t>
            </a:r>
            <a:r>
              <a:rPr lang="en-GB" sz="900" dirty="0" smtClean="0"/>
              <a:t>21 </a:t>
            </a:r>
            <a:r>
              <a:rPr lang="en-GB" sz="900" dirty="0"/>
              <a:t>months after the date of entry into force of this Directive at the latest, the laws, regulations and administrative provisions necessary to comply with this Directive</a:t>
            </a:r>
            <a:r>
              <a:rPr lang="en-US" sz="900" dirty="0" smtClean="0"/>
              <a:t>] from </a:t>
            </a:r>
            <a:r>
              <a:rPr lang="en-US" sz="900" dirty="0"/>
              <a:t>one day after the date referred to in paragraph 1</a:t>
            </a:r>
            <a:r>
              <a:rPr lang="en-US" sz="900" dirty="0" smtClean="0"/>
              <a:t>.</a:t>
            </a:r>
          </a:p>
          <a:p>
            <a:pPr marL="171450" indent="-171450">
              <a:buFont typeface="Arial" panose="020B0604020202020204" pitchFamily="34" charset="0"/>
              <a:buChar char="•"/>
            </a:pPr>
            <a:r>
              <a:rPr lang="en-US" sz="900" dirty="0" smtClean="0"/>
              <a:t>2 months</a:t>
            </a:r>
            <a:r>
              <a:rPr lang="en-US" sz="900" dirty="0"/>
              <a:t>: Article 5 3. The national NIS strategy shall be communicated to the Commission within three months from its adoption</a:t>
            </a:r>
            <a:r>
              <a:rPr lang="en-US" sz="900" dirty="0" smtClean="0"/>
              <a:t>.</a:t>
            </a:r>
          </a:p>
          <a:p>
            <a:pPr marL="171450" indent="-171450">
              <a:buFont typeface="Arial" panose="020B0604020202020204" pitchFamily="34" charset="0"/>
              <a:buChar char="•"/>
            </a:pPr>
            <a:r>
              <a:rPr lang="en-US" sz="900" dirty="0"/>
              <a:t>6 months: Article 3a 1. By (6 months after the date referred to in article 21(1)),  for each subsector referred to in Annex II, Member States shall identify the operators of essential services with an establishment on their territory</a:t>
            </a:r>
            <a:r>
              <a:rPr lang="en-US" sz="900" dirty="0" smtClean="0"/>
              <a:t>.</a:t>
            </a:r>
          </a:p>
          <a:p>
            <a:pPr marL="171450" indent="-171450">
              <a:buFont typeface="Arial" panose="020B0604020202020204" pitchFamily="34" charset="0"/>
              <a:buChar char="•"/>
            </a:pPr>
            <a:r>
              <a:rPr lang="en-US" sz="900" dirty="0" smtClean="0"/>
              <a:t>3 years: </a:t>
            </a:r>
            <a:r>
              <a:rPr lang="en-US" sz="900" dirty="0"/>
              <a:t>Art. 20 2. Commission shall periodically review the functioning of this Directive and report to the European Parliament and to the Council… The first report shall be submitted no later than three years after the date referred to in Article 21(1</a:t>
            </a:r>
            <a:r>
              <a:rPr lang="en-US" sz="900" dirty="0" smtClean="0"/>
              <a:t>)</a:t>
            </a:r>
            <a:endParaRPr lang="en-GB" sz="900" dirty="0"/>
          </a:p>
        </p:txBody>
      </p:sp>
      <p:sp>
        <p:nvSpPr>
          <p:cNvPr id="36" name="Line Callout 2 (No Border) 35"/>
          <p:cNvSpPr/>
          <p:nvPr/>
        </p:nvSpPr>
        <p:spPr>
          <a:xfrm flipH="1">
            <a:off x="4739487" y="2177358"/>
            <a:ext cx="3224399" cy="1543633"/>
          </a:xfrm>
          <a:prstGeom prst="callout2">
            <a:avLst>
              <a:gd name="adj1" fmla="val 33258"/>
              <a:gd name="adj2" fmla="val 710"/>
              <a:gd name="adj3" fmla="val 33257"/>
              <a:gd name="adj4" fmla="val -10094"/>
              <a:gd name="adj5" fmla="val 102678"/>
              <a:gd name="adj6" fmla="val -4611"/>
            </a:avLst>
          </a:prstGeom>
        </p:spPr>
        <p:style>
          <a:lnRef idx="1">
            <a:schemeClr val="accent2"/>
          </a:lnRef>
          <a:fillRef idx="2">
            <a:schemeClr val="accent2"/>
          </a:fillRef>
          <a:effectRef idx="1">
            <a:schemeClr val="accent2"/>
          </a:effectRef>
          <a:fontRef idx="minor">
            <a:schemeClr val="dk1"/>
          </a:fontRef>
        </p:style>
        <p:txBody>
          <a:bodyPr rtlCol="0" anchor="t"/>
          <a:lstStyle/>
          <a:p>
            <a:pPr marL="171450" indent="-171450">
              <a:buFont typeface="Arial" panose="020B0604020202020204" pitchFamily="34" charset="0"/>
              <a:buChar char="•"/>
            </a:pPr>
            <a:r>
              <a:rPr lang="en-US" sz="900" dirty="0" smtClean="0"/>
              <a:t>Art. 15a 4, [4a]. Commission </a:t>
            </a:r>
            <a:r>
              <a:rPr lang="en-US" sz="900" dirty="0"/>
              <a:t>shall be empowered to adopt implementing acts in accordance with Article 19(3) further specifying the elements referred to in paragraph </a:t>
            </a:r>
            <a:r>
              <a:rPr lang="en-US" sz="900" dirty="0" smtClean="0"/>
              <a:t>1 [2]</a:t>
            </a:r>
          </a:p>
          <a:p>
            <a:pPr marL="171450" indent="-171450">
              <a:buFont typeface="Arial" panose="020B0604020202020204" pitchFamily="34" charset="0"/>
              <a:buChar char="•"/>
            </a:pPr>
            <a:r>
              <a:rPr lang="en-US" sz="900" dirty="0" smtClean="0"/>
              <a:t>Art. 20 </a:t>
            </a:r>
            <a:r>
              <a:rPr lang="en-US" sz="900" dirty="0"/>
              <a:t>1. </a:t>
            </a:r>
            <a:r>
              <a:rPr lang="en-US" sz="900" dirty="0" smtClean="0"/>
              <a:t>Commission </a:t>
            </a:r>
            <a:r>
              <a:rPr lang="en-US" sz="900" dirty="0"/>
              <a:t>shall submit a report to the European Parliament and to Council </a:t>
            </a:r>
            <a:r>
              <a:rPr lang="en-US" sz="900" dirty="0" smtClean="0"/>
              <a:t>…assessing </a:t>
            </a:r>
            <a:r>
              <a:rPr lang="en-US" sz="900" dirty="0"/>
              <a:t>the consistency of the approach taken by Member States in the identification of the operators of essential services</a:t>
            </a:r>
          </a:p>
          <a:p>
            <a:pPr marL="171450" indent="-171450">
              <a:buFont typeface="Arial" panose="020B0604020202020204" pitchFamily="34" charset="0"/>
              <a:buChar char="•"/>
            </a:pPr>
            <a:r>
              <a:rPr lang="en-US" sz="900" dirty="0" smtClean="0"/>
              <a:t>Article </a:t>
            </a:r>
            <a:r>
              <a:rPr lang="en-US" sz="900" dirty="0"/>
              <a:t>6 </a:t>
            </a:r>
            <a:r>
              <a:rPr lang="en-US" sz="900" dirty="0" smtClean="0"/>
              <a:t>4ab.  The </a:t>
            </a:r>
            <a:r>
              <a:rPr lang="en-US" sz="900" dirty="0"/>
              <a:t>single point of contact shall submit a summary report to the cooperation group on the notifications </a:t>
            </a:r>
            <a:r>
              <a:rPr lang="en-US" sz="900" dirty="0" smtClean="0"/>
              <a:t>received…</a:t>
            </a:r>
            <a:endParaRPr lang="en-US" sz="900" dirty="0"/>
          </a:p>
        </p:txBody>
      </p:sp>
    </p:spTree>
    <p:extLst>
      <p:ext uri="{BB962C8B-B14F-4D97-AF65-F5344CB8AC3E}">
        <p14:creationId xmlns:p14="http://schemas.microsoft.com/office/powerpoint/2010/main" val="257313642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EU NIS </a:t>
            </a:r>
            <a:r>
              <a:rPr lang="en-US" sz="2400" dirty="0" smtClean="0"/>
              <a:t>Directive </a:t>
            </a:r>
            <a:r>
              <a:rPr lang="en-US" sz="2400" dirty="0" smtClean="0"/>
              <a:t>timeline – </a:t>
            </a:r>
            <a:r>
              <a:rPr lang="en-US" sz="2400" dirty="0" smtClean="0"/>
              <a:t>actions after the first year</a:t>
            </a:r>
            <a:endParaRPr lang="en-GB" sz="2400" dirty="0"/>
          </a:p>
        </p:txBody>
      </p:sp>
      <p:cxnSp>
        <p:nvCxnSpPr>
          <p:cNvPr id="3" name="Straight Connector 2"/>
          <p:cNvCxnSpPr/>
          <p:nvPr/>
        </p:nvCxnSpPr>
        <p:spPr>
          <a:xfrm>
            <a:off x="581055" y="3767358"/>
            <a:ext cx="73152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57255" y="3715242"/>
            <a:ext cx="0" cy="114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a:off x="1597313" y="3711133"/>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1443425" y="3850719"/>
            <a:ext cx="353943" cy="746358"/>
          </a:xfrm>
          <a:prstGeom prst="rect">
            <a:avLst/>
          </a:prstGeom>
          <a:noFill/>
        </p:spPr>
        <p:txBody>
          <a:bodyPr vert="vert" wrap="none" rtlCol="0">
            <a:spAutoFit/>
          </a:bodyPr>
          <a:lstStyle/>
          <a:p>
            <a:r>
              <a:rPr lang="en-US" sz="1100" dirty="0" smtClean="0"/>
              <a:t>21 months</a:t>
            </a:r>
            <a:endParaRPr lang="en-GB" sz="1100" dirty="0"/>
          </a:p>
        </p:txBody>
      </p:sp>
      <p:sp>
        <p:nvSpPr>
          <p:cNvPr id="42" name="Line Callout 2 (No Border) 41"/>
          <p:cNvSpPr/>
          <p:nvPr/>
        </p:nvSpPr>
        <p:spPr>
          <a:xfrm flipH="1">
            <a:off x="285184" y="2013939"/>
            <a:ext cx="1066365" cy="1289331"/>
          </a:xfrm>
          <a:prstGeom prst="callout2">
            <a:avLst>
              <a:gd name="adj1" fmla="val 85219"/>
              <a:gd name="adj2" fmla="val 1269"/>
              <a:gd name="adj3" fmla="val 85569"/>
              <a:gd name="adj4" fmla="val -16924"/>
              <a:gd name="adj5" fmla="val 129682"/>
              <a:gd name="adj6" fmla="val 7569"/>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900" dirty="0" smtClean="0"/>
              <a:t>Art. 8a </a:t>
            </a:r>
            <a:r>
              <a:rPr lang="en-US" sz="900" dirty="0"/>
              <a:t>3. The cooperation group </a:t>
            </a:r>
            <a:r>
              <a:rPr lang="en-US" sz="900" dirty="0" smtClean="0"/>
              <a:t>shall…establish </a:t>
            </a:r>
            <a:r>
              <a:rPr lang="en-US" sz="900" dirty="0"/>
              <a:t>a work </a:t>
            </a:r>
            <a:r>
              <a:rPr lang="en-US" sz="900" dirty="0" err="1"/>
              <a:t>programme</a:t>
            </a:r>
            <a:r>
              <a:rPr lang="en-US" sz="900" dirty="0"/>
              <a:t> on actions to be undertaken to implement the objectives and </a:t>
            </a:r>
            <a:r>
              <a:rPr lang="en-US" sz="900" dirty="0" smtClean="0"/>
              <a:t>tasks.</a:t>
            </a:r>
            <a:endParaRPr lang="en-GB" sz="900" dirty="0"/>
          </a:p>
        </p:txBody>
      </p:sp>
      <p:cxnSp>
        <p:nvCxnSpPr>
          <p:cNvPr id="44" name="Straight Connector 43"/>
          <p:cNvCxnSpPr/>
          <p:nvPr/>
        </p:nvCxnSpPr>
        <p:spPr>
          <a:xfrm>
            <a:off x="1266855" y="3711134"/>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45" name="TextBox 44"/>
          <p:cNvSpPr txBox="1"/>
          <p:nvPr/>
        </p:nvSpPr>
        <p:spPr>
          <a:xfrm>
            <a:off x="1112967" y="3850719"/>
            <a:ext cx="353943" cy="746358"/>
          </a:xfrm>
          <a:prstGeom prst="rect">
            <a:avLst/>
          </a:prstGeom>
          <a:noFill/>
        </p:spPr>
        <p:txBody>
          <a:bodyPr vert="vert" wrap="none" rtlCol="0">
            <a:spAutoFit/>
          </a:bodyPr>
          <a:lstStyle/>
          <a:p>
            <a:r>
              <a:rPr lang="en-US" sz="1100" dirty="0" smtClean="0"/>
              <a:t>18 months</a:t>
            </a:r>
            <a:endParaRPr lang="en-GB" sz="1100" dirty="0"/>
          </a:p>
        </p:txBody>
      </p:sp>
      <p:sp>
        <p:nvSpPr>
          <p:cNvPr id="29" name="Date Placeholder 3"/>
          <p:cNvSpPr>
            <a:spLocks noGrp="1"/>
          </p:cNvSpPr>
          <p:nvPr>
            <p:ph type="dt" sz="half" idx="10"/>
          </p:nvPr>
        </p:nvSpPr>
        <p:spPr>
          <a:xfrm>
            <a:off x="457200" y="4767263"/>
            <a:ext cx="1490134" cy="242094"/>
          </a:xfrm>
        </p:spPr>
        <p:txBody>
          <a:bodyPr/>
          <a:lstStyle>
            <a:lvl1pPr marL="0" marR="0" indent="0" algn="l" defTabSz="457148" rtl="0" eaLnBrk="1" fontAlgn="auto" latinLnBrk="0" hangingPunct="1">
              <a:lnSpc>
                <a:spcPct val="100000"/>
              </a:lnSpc>
              <a:spcBef>
                <a:spcPts val="0"/>
              </a:spcBef>
              <a:spcAft>
                <a:spcPts val="0"/>
              </a:spcAft>
              <a:buClrTx/>
              <a:buSzTx/>
              <a:buFontTx/>
              <a:buNone/>
              <a:tabLst/>
              <a:defRPr sz="1200" b="0" i="0">
                <a:solidFill>
                  <a:schemeClr val="bg1">
                    <a:lumMod val="50000"/>
                  </a:schemeClr>
                </a:solidFill>
                <a:latin typeface="Arial Narrow Bold"/>
                <a:cs typeface="Arial Narrow Bold"/>
              </a:defRPr>
            </a:lvl1pPr>
          </a:lstStyle>
          <a:p>
            <a:r>
              <a:rPr lang="en-US" dirty="0" smtClean="0"/>
              <a:t>08 Feb 2016</a:t>
            </a:r>
          </a:p>
        </p:txBody>
      </p:sp>
      <p:sp>
        <p:nvSpPr>
          <p:cNvPr id="30" name="Slide Number Placeholder 5"/>
          <p:cNvSpPr txBox="1">
            <a:spLocks/>
          </p:cNvSpPr>
          <p:nvPr/>
        </p:nvSpPr>
        <p:spPr>
          <a:xfrm>
            <a:off x="8078612" y="4694368"/>
            <a:ext cx="685799" cy="273844"/>
          </a:xfrm>
          <a:prstGeom prst="rect">
            <a:avLst/>
          </a:prstGeom>
        </p:spPr>
        <p:txBody>
          <a:bodyPr vert="horz" lIns="91430" tIns="45715" rIns="91430" bIns="45715" rtlCol="0" anchor="ctr"/>
          <a:lstStyle>
            <a:defPPr>
              <a:defRPr lang="en-US"/>
            </a:defPPr>
            <a:lvl1pPr marL="0" algn="r" defTabSz="457148" rtl="0" eaLnBrk="1" latinLnBrk="0" hangingPunct="1">
              <a:defRPr sz="1100" kern="1200">
                <a:solidFill>
                  <a:schemeClr val="tx1">
                    <a:tint val="75000"/>
                  </a:schemeClr>
                </a:solidFill>
                <a:latin typeface="Arial Narrow" panose="020B0606020202030204" pitchFamily="34" charset="0"/>
                <a:ea typeface="+mn-ea"/>
                <a:cs typeface="+mn-cs"/>
              </a:defRPr>
            </a:lvl1pPr>
            <a:lvl2pPr marL="457148" algn="l" defTabSz="457148" rtl="0" eaLnBrk="1" latinLnBrk="0" hangingPunct="1">
              <a:defRPr sz="1800" kern="1200">
                <a:solidFill>
                  <a:schemeClr val="tx1"/>
                </a:solidFill>
                <a:latin typeface="+mn-lt"/>
                <a:ea typeface="+mn-ea"/>
                <a:cs typeface="+mn-cs"/>
              </a:defRPr>
            </a:lvl2pPr>
            <a:lvl3pPr marL="914296" algn="l" defTabSz="457148" rtl="0" eaLnBrk="1" latinLnBrk="0" hangingPunct="1">
              <a:defRPr sz="1800" kern="1200">
                <a:solidFill>
                  <a:schemeClr val="tx1"/>
                </a:solidFill>
                <a:latin typeface="+mn-lt"/>
                <a:ea typeface="+mn-ea"/>
                <a:cs typeface="+mn-cs"/>
              </a:defRPr>
            </a:lvl3pPr>
            <a:lvl4pPr marL="1371444" algn="l" defTabSz="457148" rtl="0" eaLnBrk="1" latinLnBrk="0" hangingPunct="1">
              <a:defRPr sz="1800" kern="1200">
                <a:solidFill>
                  <a:schemeClr val="tx1"/>
                </a:solidFill>
                <a:latin typeface="+mn-lt"/>
                <a:ea typeface="+mn-ea"/>
                <a:cs typeface="+mn-cs"/>
              </a:defRPr>
            </a:lvl4pPr>
            <a:lvl5pPr marL="1828592" algn="l" defTabSz="457148" rtl="0" eaLnBrk="1" latinLnBrk="0" hangingPunct="1">
              <a:defRPr sz="1800" kern="1200">
                <a:solidFill>
                  <a:schemeClr val="tx1"/>
                </a:solidFill>
                <a:latin typeface="+mn-lt"/>
                <a:ea typeface="+mn-ea"/>
                <a:cs typeface="+mn-cs"/>
              </a:defRPr>
            </a:lvl5pPr>
            <a:lvl6pPr marL="2285740" algn="l" defTabSz="457148" rtl="0" eaLnBrk="1" latinLnBrk="0" hangingPunct="1">
              <a:defRPr sz="1800" kern="1200">
                <a:solidFill>
                  <a:schemeClr val="tx1"/>
                </a:solidFill>
                <a:latin typeface="+mn-lt"/>
                <a:ea typeface="+mn-ea"/>
                <a:cs typeface="+mn-cs"/>
              </a:defRPr>
            </a:lvl6pPr>
            <a:lvl7pPr marL="2742888" algn="l" defTabSz="457148" rtl="0" eaLnBrk="1" latinLnBrk="0" hangingPunct="1">
              <a:defRPr sz="1800" kern="1200">
                <a:solidFill>
                  <a:schemeClr val="tx1"/>
                </a:solidFill>
                <a:latin typeface="+mn-lt"/>
                <a:ea typeface="+mn-ea"/>
                <a:cs typeface="+mn-cs"/>
              </a:defRPr>
            </a:lvl7pPr>
            <a:lvl8pPr marL="3200036" algn="l" defTabSz="457148" rtl="0" eaLnBrk="1" latinLnBrk="0" hangingPunct="1">
              <a:defRPr sz="1800" kern="1200">
                <a:solidFill>
                  <a:schemeClr val="tx1"/>
                </a:solidFill>
                <a:latin typeface="+mn-lt"/>
                <a:ea typeface="+mn-ea"/>
                <a:cs typeface="+mn-cs"/>
              </a:defRPr>
            </a:lvl8pPr>
            <a:lvl9pPr marL="3657184" algn="l" defTabSz="457148" rtl="0" eaLnBrk="1" latinLnBrk="0" hangingPunct="1">
              <a:defRPr sz="1800" kern="1200">
                <a:solidFill>
                  <a:schemeClr val="tx1"/>
                </a:solidFill>
                <a:latin typeface="+mn-lt"/>
                <a:ea typeface="+mn-ea"/>
                <a:cs typeface="+mn-cs"/>
              </a:defRPr>
            </a:lvl9pPr>
          </a:lstStyle>
          <a:p>
            <a:fld id="{AB8D81DB-4738-F845-B874-4C4CA4304B1C}" type="slidenum">
              <a:rPr lang="en-US" smtClean="0">
                <a:solidFill>
                  <a:prstClr val="black">
                    <a:tint val="75000"/>
                  </a:prstClr>
                </a:solidFill>
              </a:rPr>
              <a:pPr/>
              <a:t>9</a:t>
            </a:fld>
            <a:endParaRPr lang="en-US" dirty="0">
              <a:solidFill>
                <a:prstClr val="black">
                  <a:tint val="75000"/>
                </a:prstClr>
              </a:solidFill>
            </a:endParaRPr>
          </a:p>
        </p:txBody>
      </p:sp>
      <p:sp>
        <p:nvSpPr>
          <p:cNvPr id="32" name="Rectangle 31"/>
          <p:cNvSpPr/>
          <p:nvPr/>
        </p:nvSpPr>
        <p:spPr>
          <a:xfrm>
            <a:off x="3517271" y="1370249"/>
            <a:ext cx="5258458" cy="2031325"/>
          </a:xfrm>
          <a:prstGeom prst="rect">
            <a:avLst/>
          </a:prstGeom>
        </p:spPr>
        <p:txBody>
          <a:bodyPr wrap="square">
            <a:spAutoFit/>
          </a:bodyPr>
          <a:lstStyle/>
          <a:p>
            <a:r>
              <a:rPr lang="en-US" sz="900" b="1" u="sng" dirty="0" smtClean="0"/>
              <a:t>Recurring</a:t>
            </a:r>
          </a:p>
          <a:p>
            <a:pPr marL="171450" indent="-171450">
              <a:buFont typeface="Arial" panose="020B0604020202020204" pitchFamily="34" charset="0"/>
              <a:buChar char="•"/>
            </a:pPr>
            <a:r>
              <a:rPr lang="en-US" sz="900" dirty="0" smtClean="0"/>
              <a:t>Art. </a:t>
            </a:r>
            <a:r>
              <a:rPr lang="en-US" sz="900" dirty="0"/>
              <a:t>6 </a:t>
            </a:r>
            <a:r>
              <a:rPr lang="en-US" sz="900" dirty="0" smtClean="0"/>
              <a:t>4ab: </a:t>
            </a:r>
            <a:r>
              <a:rPr lang="en-US" sz="900" b="1" u="sng" dirty="0" smtClean="0"/>
              <a:t>Once </a:t>
            </a:r>
            <a:r>
              <a:rPr lang="en-US" sz="900" b="1" u="sng" dirty="0"/>
              <a:t>a year</a:t>
            </a:r>
            <a:r>
              <a:rPr lang="en-US" sz="900" dirty="0"/>
              <a:t>, the single point of contact shall submit a summary report to the cooperation group on the notifications received, including the number of notifications and the nature of notified incidents, and the action taken in accordance with article 14(2), 14(2ac) and 15a(2</a:t>
            </a:r>
            <a:r>
              <a:rPr lang="en-US" sz="900" dirty="0" smtClean="0"/>
              <a:t>).</a:t>
            </a:r>
          </a:p>
          <a:p>
            <a:pPr marL="171450" indent="-171450">
              <a:buFont typeface="Arial" panose="020B0604020202020204" pitchFamily="34" charset="0"/>
              <a:buChar char="•"/>
            </a:pPr>
            <a:r>
              <a:rPr lang="en-US" sz="900" dirty="0" smtClean="0"/>
              <a:t>Art. </a:t>
            </a:r>
            <a:r>
              <a:rPr lang="en-US" sz="900" dirty="0"/>
              <a:t>8a 4. As input to the Commission's periodic review of the functioning of this Directive, the cooperation group shall </a:t>
            </a:r>
            <a:r>
              <a:rPr lang="en-US" sz="900" b="1" u="sng" dirty="0"/>
              <a:t>every one and a half </a:t>
            </a:r>
            <a:r>
              <a:rPr lang="en-US" sz="900" b="1" u="sng" dirty="0" smtClean="0"/>
              <a:t>years</a:t>
            </a:r>
            <a:r>
              <a:rPr lang="en-US" sz="900" u="sng" dirty="0" smtClean="0"/>
              <a:t> </a:t>
            </a:r>
            <a:r>
              <a:rPr lang="en-US" sz="900" dirty="0"/>
              <a:t>produce a report assessing the experience gained with the strategic cooperation pursued under this Article. </a:t>
            </a:r>
          </a:p>
          <a:p>
            <a:pPr marL="171450" indent="-171450">
              <a:buFont typeface="Arial" panose="020B0604020202020204" pitchFamily="34" charset="0"/>
              <a:buChar char="•"/>
            </a:pPr>
            <a:r>
              <a:rPr lang="en-US" sz="900" dirty="0" smtClean="0"/>
              <a:t>Art. </a:t>
            </a:r>
            <a:r>
              <a:rPr lang="en-US" sz="900" dirty="0"/>
              <a:t>8b 4. As input to the Commission's periodic review of the functioning of this Directive, the CSIRTs network shall </a:t>
            </a:r>
            <a:r>
              <a:rPr lang="en-US" sz="900" b="1" u="sng" dirty="0"/>
              <a:t>every one and a half years </a:t>
            </a:r>
            <a:r>
              <a:rPr lang="en-US" sz="900" dirty="0"/>
              <a:t>produce a report assessing the experience gained with the operational cooperation, including conclusions and recommendations, pursued under this article. That report shall also be submitted to the cooperation group. </a:t>
            </a:r>
            <a:endParaRPr lang="en-US" sz="900" dirty="0" smtClean="0"/>
          </a:p>
          <a:p>
            <a:pPr marL="171450" indent="-171450">
              <a:buFont typeface="Arial" panose="020B0604020202020204" pitchFamily="34" charset="0"/>
              <a:buChar char="•"/>
            </a:pPr>
            <a:r>
              <a:rPr lang="en-US" sz="900" dirty="0" smtClean="0"/>
              <a:t>Art. </a:t>
            </a:r>
            <a:r>
              <a:rPr lang="en-US" sz="900" dirty="0"/>
              <a:t>8a 3. The cooperation group shall have the following tasks: a. </a:t>
            </a:r>
            <a:r>
              <a:rPr lang="en-US" sz="900" dirty="0" smtClean="0"/>
              <a:t>by </a:t>
            </a:r>
            <a:r>
              <a:rPr lang="en-US" sz="900" dirty="0"/>
              <a:t>18 months after entry into force and </a:t>
            </a:r>
            <a:r>
              <a:rPr lang="en-US" sz="900" b="1" u="sng" dirty="0"/>
              <a:t>every two years </a:t>
            </a:r>
            <a:r>
              <a:rPr lang="en-US" sz="900" dirty="0"/>
              <a:t>thereafter, establish a work </a:t>
            </a:r>
            <a:r>
              <a:rPr lang="en-US" sz="900" dirty="0" err="1"/>
              <a:t>programme</a:t>
            </a:r>
            <a:r>
              <a:rPr lang="en-US" sz="900" dirty="0"/>
              <a:t> on actions to be undertaken to implement the objectives and tasks, which shall be consistent with the objectives of this Directive.</a:t>
            </a:r>
            <a:endParaRPr lang="en-GB" sz="900" dirty="0"/>
          </a:p>
        </p:txBody>
      </p:sp>
      <p:sp>
        <p:nvSpPr>
          <p:cNvPr id="33" name="Line Callout 2 (No Border) 32"/>
          <p:cNvSpPr/>
          <p:nvPr/>
        </p:nvSpPr>
        <p:spPr>
          <a:xfrm>
            <a:off x="1896979" y="2348461"/>
            <a:ext cx="1453432" cy="1041605"/>
          </a:xfrm>
          <a:prstGeom prst="callout2">
            <a:avLst>
              <a:gd name="adj1" fmla="val 49408"/>
              <a:gd name="adj2" fmla="val -855"/>
              <a:gd name="adj3" fmla="val 49758"/>
              <a:gd name="adj4" fmla="val -7155"/>
              <a:gd name="adj5" fmla="val 127953"/>
              <a:gd name="adj6" fmla="val -20737"/>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900" dirty="0" smtClean="0"/>
              <a:t>Art. 21 </a:t>
            </a:r>
            <a:r>
              <a:rPr lang="en-US" sz="900" dirty="0"/>
              <a:t>1. Member States shall adopt and publish, </a:t>
            </a:r>
            <a:r>
              <a:rPr lang="en-US" sz="900" dirty="0" smtClean="0"/>
              <a:t>…at </a:t>
            </a:r>
            <a:r>
              <a:rPr lang="en-US" sz="900" dirty="0"/>
              <a:t>the latest, the laws, regulations and administrative provisions necessary to comply with this </a:t>
            </a:r>
            <a:r>
              <a:rPr lang="en-US" sz="900" dirty="0" smtClean="0"/>
              <a:t>Directive.</a:t>
            </a:r>
            <a:endParaRPr lang="en-GB" sz="900" dirty="0"/>
          </a:p>
        </p:txBody>
      </p:sp>
      <p:cxnSp>
        <p:nvCxnSpPr>
          <p:cNvPr id="39" name="Straight Connector 38"/>
          <p:cNvCxnSpPr/>
          <p:nvPr/>
        </p:nvCxnSpPr>
        <p:spPr>
          <a:xfrm>
            <a:off x="7791510" y="3683132"/>
            <a:ext cx="0" cy="114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7" name="Straight Connector 46"/>
          <p:cNvCxnSpPr/>
          <p:nvPr/>
        </p:nvCxnSpPr>
        <p:spPr>
          <a:xfrm>
            <a:off x="4224384" y="3683131"/>
            <a:ext cx="0" cy="114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a:off x="3035341" y="3692607"/>
            <a:ext cx="0" cy="114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Straight Connector 48"/>
          <p:cNvCxnSpPr/>
          <p:nvPr/>
        </p:nvCxnSpPr>
        <p:spPr>
          <a:xfrm>
            <a:off x="1846298" y="3688499"/>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50" name="TextBox 49"/>
          <p:cNvSpPr txBox="1"/>
          <p:nvPr/>
        </p:nvSpPr>
        <p:spPr>
          <a:xfrm>
            <a:off x="1692410" y="3828085"/>
            <a:ext cx="353943" cy="531556"/>
          </a:xfrm>
          <a:prstGeom prst="rect">
            <a:avLst/>
          </a:prstGeom>
          <a:noFill/>
        </p:spPr>
        <p:txBody>
          <a:bodyPr vert="vert" wrap="none" rtlCol="0">
            <a:spAutoFit/>
          </a:bodyPr>
          <a:lstStyle/>
          <a:p>
            <a:r>
              <a:rPr lang="en-US" sz="1100" dirty="0" smtClean="0"/>
              <a:t>2 years</a:t>
            </a:r>
            <a:endParaRPr lang="en-GB" sz="1100" dirty="0"/>
          </a:p>
        </p:txBody>
      </p:sp>
      <p:cxnSp>
        <p:nvCxnSpPr>
          <p:cNvPr id="51" name="Straight Connector 50"/>
          <p:cNvCxnSpPr/>
          <p:nvPr/>
        </p:nvCxnSpPr>
        <p:spPr>
          <a:xfrm>
            <a:off x="5413427" y="3688165"/>
            <a:ext cx="0" cy="114300"/>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Connector 51"/>
          <p:cNvCxnSpPr/>
          <p:nvPr/>
        </p:nvCxnSpPr>
        <p:spPr>
          <a:xfrm>
            <a:off x="6602470" y="3687573"/>
            <a:ext cx="0" cy="114300"/>
          </a:xfrm>
          <a:prstGeom prst="line">
            <a:avLst/>
          </a:prstGeom>
        </p:spPr>
        <p:style>
          <a:lnRef idx="3">
            <a:schemeClr val="accent6"/>
          </a:lnRef>
          <a:fillRef idx="0">
            <a:schemeClr val="accent6"/>
          </a:fillRef>
          <a:effectRef idx="2">
            <a:schemeClr val="accent6"/>
          </a:effectRef>
          <a:fontRef idx="minor">
            <a:schemeClr val="tx1"/>
          </a:fontRef>
        </p:style>
      </p:cxnSp>
      <p:sp>
        <p:nvSpPr>
          <p:cNvPr id="53" name="TextBox 52"/>
          <p:cNvSpPr txBox="1"/>
          <p:nvPr/>
        </p:nvSpPr>
        <p:spPr>
          <a:xfrm>
            <a:off x="2881453" y="3828085"/>
            <a:ext cx="353943" cy="531556"/>
          </a:xfrm>
          <a:prstGeom prst="rect">
            <a:avLst/>
          </a:prstGeom>
          <a:noFill/>
        </p:spPr>
        <p:txBody>
          <a:bodyPr vert="vert" wrap="none" rtlCol="0">
            <a:spAutoFit/>
          </a:bodyPr>
          <a:lstStyle/>
          <a:p>
            <a:r>
              <a:rPr lang="en-US" sz="1100" dirty="0" smtClean="0"/>
              <a:t>3 years</a:t>
            </a:r>
            <a:endParaRPr lang="en-GB" sz="1100" dirty="0"/>
          </a:p>
        </p:txBody>
      </p:sp>
      <p:sp>
        <p:nvSpPr>
          <p:cNvPr id="54" name="TextBox 53"/>
          <p:cNvSpPr txBox="1"/>
          <p:nvPr/>
        </p:nvSpPr>
        <p:spPr>
          <a:xfrm>
            <a:off x="4070496" y="3828085"/>
            <a:ext cx="353943" cy="531556"/>
          </a:xfrm>
          <a:prstGeom prst="rect">
            <a:avLst/>
          </a:prstGeom>
          <a:noFill/>
        </p:spPr>
        <p:txBody>
          <a:bodyPr vert="vert" wrap="none" rtlCol="0">
            <a:spAutoFit/>
          </a:bodyPr>
          <a:lstStyle/>
          <a:p>
            <a:r>
              <a:rPr lang="en-US" sz="1100" dirty="0" smtClean="0"/>
              <a:t>4 years</a:t>
            </a:r>
            <a:endParaRPr lang="en-GB" sz="1100" dirty="0"/>
          </a:p>
        </p:txBody>
      </p:sp>
      <p:sp>
        <p:nvSpPr>
          <p:cNvPr id="55" name="TextBox 54"/>
          <p:cNvSpPr txBox="1"/>
          <p:nvPr/>
        </p:nvSpPr>
        <p:spPr>
          <a:xfrm>
            <a:off x="5259539" y="3828085"/>
            <a:ext cx="353943" cy="531556"/>
          </a:xfrm>
          <a:prstGeom prst="rect">
            <a:avLst/>
          </a:prstGeom>
          <a:noFill/>
        </p:spPr>
        <p:txBody>
          <a:bodyPr vert="vert" wrap="none" rtlCol="0">
            <a:spAutoFit/>
          </a:bodyPr>
          <a:lstStyle/>
          <a:p>
            <a:r>
              <a:rPr lang="en-US" sz="1100" dirty="0" smtClean="0"/>
              <a:t>5 years</a:t>
            </a:r>
            <a:endParaRPr lang="en-GB" sz="1100" dirty="0"/>
          </a:p>
        </p:txBody>
      </p:sp>
      <p:sp>
        <p:nvSpPr>
          <p:cNvPr id="56" name="TextBox 55"/>
          <p:cNvSpPr txBox="1"/>
          <p:nvPr/>
        </p:nvSpPr>
        <p:spPr>
          <a:xfrm>
            <a:off x="6448582" y="3828085"/>
            <a:ext cx="353943" cy="531556"/>
          </a:xfrm>
          <a:prstGeom prst="rect">
            <a:avLst/>
          </a:prstGeom>
          <a:noFill/>
        </p:spPr>
        <p:txBody>
          <a:bodyPr vert="vert" wrap="none" rtlCol="0">
            <a:spAutoFit/>
          </a:bodyPr>
          <a:lstStyle/>
          <a:p>
            <a:r>
              <a:rPr lang="en-US" sz="1100" dirty="0" smtClean="0"/>
              <a:t>6 years</a:t>
            </a:r>
            <a:endParaRPr lang="en-GB" sz="1100" dirty="0"/>
          </a:p>
        </p:txBody>
      </p:sp>
      <p:sp>
        <p:nvSpPr>
          <p:cNvPr id="57" name="TextBox 56"/>
          <p:cNvSpPr txBox="1"/>
          <p:nvPr/>
        </p:nvSpPr>
        <p:spPr>
          <a:xfrm>
            <a:off x="7637622" y="3828085"/>
            <a:ext cx="353943" cy="531556"/>
          </a:xfrm>
          <a:prstGeom prst="rect">
            <a:avLst/>
          </a:prstGeom>
          <a:noFill/>
        </p:spPr>
        <p:txBody>
          <a:bodyPr vert="vert" wrap="none" rtlCol="0">
            <a:spAutoFit/>
          </a:bodyPr>
          <a:lstStyle/>
          <a:p>
            <a:r>
              <a:rPr lang="en-US" sz="1100" dirty="0" smtClean="0"/>
              <a:t>7 years</a:t>
            </a:r>
            <a:endParaRPr lang="en-GB" sz="1100" dirty="0"/>
          </a:p>
        </p:txBody>
      </p:sp>
      <p:sp>
        <p:nvSpPr>
          <p:cNvPr id="58" name="Right Brace 57"/>
          <p:cNvSpPr/>
          <p:nvPr/>
        </p:nvSpPr>
        <p:spPr>
          <a:xfrm rot="16200000">
            <a:off x="4737260" y="519083"/>
            <a:ext cx="171450" cy="6051232"/>
          </a:xfrm>
          <a:prstGeom prst="rightBrace">
            <a:avLst>
              <a:gd name="adj1" fmla="val 8333"/>
              <a:gd name="adj2" fmla="val 34624"/>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sz="1400"/>
          </a:p>
        </p:txBody>
      </p:sp>
    </p:spTree>
    <p:extLst>
      <p:ext uri="{BB962C8B-B14F-4D97-AF65-F5344CB8AC3E}">
        <p14:creationId xmlns:p14="http://schemas.microsoft.com/office/powerpoint/2010/main" val="3431393252"/>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Yaana_registered_2015">
  <a:themeElements>
    <a:clrScheme name="YAANA">
      <a:dk1>
        <a:sysClr val="windowText" lastClr="000000"/>
      </a:dk1>
      <a:lt1>
        <a:sysClr val="window" lastClr="FFFFFF"/>
      </a:lt1>
      <a:dk2>
        <a:srgbClr val="999999"/>
      </a:dk2>
      <a:lt2>
        <a:srgbClr val="CCCCCC"/>
      </a:lt2>
      <a:accent1>
        <a:srgbClr val="A71324"/>
      </a:accent1>
      <a:accent2>
        <a:srgbClr val="C49034"/>
      </a:accent2>
      <a:accent3>
        <a:srgbClr val="CC6633"/>
      </a:accent3>
      <a:accent4>
        <a:srgbClr val="FFCC00"/>
      </a:accent4>
      <a:accent5>
        <a:srgbClr val="339900"/>
      </a:accent5>
      <a:accent6>
        <a:srgbClr val="1D8ABF"/>
      </a:accent6>
      <a:hlink>
        <a:srgbClr val="0000FF"/>
      </a:hlink>
      <a:folHlink>
        <a:srgbClr val="6600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Yaana_Presentation_2014_TM" id="{7323D321-49D4-4881-A761-E757E3D653DF}" vid="{CFA5E59A-3CFA-4C5D-A962-771BD1D5AB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Yaana_registered_2015.potx</Template>
  <TotalTime>12749</TotalTime>
  <Words>1821</Words>
  <Application>Microsoft Office PowerPoint</Application>
  <PresentationFormat>On-screen Show (16:9)</PresentationFormat>
  <Paragraphs>179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Yaana_registered_2015</vt:lpstr>
      <vt:lpstr>Deconstructing the EU NIS Directive:</vt:lpstr>
      <vt:lpstr>EU NIS Directive</vt:lpstr>
      <vt:lpstr>EU NIS Directive</vt:lpstr>
      <vt:lpstr>EU NIS (Network and Information Security) Directive</vt:lpstr>
      <vt:lpstr>EU NIS Directive Entity Ontology</vt:lpstr>
      <vt:lpstr>EU NIS Directive architecture &amp; interfaces</vt:lpstr>
      <vt:lpstr>EU NIS Directive information exchange expressions</vt:lpstr>
      <vt:lpstr>EU NIS Directive Timeline – first year actions</vt:lpstr>
      <vt:lpstr>EU NIS Directive timeline – actions after the first year</vt:lpstr>
      <vt:lpstr>EU NIS Directive significant challenges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Quadro</dc:creator>
  <cp:lastModifiedBy>trutkowski</cp:lastModifiedBy>
  <cp:revision>586</cp:revision>
  <cp:lastPrinted>2015-05-01T17:41:41Z</cp:lastPrinted>
  <dcterms:created xsi:type="dcterms:W3CDTF">2014-02-10T23:11:10Z</dcterms:created>
  <dcterms:modified xsi:type="dcterms:W3CDTF">2016-02-02T16:01:25Z</dcterms:modified>
</cp:coreProperties>
</file>