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12" y="-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6D1F-5DA9-DB4C-8939-5AB81F512C24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3634-EB67-CD48-9F39-F9D0ADBF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5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6D1F-5DA9-DB4C-8939-5AB81F512C24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3634-EB67-CD48-9F39-F9D0ADBF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31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6D1F-5DA9-DB4C-8939-5AB81F512C24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3634-EB67-CD48-9F39-F9D0ADBF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3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6D1F-5DA9-DB4C-8939-5AB81F512C24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3634-EB67-CD48-9F39-F9D0ADBF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4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6D1F-5DA9-DB4C-8939-5AB81F512C24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3634-EB67-CD48-9F39-F9D0ADBF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1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6D1F-5DA9-DB4C-8939-5AB81F512C24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3634-EB67-CD48-9F39-F9D0ADBF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23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6D1F-5DA9-DB4C-8939-5AB81F512C24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3634-EB67-CD48-9F39-F9D0ADBF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13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6D1F-5DA9-DB4C-8939-5AB81F512C24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3634-EB67-CD48-9F39-F9D0ADBF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96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6D1F-5DA9-DB4C-8939-5AB81F512C24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3634-EB67-CD48-9F39-F9D0ADBF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6D1F-5DA9-DB4C-8939-5AB81F512C24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3634-EB67-CD48-9F39-F9D0ADBF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5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A6D1F-5DA9-DB4C-8939-5AB81F512C24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A3634-EB67-CD48-9F39-F9D0ADBF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41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A6D1F-5DA9-DB4C-8939-5AB81F512C24}" type="datetimeFigureOut">
              <a:rPr lang="en-US" smtClean="0"/>
              <a:t>12/12/14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A3634-EB67-CD48-9F39-F9D0ADBF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47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IDs</a:t>
            </a:r>
          </a:p>
          <a:p>
            <a:r>
              <a:rPr lang="en-US" dirty="0" smtClean="0"/>
              <a:t>Versioning</a:t>
            </a:r>
          </a:p>
          <a:p>
            <a:r>
              <a:rPr lang="en-US" dirty="0" smtClean="0"/>
              <a:t>Duplicates</a:t>
            </a:r>
          </a:p>
          <a:p>
            <a:r>
              <a:rPr lang="en-US" dirty="0" smtClean="0"/>
              <a:t>Revocation/Deletion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63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907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320" y="1195403"/>
            <a:ext cx="8815594" cy="548385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Context</a:t>
            </a:r>
          </a:p>
          <a:p>
            <a:pPr lvl="1"/>
            <a:r>
              <a:rPr lang="en-US" sz="1600" dirty="0" smtClean="0"/>
              <a:t>IDs identify a set of content </a:t>
            </a:r>
            <a:r>
              <a:rPr lang="en-US" sz="1600" i="1" dirty="0" smtClean="0"/>
              <a:t>from </a:t>
            </a:r>
            <a:r>
              <a:rPr lang="en-US" sz="1600" i="1" smtClean="0"/>
              <a:t>a </a:t>
            </a:r>
            <a:r>
              <a:rPr lang="en-US" sz="1600" i="1" smtClean="0"/>
              <a:t>given party </a:t>
            </a:r>
            <a:endParaRPr lang="en-US" sz="1600" i="1" dirty="0" smtClean="0"/>
          </a:p>
          <a:p>
            <a:pPr lvl="1"/>
            <a:r>
              <a:rPr lang="en-US" sz="1600" dirty="0" smtClean="0"/>
              <a:t>Recommended </a:t>
            </a:r>
            <a:r>
              <a:rPr lang="en-US" sz="1600" dirty="0" smtClean="0"/>
              <a:t>format </a:t>
            </a:r>
            <a:r>
              <a:rPr lang="en-US" sz="1600" dirty="0" smtClean="0">
                <a:solidFill>
                  <a:srgbClr val="FF0000"/>
                </a:solidFill>
              </a:rPr>
              <a:t>[ns prefix]:[construct type]-[GUID]</a:t>
            </a:r>
            <a:endParaRPr lang="en-US" sz="1600" dirty="0"/>
          </a:p>
          <a:p>
            <a:pPr lvl="2"/>
            <a:r>
              <a:rPr lang="it-IT" sz="1400" dirty="0" smtClean="0"/>
              <a:t>acme:indicator-bf8bc5d5-c7e6-46b0-8d22-7500fea77196</a:t>
            </a:r>
          </a:p>
          <a:p>
            <a:pPr lvl="1"/>
            <a:r>
              <a:rPr lang="it-IT" sz="1600" dirty="0" smtClean="0"/>
              <a:t>IDs should be assigned by the owner/producer of the data</a:t>
            </a:r>
          </a:p>
          <a:p>
            <a:pPr lvl="1"/>
            <a:r>
              <a:rPr lang="it-IT" sz="1600" dirty="0" smtClean="0"/>
              <a:t>Currently IDs are optional on all IDable constructs</a:t>
            </a:r>
          </a:p>
          <a:p>
            <a:pPr lvl="2"/>
            <a:r>
              <a:rPr lang="it-IT" sz="1400" dirty="0"/>
              <a:t>o</a:t>
            </a:r>
            <a:r>
              <a:rPr lang="en-US" sz="1400" dirty="0" err="1" smtClean="0"/>
              <a:t>ptional</a:t>
            </a:r>
            <a:r>
              <a:rPr lang="en-US" sz="1400" dirty="0" smtClean="0"/>
              <a:t> to minimize size/complexity for simple or localized content</a:t>
            </a:r>
          </a:p>
          <a:p>
            <a:pPr lvl="2"/>
            <a:r>
              <a:rPr lang="en-US" sz="1400" dirty="0"/>
              <a:t>n</a:t>
            </a:r>
            <a:r>
              <a:rPr lang="en-US" sz="1400" dirty="0" smtClean="0"/>
              <a:t>o known downsides to requiring IDs other than size/complexity</a:t>
            </a:r>
          </a:p>
          <a:p>
            <a:pPr lvl="2"/>
            <a:r>
              <a:rPr lang="en-US" sz="1400" dirty="0"/>
              <a:t>s</a:t>
            </a:r>
            <a:r>
              <a:rPr lang="en-US" sz="1400" dirty="0" smtClean="0"/>
              <a:t>uggested practice is currently to specify IDs for Package, 8 core STIX components, Object, Action and Event</a:t>
            </a:r>
          </a:p>
          <a:p>
            <a:pPr lvl="2"/>
            <a:r>
              <a:rPr lang="en-US" sz="1400" dirty="0" smtClean="0"/>
              <a:t>There are several other </a:t>
            </a:r>
            <a:r>
              <a:rPr lang="en-US" sz="1400" dirty="0" err="1" smtClean="0"/>
              <a:t>IDable</a:t>
            </a:r>
            <a:r>
              <a:rPr lang="en-US" sz="1400" dirty="0" smtClean="0"/>
              <a:t> constructs </a:t>
            </a:r>
            <a:r>
              <a:rPr lang="en-US" sz="1400" dirty="0"/>
              <a:t>(identities, tools, Object Properties, locations, markings, marking structures, etc.</a:t>
            </a:r>
            <a:r>
              <a:rPr lang="en-US" sz="1400" dirty="0" smtClean="0"/>
              <a:t>) where IDs are useful only in atypical circumstances</a:t>
            </a:r>
          </a:p>
          <a:p>
            <a:pPr lvl="2"/>
            <a:endParaRPr lang="en-US" sz="1200" dirty="0"/>
          </a:p>
          <a:p>
            <a:pPr lvl="2"/>
            <a:endParaRPr lang="en-US" sz="1200" dirty="0" smtClean="0"/>
          </a:p>
          <a:p>
            <a:r>
              <a:rPr lang="en-US" sz="2000" dirty="0" smtClean="0"/>
              <a:t>Questions</a:t>
            </a:r>
          </a:p>
          <a:p>
            <a:pPr lvl="1"/>
            <a:r>
              <a:rPr lang="en-US" sz="1600" dirty="0"/>
              <a:t>Are there any limitations/downsides to requiring IDs on all </a:t>
            </a:r>
            <a:r>
              <a:rPr lang="en-US" sz="1600" dirty="0" err="1"/>
              <a:t>IDable</a:t>
            </a:r>
            <a:r>
              <a:rPr lang="en-US" sz="1600" dirty="0"/>
              <a:t> constructs</a:t>
            </a:r>
            <a:r>
              <a:rPr lang="en-US" sz="1600" dirty="0" smtClean="0"/>
              <a:t>?</a:t>
            </a:r>
          </a:p>
          <a:p>
            <a:pPr lvl="1"/>
            <a:r>
              <a:rPr lang="en-US" sz="1600" dirty="0" smtClean="0"/>
              <a:t>Should IDs be optional (status quo), required on all </a:t>
            </a:r>
            <a:r>
              <a:rPr lang="en-US" sz="1600" dirty="0" err="1" smtClean="0"/>
              <a:t>IDable</a:t>
            </a:r>
            <a:r>
              <a:rPr lang="en-US" sz="1600" dirty="0" smtClean="0"/>
              <a:t> constructs, or required for core </a:t>
            </a:r>
            <a:r>
              <a:rPr lang="en-US" sz="1600" dirty="0" err="1" smtClean="0"/>
              <a:t>IDable</a:t>
            </a:r>
            <a:r>
              <a:rPr lang="en-US" sz="1600" dirty="0" smtClean="0"/>
              <a:t> constructs but optional for others?</a:t>
            </a:r>
            <a:endParaRPr lang="en-US" sz="1600" dirty="0"/>
          </a:p>
          <a:p>
            <a:pPr lvl="1"/>
            <a:r>
              <a:rPr lang="en-US" sz="1600" dirty="0"/>
              <a:t>Does anyone see any use case gap that the current ID formatting, assigning and usage guidance does not address?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091875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520"/>
            <a:ext cx="8229600" cy="790222"/>
          </a:xfrm>
        </p:spPr>
        <p:txBody>
          <a:bodyPr>
            <a:normAutofit/>
          </a:bodyPr>
          <a:lstStyle/>
          <a:p>
            <a:r>
              <a:rPr lang="en-US" dirty="0" smtClean="0"/>
              <a:t>Versioning: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2444"/>
            <a:ext cx="8229600" cy="561622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Packages and all core STIX constructs except Observable can currently be versioned</a:t>
            </a:r>
          </a:p>
          <a:p>
            <a:r>
              <a:rPr lang="en-US" sz="2000" dirty="0" smtClean="0"/>
              <a:t>A specific version/revision of a piece of content is defined by an ID and a timestamp</a:t>
            </a:r>
          </a:p>
          <a:p>
            <a:r>
              <a:rPr lang="en-US" sz="2000" dirty="0" smtClean="0"/>
              <a:t>Currently two versioning approaches in STIX</a:t>
            </a:r>
          </a:p>
          <a:p>
            <a:pPr lvl="1"/>
            <a:r>
              <a:rPr lang="en-US" sz="1600" dirty="0" smtClean="0"/>
              <a:t>Incremental updates (when the basic nature or source of the construct has not changed) are accomplished by keeping the same ID and specifying an updated timestamp</a:t>
            </a:r>
          </a:p>
          <a:p>
            <a:pPr lvl="1"/>
            <a:r>
              <a:rPr lang="en-US" sz="1600" dirty="0" smtClean="0"/>
              <a:t>Major updates (when the construct has significantly changed in nature or source) are accomplished by creating a new construct with the updated data, assigning a new ID and timestamp, and specifying a relationship (including an appropriate Relationship label characterizing the nature of the change) to the previous version </a:t>
            </a:r>
          </a:p>
          <a:p>
            <a:pPr lvl="1"/>
            <a:r>
              <a:rPr lang="en-US" sz="1600" dirty="0" smtClean="0"/>
              <a:t>It should be noted that community consensus agreed that this looks good for now but may need to change with lessons learned from real world use</a:t>
            </a:r>
          </a:p>
          <a:p>
            <a:r>
              <a:rPr lang="en-US" sz="2000" dirty="0" smtClean="0"/>
              <a:t>While the community has discussed appropriate values for a versioning vocabulary to be used for major update Relationship labels no final consensus has been reached. This requires further discussion.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6357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Versioning: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Can anyone identify any real-world use case scenarios that the current versioning approach does not cover?</a:t>
            </a:r>
          </a:p>
          <a:p>
            <a:r>
              <a:rPr lang="en-US" sz="2400" dirty="0"/>
              <a:t>What are your thoughts on appropriate values for the versioning relationship controlled vocabulary?</a:t>
            </a:r>
          </a:p>
        </p:txBody>
      </p:sp>
    </p:spTree>
    <p:extLst>
      <p:ext uri="{BB962C8B-B14F-4D97-AF65-F5344CB8AC3E}">
        <p14:creationId xmlns:p14="http://schemas.microsoft.com/office/powerpoint/2010/main" val="841704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333"/>
            <a:ext cx="8229600" cy="780815"/>
          </a:xfrm>
        </p:spPr>
        <p:txBody>
          <a:bodyPr/>
          <a:lstStyle/>
          <a:p>
            <a:r>
              <a:rPr lang="en-US" dirty="0" smtClean="0"/>
              <a:t>Duplicates: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4222"/>
            <a:ext cx="8229600" cy="563503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To a large degree, </a:t>
            </a:r>
            <a:r>
              <a:rPr lang="en-US" sz="2000" dirty="0" err="1" smtClean="0"/>
              <a:t>deduping</a:t>
            </a:r>
            <a:r>
              <a:rPr lang="en-US" sz="2000" dirty="0" smtClean="0"/>
              <a:t> STIX content is outside the scope of STIX itself</a:t>
            </a:r>
          </a:p>
          <a:p>
            <a:r>
              <a:rPr lang="en-US" sz="2000" dirty="0" smtClean="0"/>
              <a:t>Different </a:t>
            </a:r>
            <a:r>
              <a:rPr lang="en-US" sz="2000" dirty="0"/>
              <a:t>approaches to dealing with duplicate data are </a:t>
            </a:r>
            <a:r>
              <a:rPr lang="en-US" sz="2000" dirty="0" smtClean="0"/>
              <a:t>possible</a:t>
            </a:r>
          </a:p>
          <a:p>
            <a:pPr lvl="1"/>
            <a:r>
              <a:rPr lang="en-US" sz="1600" dirty="0" smtClean="0"/>
              <a:t>Specify relationships between content to express where data may be duplicated</a:t>
            </a:r>
          </a:p>
          <a:p>
            <a:pPr lvl="1"/>
            <a:r>
              <a:rPr lang="en-US" sz="1600" dirty="0" smtClean="0"/>
              <a:t>Attempt to replace multiple duplicate data nodes with a single instance node</a:t>
            </a:r>
          </a:p>
          <a:p>
            <a:r>
              <a:rPr lang="en-US" sz="2000" dirty="0" smtClean="0"/>
              <a:t>Big challenge is </a:t>
            </a:r>
            <a:r>
              <a:rPr lang="en-US" sz="2000" dirty="0"/>
              <a:t>determining what “is” duplicate data as there is a potential continuum of duplication </a:t>
            </a:r>
            <a:r>
              <a:rPr lang="en-US" sz="2000" dirty="0" smtClean="0"/>
              <a:t>possible and determination likely varies based on the context of the consumer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Is it a duplicate if it has the EXACT same content and ID?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Is it a duplicate if it has the EXACT same content but different ID?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Is it a duplicate if its content is a subset of the EXACT content?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Is it a duplicate if its content is a superset of the EXACT content?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Is it a duplicate if some of its content matches but other parts don’t?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Should </a:t>
            </a:r>
            <a:r>
              <a:rPr lang="en-US" sz="1600" dirty="0" err="1"/>
              <a:t>InformationSource</a:t>
            </a:r>
            <a:r>
              <a:rPr lang="en-US" sz="1600" dirty="0"/>
              <a:t> and other metadata be in scope or out of scope for duplicate comparison</a:t>
            </a:r>
            <a:r>
              <a:rPr lang="en-US" sz="1600" dirty="0" smtClean="0"/>
              <a:t>?</a:t>
            </a:r>
          </a:p>
          <a:p>
            <a:pPr>
              <a:spcBef>
                <a:spcPts val="0"/>
              </a:spcBef>
            </a:pPr>
            <a:r>
              <a:rPr lang="en-US" sz="2000" dirty="0" smtClean="0"/>
              <a:t>There has been some discussion around an additional approach of calculating hashes on content to help identify duplicates</a:t>
            </a:r>
          </a:p>
        </p:txBody>
      </p:sp>
    </p:spTree>
    <p:extLst>
      <p:ext uri="{BB962C8B-B14F-4D97-AF65-F5344CB8AC3E}">
        <p14:creationId xmlns:p14="http://schemas.microsoft.com/office/powerpoint/2010/main" val="2428917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926"/>
            <a:ext cx="8229600" cy="959555"/>
          </a:xfrm>
        </p:spPr>
        <p:txBody>
          <a:bodyPr/>
          <a:lstStyle/>
          <a:p>
            <a:r>
              <a:rPr lang="en-US" dirty="0" smtClean="0"/>
              <a:t>Duplicates: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8816"/>
            <a:ext cx="8229600" cy="4837348"/>
          </a:xfrm>
        </p:spPr>
        <p:txBody>
          <a:bodyPr>
            <a:normAutofit/>
          </a:bodyPr>
          <a:lstStyle/>
          <a:p>
            <a:r>
              <a:rPr lang="en-US" sz="2400" dirty="0"/>
              <a:t>What criteria determines if two pieces of content are “duplicates”?</a:t>
            </a:r>
          </a:p>
          <a:p>
            <a:r>
              <a:rPr lang="en-US" sz="2400" dirty="0"/>
              <a:t>What sort of approaches are people currently using to identify “duplicates”</a:t>
            </a:r>
            <a:r>
              <a:rPr lang="en-US" sz="2400" dirty="0" smtClean="0"/>
              <a:t>?</a:t>
            </a:r>
          </a:p>
          <a:p>
            <a:r>
              <a:rPr lang="en-US" sz="2400" dirty="0" smtClean="0"/>
              <a:t>What are people currently “doing” with duplicates?</a:t>
            </a:r>
            <a:endParaRPr lang="en-US" sz="2400" dirty="0"/>
          </a:p>
          <a:p>
            <a:r>
              <a:rPr lang="en-US" sz="2400" dirty="0"/>
              <a:t>Would hashing content be useful? How about fuzzy hashing</a:t>
            </a:r>
            <a:r>
              <a:rPr lang="en-US" sz="2400" dirty="0" smtClean="0"/>
              <a:t>?</a:t>
            </a:r>
          </a:p>
          <a:p>
            <a:pPr lvl="1"/>
            <a:r>
              <a:rPr lang="en-US" sz="2000" dirty="0" smtClean="0"/>
              <a:t>Should hash be specified in STIX?</a:t>
            </a:r>
          </a:p>
          <a:p>
            <a:pPr lvl="1"/>
            <a:r>
              <a:rPr lang="en-US" sz="2000" dirty="0" smtClean="0"/>
              <a:t>What content should the hash be calculated against?</a:t>
            </a:r>
          </a:p>
          <a:p>
            <a:pPr lvl="1"/>
            <a:r>
              <a:rPr lang="en-US" sz="2000" dirty="0" smtClean="0"/>
              <a:t>What hash algorithms?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5954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9926"/>
            <a:ext cx="8229600" cy="968963"/>
          </a:xfrm>
        </p:spPr>
        <p:txBody>
          <a:bodyPr/>
          <a:lstStyle/>
          <a:p>
            <a:r>
              <a:rPr lang="en-US" dirty="0" smtClean="0"/>
              <a:t>Revocation/Deletion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8889"/>
            <a:ext cx="8229600" cy="544688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Revocation/deletion in STIX is currently intended to be conveyed using the Major Update versioning approach (new construct version specified with no content except a relationship to the targeted construct with a Relationship label of something like “Revokes”)</a:t>
            </a:r>
          </a:p>
          <a:p>
            <a:r>
              <a:rPr lang="en-US" sz="2000" dirty="0" smtClean="0"/>
              <a:t>Revocation is a request/suggestion from the producer of that content that it be considered invalid henceforth</a:t>
            </a:r>
          </a:p>
          <a:p>
            <a:r>
              <a:rPr lang="en-US" sz="2000" dirty="0" smtClean="0"/>
              <a:t>STIX makes no presumption or enforcement of how a given consumer will handle revocation</a:t>
            </a:r>
          </a:p>
          <a:p>
            <a:pPr lvl="1"/>
            <a:r>
              <a:rPr lang="en-US" sz="1600" dirty="0" smtClean="0"/>
              <a:t>Keep all content with versioning relationships?</a:t>
            </a:r>
          </a:p>
          <a:p>
            <a:pPr lvl="1"/>
            <a:r>
              <a:rPr lang="en-US" sz="1600" dirty="0" smtClean="0"/>
              <a:t>Purge system of revoked content?</a:t>
            </a:r>
          </a:p>
          <a:p>
            <a:r>
              <a:rPr lang="en-US" sz="2000" dirty="0" smtClean="0"/>
              <a:t>Each uniquely </a:t>
            </a:r>
            <a:r>
              <a:rPr lang="en-US" sz="2000" dirty="0" err="1" smtClean="0"/>
              <a:t>ID’d</a:t>
            </a:r>
            <a:r>
              <a:rPr lang="en-US" sz="2000" dirty="0" smtClean="0"/>
              <a:t> content would need to be explicitly revoked</a:t>
            </a:r>
          </a:p>
          <a:p>
            <a:r>
              <a:rPr lang="en-US" sz="2000" dirty="0" smtClean="0"/>
              <a:t>Appropriate vocabulary entries have still not been defined with formal consensus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9137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334"/>
            <a:ext cx="8229600" cy="959556"/>
          </a:xfrm>
        </p:spPr>
        <p:txBody>
          <a:bodyPr/>
          <a:lstStyle/>
          <a:p>
            <a:r>
              <a:rPr lang="en-US" dirty="0" smtClean="0"/>
              <a:t>Revocation/Deletion: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4593"/>
            <a:ext cx="8229600" cy="461157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Are there any significant issues with the current revocation approach?</a:t>
            </a:r>
          </a:p>
          <a:p>
            <a:pPr lvl="1"/>
            <a:r>
              <a:rPr lang="en-US" sz="1600" dirty="0" smtClean="0"/>
              <a:t>Should revocation/deletion always use the current explicit approach or should the proposed shorthand approach of an empty object with new timestamp </a:t>
            </a:r>
            <a:r>
              <a:rPr lang="en-US" sz="1600" smtClean="0"/>
              <a:t>be considered?</a:t>
            </a:r>
          </a:p>
          <a:p>
            <a:r>
              <a:rPr lang="en-US" sz="2000" dirty="0" smtClean="0"/>
              <a:t>Can the current revocation approach adequately support the “deletion” use case?</a:t>
            </a:r>
          </a:p>
          <a:p>
            <a:r>
              <a:rPr lang="en-US" sz="2000" dirty="0" smtClean="0"/>
              <a:t>What is the best way to specify, manage and enforce policy around revocation/deletion expectations on the consumer?</a:t>
            </a:r>
          </a:p>
          <a:p>
            <a:r>
              <a:rPr lang="en-US" sz="2000" dirty="0" smtClean="0"/>
              <a:t>What are appropriate vocabulary terms for revocation/deletion use cases?</a:t>
            </a:r>
          </a:p>
          <a:p>
            <a:pPr lvl="1"/>
            <a:r>
              <a:rPr lang="en-US" sz="1600" dirty="0" smtClean="0"/>
              <a:t>Should terms be included for requesting that a producer revoke content?</a:t>
            </a:r>
          </a:p>
          <a:p>
            <a:pPr lvl="1"/>
            <a:r>
              <a:rPr lang="en-US" sz="1600" dirty="0" smtClean="0"/>
              <a:t>Should terms be included to convey what sort of revocation/deletion action was taken by the consumer?</a:t>
            </a:r>
          </a:p>
          <a:p>
            <a:pPr lvl="1"/>
            <a:r>
              <a:rPr lang="en-US" sz="1600" dirty="0" smtClean="0"/>
              <a:t>Should the vocabulary include variations to convey reasoning behind revocation/deletion?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86292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4346</TotalTime>
  <Words>859</Words>
  <Application>Microsoft Macintosh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IDs</vt:lpstr>
      <vt:lpstr>Versioning: Context</vt:lpstr>
      <vt:lpstr>Versioning: Questions</vt:lpstr>
      <vt:lpstr>Duplicates: Context</vt:lpstr>
      <vt:lpstr>Duplicates: Questions</vt:lpstr>
      <vt:lpstr>Revocation/Deletion</vt:lpstr>
      <vt:lpstr>Revocation/Deletion: Questions</vt:lpstr>
    </vt:vector>
  </TitlesOfParts>
  <Company>Mitre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Barnum, Sean D.</dc:creator>
  <cp:lastModifiedBy>Barnum, Sean D.</cp:lastModifiedBy>
  <cp:revision>19</cp:revision>
  <dcterms:created xsi:type="dcterms:W3CDTF">2014-12-11T06:28:49Z</dcterms:created>
  <dcterms:modified xsi:type="dcterms:W3CDTF">2014-12-15T16:56:22Z</dcterms:modified>
</cp:coreProperties>
</file>