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3"/>
  </p:notesMasterIdLst>
  <p:handoutMasterIdLst>
    <p:handoutMasterId r:id="rId4"/>
  </p:handoutMasterIdLst>
  <p:sldIdLst>
    <p:sldId id="332" r:id="rId2"/>
  </p:sldIdLst>
  <p:sldSz cx="9144000" cy="5143500" type="screen16x9"/>
  <p:notesSz cx="6858000" cy="9144000"/>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32">
          <p15:clr>
            <a:srgbClr val="A4A3A4"/>
          </p15:clr>
        </p15:guide>
        <p15:guide id="2" pos="441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8D00"/>
    <a:srgbClr val="B7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304" autoAdjust="0"/>
    <p:restoredTop sz="98605" autoAdjust="0"/>
  </p:normalViewPr>
  <p:slideViewPr>
    <p:cSldViewPr snapToGrid="0" snapToObjects="1">
      <p:cViewPr varScale="1">
        <p:scale>
          <a:sx n="162" d="100"/>
          <a:sy n="162" d="100"/>
        </p:scale>
        <p:origin x="-72" y="-248"/>
      </p:cViewPr>
      <p:guideLst>
        <p:guide orient="horz" pos="3239"/>
        <p:guide pos="4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2" d="100"/>
          <a:sy n="102" d="100"/>
        </p:scale>
        <p:origin x="3444"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34A3AE-761F-F947-A208-7753BAE704B9}" type="datetimeFigureOut">
              <a:rPr lang="en-US" smtClean="0"/>
              <a:t>2016-05-12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033581-410C-7748-A44D-317938C97499}" type="slidenum">
              <a:rPr lang="en-US" smtClean="0"/>
              <a:t>‹#›</a:t>
            </a:fld>
            <a:endParaRPr lang="en-US"/>
          </a:p>
        </p:txBody>
      </p:sp>
    </p:spTree>
    <p:extLst>
      <p:ext uri="{BB962C8B-B14F-4D97-AF65-F5344CB8AC3E}">
        <p14:creationId xmlns:p14="http://schemas.microsoft.com/office/powerpoint/2010/main" val="3271018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C0775-A437-6E4C-BBFA-014547F7B86A}" type="datetimeFigureOut">
              <a:rPr lang="en-US" smtClean="0"/>
              <a:t>2016-05-12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A7386-845E-9746-AD9D-D1F435DC3B1E}" type="slidenum">
              <a:rPr lang="en-US" smtClean="0"/>
              <a:t>‹#›</a:t>
            </a:fld>
            <a:endParaRPr lang="en-US"/>
          </a:p>
        </p:txBody>
      </p:sp>
    </p:spTree>
    <p:extLst>
      <p:ext uri="{BB962C8B-B14F-4D97-AF65-F5344CB8AC3E}">
        <p14:creationId xmlns:p14="http://schemas.microsoft.com/office/powerpoint/2010/main" val="600240432"/>
      </p:ext>
    </p:extLst>
  </p:cSld>
  <p:clrMap bg1="lt1" tx1="dk1" bg2="lt2" tx2="dk2" accent1="accent1" accent2="accent2" accent3="accent3" accent4="accent4" accent5="accent5" accent6="accent6" hlink="hlink" folHlink="folHlink"/>
  <p:hf hdr="0" ftr="0" dt="0"/>
  <p:notesStyle>
    <a:lvl1pPr marL="0" algn="l" defTabSz="457148" rtl="0" eaLnBrk="1" latinLnBrk="0" hangingPunct="1">
      <a:defRPr sz="1200" kern="1200">
        <a:solidFill>
          <a:schemeClr val="tx1"/>
        </a:solidFill>
        <a:latin typeface="+mn-lt"/>
        <a:ea typeface="+mn-ea"/>
        <a:cs typeface="+mn-cs"/>
      </a:defRPr>
    </a:lvl1pPr>
    <a:lvl2pPr marL="457148" algn="l" defTabSz="457148" rtl="0" eaLnBrk="1" latinLnBrk="0" hangingPunct="1">
      <a:defRPr sz="1200" kern="1200">
        <a:solidFill>
          <a:schemeClr val="tx1"/>
        </a:solidFill>
        <a:latin typeface="+mn-lt"/>
        <a:ea typeface="+mn-ea"/>
        <a:cs typeface="+mn-cs"/>
      </a:defRPr>
    </a:lvl2pPr>
    <a:lvl3pPr marL="914296" algn="l" defTabSz="457148" rtl="0" eaLnBrk="1" latinLnBrk="0" hangingPunct="1">
      <a:defRPr sz="1200" kern="1200">
        <a:solidFill>
          <a:schemeClr val="tx1"/>
        </a:solidFill>
        <a:latin typeface="+mn-lt"/>
        <a:ea typeface="+mn-ea"/>
        <a:cs typeface="+mn-cs"/>
      </a:defRPr>
    </a:lvl3pPr>
    <a:lvl4pPr marL="1371444" algn="l" defTabSz="457148" rtl="0" eaLnBrk="1" latinLnBrk="0" hangingPunct="1">
      <a:defRPr sz="1200" kern="1200">
        <a:solidFill>
          <a:schemeClr val="tx1"/>
        </a:solidFill>
        <a:latin typeface="+mn-lt"/>
        <a:ea typeface="+mn-ea"/>
        <a:cs typeface="+mn-cs"/>
      </a:defRPr>
    </a:lvl4pPr>
    <a:lvl5pPr marL="1828592" algn="l" defTabSz="457148" rtl="0" eaLnBrk="1" latinLnBrk="0" hangingPunct="1">
      <a:defRPr sz="1200" kern="1200">
        <a:solidFill>
          <a:schemeClr val="tx1"/>
        </a:solidFill>
        <a:latin typeface="+mn-lt"/>
        <a:ea typeface="+mn-ea"/>
        <a:cs typeface="+mn-cs"/>
      </a:defRPr>
    </a:lvl5pPr>
    <a:lvl6pPr marL="2285740" algn="l" defTabSz="457148" rtl="0" eaLnBrk="1" latinLnBrk="0" hangingPunct="1">
      <a:defRPr sz="1200" kern="1200">
        <a:solidFill>
          <a:schemeClr val="tx1"/>
        </a:solidFill>
        <a:latin typeface="+mn-lt"/>
        <a:ea typeface="+mn-ea"/>
        <a:cs typeface="+mn-cs"/>
      </a:defRPr>
    </a:lvl6pPr>
    <a:lvl7pPr marL="2742888" algn="l" defTabSz="457148" rtl="0" eaLnBrk="1" latinLnBrk="0" hangingPunct="1">
      <a:defRPr sz="1200" kern="1200">
        <a:solidFill>
          <a:schemeClr val="tx1"/>
        </a:solidFill>
        <a:latin typeface="+mn-lt"/>
        <a:ea typeface="+mn-ea"/>
        <a:cs typeface="+mn-cs"/>
      </a:defRPr>
    </a:lvl7pPr>
    <a:lvl8pPr marL="3200036" algn="l" defTabSz="457148" rtl="0" eaLnBrk="1" latinLnBrk="0" hangingPunct="1">
      <a:defRPr sz="1200" kern="1200">
        <a:solidFill>
          <a:schemeClr val="tx1"/>
        </a:solidFill>
        <a:latin typeface="+mn-lt"/>
        <a:ea typeface="+mn-ea"/>
        <a:cs typeface="+mn-cs"/>
      </a:defRPr>
    </a:lvl8pPr>
    <a:lvl9pPr marL="3657184" algn="l" defTabSz="45714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91315" y="2038351"/>
            <a:ext cx="7244644" cy="628916"/>
          </a:xfrm>
        </p:spPr>
        <p:txBody>
          <a:bodyPr/>
          <a:lstStyle>
            <a:lvl1pPr>
              <a:defRPr sz="4000" baseline="0"/>
            </a:lvl1pPr>
          </a:lstStyle>
          <a:p>
            <a:r>
              <a:rPr lang="en-US" dirty="0" smtClean="0"/>
              <a:t>CLICK HERE TO ADD TITLE</a:t>
            </a:r>
            <a:endParaRPr lang="en-US" dirty="0"/>
          </a:p>
        </p:txBody>
      </p:sp>
      <p:sp>
        <p:nvSpPr>
          <p:cNvPr id="9" name="Text Placeholder 8"/>
          <p:cNvSpPr>
            <a:spLocks noGrp="1"/>
          </p:cNvSpPr>
          <p:nvPr>
            <p:ph type="body" sz="quarter" idx="13" hasCustomPrompt="1"/>
          </p:nvPr>
        </p:nvSpPr>
        <p:spPr>
          <a:xfrm>
            <a:off x="1282444" y="2724151"/>
            <a:ext cx="7259460" cy="517619"/>
          </a:xfrm>
          <a:prstGeom prst="rect">
            <a:avLst/>
          </a:prstGeom>
        </p:spPr>
        <p:txBody>
          <a:bodyPr vert="horz" lIns="91430" tIns="45715" rIns="91430" bIns="45715"/>
          <a:lstStyle>
            <a:lvl1pPr marL="0" indent="0" algn="r">
              <a:buNone/>
              <a:defRPr b="1">
                <a:solidFill>
                  <a:schemeClr val="accent1"/>
                </a:solidFill>
              </a:defRPr>
            </a:lvl1pPr>
          </a:lstStyle>
          <a:p>
            <a:pPr lvl="0"/>
            <a:r>
              <a:rPr lang="en-US" dirty="0" smtClean="0"/>
              <a:t>Click to add Subtitle</a:t>
            </a:r>
          </a:p>
        </p:txBody>
      </p:sp>
      <p:sp>
        <p:nvSpPr>
          <p:cNvPr id="10" name="Text Placeholder 8"/>
          <p:cNvSpPr>
            <a:spLocks noGrp="1"/>
          </p:cNvSpPr>
          <p:nvPr>
            <p:ph type="body" sz="quarter" idx="14" hasCustomPrompt="1"/>
          </p:nvPr>
        </p:nvSpPr>
        <p:spPr>
          <a:xfrm>
            <a:off x="1285483" y="3562350"/>
            <a:ext cx="7245350" cy="359832"/>
          </a:xfrm>
          <a:prstGeom prst="rect">
            <a:avLst/>
          </a:prstGeom>
        </p:spPr>
        <p:txBody>
          <a:bodyPr vert="horz" lIns="91430" tIns="45715" rIns="91430" bIns="45715"/>
          <a:lstStyle>
            <a:lvl1pPr marL="0" indent="0" algn="r">
              <a:buNone/>
              <a:defRPr sz="2000">
                <a:solidFill>
                  <a:srgbClr val="7F7F7F"/>
                </a:solidFill>
              </a:defRPr>
            </a:lvl1pPr>
          </a:lstStyle>
          <a:p>
            <a:pPr lvl="0"/>
            <a:r>
              <a:rPr lang="en-US" dirty="0" smtClean="0"/>
              <a:t>Click to add Author</a:t>
            </a:r>
          </a:p>
        </p:txBody>
      </p:sp>
      <p:sp>
        <p:nvSpPr>
          <p:cNvPr id="11" name="Text Placeholder 8"/>
          <p:cNvSpPr>
            <a:spLocks noGrp="1"/>
          </p:cNvSpPr>
          <p:nvPr>
            <p:ph type="body" sz="quarter" idx="15" hasCustomPrompt="1"/>
          </p:nvPr>
        </p:nvSpPr>
        <p:spPr>
          <a:xfrm>
            <a:off x="1289051" y="4019551"/>
            <a:ext cx="7245350" cy="317498"/>
          </a:xfrm>
          <a:prstGeom prst="rect">
            <a:avLst/>
          </a:prstGeom>
        </p:spPr>
        <p:txBody>
          <a:bodyPr vert="horz" lIns="91430" tIns="45715" rIns="91430" bIns="45715"/>
          <a:lstStyle>
            <a:lvl1pPr marL="0" indent="0" algn="r">
              <a:buNone/>
              <a:defRPr sz="1600">
                <a:solidFill>
                  <a:srgbClr val="7F7F7F"/>
                </a:solidFill>
              </a:defRPr>
            </a:lvl1pPr>
          </a:lstStyle>
          <a:p>
            <a:pPr lvl="0"/>
            <a:r>
              <a:rPr lang="en-US" dirty="0" smtClean="0"/>
              <a:t>Click to add date</a:t>
            </a:r>
          </a:p>
        </p:txBody>
      </p:sp>
      <p:sp>
        <p:nvSpPr>
          <p:cNvPr id="6" name="Footer Placeholder 4"/>
          <p:cNvSpPr>
            <a:spLocks noGrp="1"/>
          </p:cNvSpPr>
          <p:nvPr>
            <p:ph type="ftr" sz="quarter" idx="3"/>
          </p:nvPr>
        </p:nvSpPr>
        <p:spPr>
          <a:xfrm>
            <a:off x="1534475" y="4616094"/>
            <a:ext cx="6180667" cy="518584"/>
          </a:xfrm>
          <a:prstGeom prst="rect">
            <a:avLst/>
          </a:prstGeom>
        </p:spPr>
        <p:txBody>
          <a:bodyPr vert="horz" lIns="91430" tIns="45715" rIns="91430" bIns="45715" rtlCol="0" anchor="ctr"/>
          <a:lstStyle>
            <a:lvl1pPr algn="ctr">
              <a:defRPr sz="1200">
                <a:solidFill>
                  <a:schemeClr val="tx1">
                    <a:tint val="75000"/>
                  </a:schemeClr>
                </a:solidFill>
              </a:defRPr>
            </a:lvl1pPr>
          </a:lstStyle>
          <a:p>
            <a:r>
              <a:rPr lang="en-US" sz="1000" b="1" dirty="0" smtClean="0">
                <a:solidFill>
                  <a:prstClr val="black">
                    <a:tint val="75000"/>
                  </a:prstClr>
                </a:solidFill>
              </a:rPr>
              <a:t>Confidential &amp; Proprietary</a:t>
            </a:r>
            <a:endParaRPr lang="en-US" dirty="0">
              <a:solidFill>
                <a:prstClr val="black">
                  <a:tint val="75000"/>
                </a:prstClr>
              </a:solidFill>
            </a:endParaRPr>
          </a:p>
        </p:txBody>
      </p:sp>
    </p:spTree>
    <p:extLst>
      <p:ext uri="{BB962C8B-B14F-4D97-AF65-F5344CB8AC3E}">
        <p14:creationId xmlns:p14="http://schemas.microsoft.com/office/powerpoint/2010/main" val="110309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Descriptors">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grpSp>
        <p:nvGrpSpPr>
          <p:cNvPr id="13" name="Group 12"/>
          <p:cNvGrpSpPr/>
          <p:nvPr userDrawn="1"/>
        </p:nvGrpSpPr>
        <p:grpSpPr>
          <a:xfrm>
            <a:off x="2743200" y="879276"/>
            <a:ext cx="5868810" cy="852029"/>
            <a:chOff x="2667003" y="19768"/>
            <a:chExt cx="5218176" cy="852029"/>
          </a:xfrm>
        </p:grpSpPr>
        <p:sp>
          <p:nvSpPr>
            <p:cNvPr id="14" name="Round Same Side Corner Rectangle 13"/>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10" name="Group 9"/>
          <p:cNvGrpSpPr/>
          <p:nvPr userDrawn="1"/>
        </p:nvGrpSpPr>
        <p:grpSpPr>
          <a:xfrm>
            <a:off x="601134" y="846254"/>
            <a:ext cx="2406648" cy="885052"/>
            <a:chOff x="264287" y="1840"/>
            <a:chExt cx="2406648" cy="885052"/>
          </a:xfrm>
        </p:grpSpPr>
        <p:sp>
          <p:nvSpPr>
            <p:cNvPr id="11" name="Rounded Rectangle 10"/>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2"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sp>
        <p:nvSpPr>
          <p:cNvPr id="3" name="Text Placeholder 2"/>
          <p:cNvSpPr>
            <a:spLocks noGrp="1"/>
          </p:cNvSpPr>
          <p:nvPr>
            <p:ph type="body" sz="quarter" idx="13"/>
          </p:nvPr>
        </p:nvSpPr>
        <p:spPr>
          <a:xfrm>
            <a:off x="3200400" y="920751"/>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grpSp>
        <p:nvGrpSpPr>
          <p:cNvPr id="16" name="Group 15"/>
          <p:cNvGrpSpPr/>
          <p:nvPr userDrawn="1"/>
        </p:nvGrpSpPr>
        <p:grpSpPr>
          <a:xfrm>
            <a:off x="2740278" y="1852414"/>
            <a:ext cx="5868810" cy="852029"/>
            <a:chOff x="2667003" y="19768"/>
            <a:chExt cx="5218176" cy="852029"/>
          </a:xfrm>
        </p:grpSpPr>
        <p:sp>
          <p:nvSpPr>
            <p:cNvPr id="17" name="Round Same Side Corner Rectangle 16"/>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19" name="Group 18"/>
          <p:cNvGrpSpPr/>
          <p:nvPr userDrawn="1"/>
        </p:nvGrpSpPr>
        <p:grpSpPr>
          <a:xfrm>
            <a:off x="598212" y="1819392"/>
            <a:ext cx="2406648" cy="885052"/>
            <a:chOff x="264287" y="1840"/>
            <a:chExt cx="2406648" cy="885052"/>
          </a:xfrm>
        </p:grpSpPr>
        <p:sp>
          <p:nvSpPr>
            <p:cNvPr id="20" name="Rounded Rectangle 19"/>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1"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grpSp>
        <p:nvGrpSpPr>
          <p:cNvPr id="23" name="Group 22"/>
          <p:cNvGrpSpPr/>
          <p:nvPr userDrawn="1"/>
        </p:nvGrpSpPr>
        <p:grpSpPr>
          <a:xfrm>
            <a:off x="2743200" y="2800351"/>
            <a:ext cx="5868810" cy="852029"/>
            <a:chOff x="2667003" y="19768"/>
            <a:chExt cx="5218176" cy="852029"/>
          </a:xfrm>
        </p:grpSpPr>
        <p:sp>
          <p:nvSpPr>
            <p:cNvPr id="24" name="Round Same Side Corner Rectangle 23"/>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5"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26" name="Group 25"/>
          <p:cNvGrpSpPr/>
          <p:nvPr userDrawn="1"/>
        </p:nvGrpSpPr>
        <p:grpSpPr>
          <a:xfrm>
            <a:off x="601134" y="2767329"/>
            <a:ext cx="2406648" cy="885052"/>
            <a:chOff x="264287" y="1840"/>
            <a:chExt cx="2406648" cy="885052"/>
          </a:xfrm>
        </p:grpSpPr>
        <p:sp>
          <p:nvSpPr>
            <p:cNvPr id="27" name="Rounded Rectangle 26"/>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8"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grpSp>
        <p:nvGrpSpPr>
          <p:cNvPr id="37" name="Group 36"/>
          <p:cNvGrpSpPr/>
          <p:nvPr userDrawn="1"/>
        </p:nvGrpSpPr>
        <p:grpSpPr>
          <a:xfrm>
            <a:off x="2740277" y="3769447"/>
            <a:ext cx="5868810" cy="852029"/>
            <a:chOff x="2667003" y="19768"/>
            <a:chExt cx="5218176" cy="852029"/>
          </a:xfrm>
        </p:grpSpPr>
        <p:sp>
          <p:nvSpPr>
            <p:cNvPr id="38" name="Round Same Side Corner Rectangle 37"/>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40" name="Group 39"/>
          <p:cNvGrpSpPr/>
          <p:nvPr userDrawn="1"/>
        </p:nvGrpSpPr>
        <p:grpSpPr>
          <a:xfrm>
            <a:off x="598211" y="3736425"/>
            <a:ext cx="2406648" cy="885052"/>
            <a:chOff x="264287" y="1840"/>
            <a:chExt cx="2406648" cy="885052"/>
          </a:xfrm>
        </p:grpSpPr>
        <p:sp>
          <p:nvSpPr>
            <p:cNvPr id="41" name="Rounded Rectangle 40"/>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42"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sp>
        <p:nvSpPr>
          <p:cNvPr id="5" name="Text Placeholder 4"/>
          <p:cNvSpPr>
            <a:spLocks noGrp="1"/>
          </p:cNvSpPr>
          <p:nvPr>
            <p:ph type="body" sz="quarter" idx="17"/>
          </p:nvPr>
        </p:nvSpPr>
        <p:spPr>
          <a:xfrm>
            <a:off x="762000" y="920868"/>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7" name="Text Placeholder 4"/>
          <p:cNvSpPr>
            <a:spLocks noGrp="1"/>
          </p:cNvSpPr>
          <p:nvPr>
            <p:ph type="body" sz="quarter" idx="18"/>
          </p:nvPr>
        </p:nvSpPr>
        <p:spPr>
          <a:xfrm>
            <a:off x="762000" y="1894006"/>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8" name="Text Placeholder 4"/>
          <p:cNvSpPr>
            <a:spLocks noGrp="1"/>
          </p:cNvSpPr>
          <p:nvPr>
            <p:ph type="body" sz="quarter" idx="19"/>
          </p:nvPr>
        </p:nvSpPr>
        <p:spPr>
          <a:xfrm>
            <a:off x="762000" y="2841825"/>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9" name="Text Placeholder 4"/>
          <p:cNvSpPr>
            <a:spLocks noGrp="1"/>
          </p:cNvSpPr>
          <p:nvPr>
            <p:ph type="body" sz="quarter" idx="20"/>
          </p:nvPr>
        </p:nvSpPr>
        <p:spPr>
          <a:xfrm>
            <a:off x="762000" y="3829027"/>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4" name="Text Placeholder 2"/>
          <p:cNvSpPr>
            <a:spLocks noGrp="1"/>
          </p:cNvSpPr>
          <p:nvPr>
            <p:ph type="body" sz="quarter" idx="21"/>
          </p:nvPr>
        </p:nvSpPr>
        <p:spPr>
          <a:xfrm>
            <a:off x="3200400" y="1896087"/>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
        <p:nvSpPr>
          <p:cNvPr id="45" name="Text Placeholder 2"/>
          <p:cNvSpPr>
            <a:spLocks noGrp="1"/>
          </p:cNvSpPr>
          <p:nvPr>
            <p:ph type="body" sz="quarter" idx="22"/>
          </p:nvPr>
        </p:nvSpPr>
        <p:spPr>
          <a:xfrm>
            <a:off x="3200400" y="2839211"/>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
        <p:nvSpPr>
          <p:cNvPr id="46" name="Text Placeholder 2"/>
          <p:cNvSpPr>
            <a:spLocks noGrp="1"/>
          </p:cNvSpPr>
          <p:nvPr>
            <p:ph type="body" sz="quarter" idx="23"/>
          </p:nvPr>
        </p:nvSpPr>
        <p:spPr>
          <a:xfrm>
            <a:off x="3200400" y="3829028"/>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43119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Content with titles Layou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Rounded Rectangle 9"/>
          <p:cNvSpPr/>
          <p:nvPr userDrawn="1"/>
        </p:nvSpPr>
        <p:spPr>
          <a:xfrm>
            <a:off x="550800" y="1995605"/>
            <a:ext cx="1909078" cy="251969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5" name="Rounded Rectangle 24"/>
          <p:cNvSpPr/>
          <p:nvPr userDrawn="1"/>
        </p:nvSpPr>
        <p:spPr>
          <a:xfrm>
            <a:off x="533867" y="1995604"/>
            <a:ext cx="1929146" cy="72854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endParaRPr lang="en-US" dirty="0" smtClean="0"/>
          </a:p>
          <a:p>
            <a:endParaRPr lang="en-US" dirty="0"/>
          </a:p>
        </p:txBody>
      </p:sp>
      <p:sp>
        <p:nvSpPr>
          <p:cNvPr id="11" name="Off-page Connector 11"/>
          <p:cNvSpPr/>
          <p:nvPr userDrawn="1"/>
        </p:nvSpPr>
        <p:spPr>
          <a:xfrm>
            <a:off x="530732" y="935978"/>
            <a:ext cx="1929146" cy="949971"/>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000" dirty="0">
              <a:solidFill>
                <a:srgbClr val="FFFFFF"/>
              </a:solidFill>
              <a:latin typeface="+mj-lt"/>
            </a:endParaRPr>
          </a:p>
        </p:txBody>
      </p:sp>
      <p:sp>
        <p:nvSpPr>
          <p:cNvPr id="4" name="Text Placeholder 3"/>
          <p:cNvSpPr>
            <a:spLocks noGrp="1"/>
          </p:cNvSpPr>
          <p:nvPr>
            <p:ph type="body" sz="quarter" idx="17"/>
          </p:nvPr>
        </p:nvSpPr>
        <p:spPr>
          <a:xfrm>
            <a:off x="762000" y="1044656"/>
            <a:ext cx="1524000" cy="690159"/>
          </a:xfrm>
          <a:prstGeom prst="rect">
            <a:avLst/>
          </a:prstGeom>
        </p:spPr>
        <p:txBody>
          <a:bodyPr vert="horz" lIns="91430" tIns="45715" rIns="91430" bIns="45715" anchor="ctr" anchorCtr="0"/>
          <a:lstStyle>
            <a:lvl1pPr marL="285717" indent="-285717" algn="ctr">
              <a:buFontTx/>
              <a:buNone/>
              <a:defRPr lang="en-US" sz="1600" b="1" dirty="0" smtClean="0">
                <a:solidFill>
                  <a:schemeClr val="bg1"/>
                </a:solidFill>
                <a:latin typeface="+mj-lt"/>
              </a:defRPr>
            </a:lvl1pPr>
          </a:lstStyle>
          <a:p>
            <a:pPr marL="0" lvl="0" indent="0" algn="ctr">
              <a:spcBef>
                <a:spcPts val="0"/>
              </a:spcBef>
              <a:buNone/>
            </a:pPr>
            <a:endParaRPr lang="en-US" dirty="0" smtClean="0"/>
          </a:p>
        </p:txBody>
      </p:sp>
      <p:sp>
        <p:nvSpPr>
          <p:cNvPr id="3" name="Text Placeholder 2"/>
          <p:cNvSpPr>
            <a:spLocks noGrp="1"/>
          </p:cNvSpPr>
          <p:nvPr>
            <p:ph type="body" sz="quarter" idx="13"/>
          </p:nvPr>
        </p:nvSpPr>
        <p:spPr>
          <a:xfrm>
            <a:off x="606932" y="2724150"/>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5" name="Text Placeholder 4"/>
          <p:cNvSpPr>
            <a:spLocks noGrp="1"/>
          </p:cNvSpPr>
          <p:nvPr>
            <p:ph type="body" sz="quarter" idx="18"/>
          </p:nvPr>
        </p:nvSpPr>
        <p:spPr>
          <a:xfrm>
            <a:off x="606934" y="2177024"/>
            <a:ext cx="1755267" cy="470927"/>
          </a:xfrm>
          <a:prstGeom prst="rect">
            <a:avLst/>
          </a:prstGeom>
        </p:spPr>
        <p:txBody>
          <a:bodyPr vert="horz" lIns="91430" tIns="45715" rIns="91430" bIns="45715" anchor="ctr" anchorCtr="0"/>
          <a:lstStyle>
            <a:lvl1pPr marL="0" indent="0" algn="ctr">
              <a:spcBef>
                <a:spcPts val="0"/>
              </a:spcBef>
              <a:buNone/>
              <a:defRPr sz="1200">
                <a:latin typeface="+mj-lt"/>
              </a:defRPr>
            </a:lvl1pPr>
          </a:lstStyle>
          <a:p>
            <a:pPr lvl="0"/>
            <a:endParaRPr lang="en-US" dirty="0" smtClean="0"/>
          </a:p>
        </p:txBody>
      </p:sp>
      <p:sp>
        <p:nvSpPr>
          <p:cNvPr id="26" name="Rounded Rectangle 25"/>
          <p:cNvSpPr/>
          <p:nvPr userDrawn="1"/>
        </p:nvSpPr>
        <p:spPr>
          <a:xfrm>
            <a:off x="2603641" y="1995605"/>
            <a:ext cx="1909078" cy="251969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7" name="Rounded Rectangle 26"/>
          <p:cNvSpPr/>
          <p:nvPr userDrawn="1"/>
        </p:nvSpPr>
        <p:spPr>
          <a:xfrm>
            <a:off x="2586708" y="1995604"/>
            <a:ext cx="1929146" cy="72854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buFontTx/>
              <a:buNone/>
            </a:pPr>
            <a:endParaRPr lang="en-US" dirty="0" smtClean="0"/>
          </a:p>
          <a:p>
            <a:pPr lvl="0">
              <a:buFontTx/>
              <a:buNone/>
            </a:pPr>
            <a:endParaRPr lang="en-US" dirty="0"/>
          </a:p>
        </p:txBody>
      </p:sp>
      <p:sp>
        <p:nvSpPr>
          <p:cNvPr id="28" name="Off-page Connector 11"/>
          <p:cNvSpPr/>
          <p:nvPr userDrawn="1"/>
        </p:nvSpPr>
        <p:spPr>
          <a:xfrm>
            <a:off x="2603641" y="935979"/>
            <a:ext cx="1929146" cy="949970"/>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29" name="Text Placeholder 3"/>
          <p:cNvSpPr>
            <a:spLocks noGrp="1"/>
          </p:cNvSpPr>
          <p:nvPr>
            <p:ph type="body" sz="quarter" idx="19"/>
          </p:nvPr>
        </p:nvSpPr>
        <p:spPr>
          <a:xfrm>
            <a:off x="2834909" y="1044656"/>
            <a:ext cx="1524000" cy="690159"/>
          </a:xfrm>
          <a:prstGeom prst="rect">
            <a:avLst/>
          </a:prstGeom>
        </p:spPr>
        <p:txBody>
          <a:bodyPr vert="horz" lIns="91430" tIns="45715" rIns="91430" bIns="45715" anchor="ctr" anchorCtr="0"/>
          <a:lstStyle>
            <a:lvl1pPr marL="342861" indent="-342861"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31" name="Text Placeholder 4"/>
          <p:cNvSpPr>
            <a:spLocks noGrp="1"/>
          </p:cNvSpPr>
          <p:nvPr>
            <p:ph type="body" sz="quarter" idx="21"/>
          </p:nvPr>
        </p:nvSpPr>
        <p:spPr>
          <a:xfrm>
            <a:off x="2659775" y="2177024"/>
            <a:ext cx="1755267" cy="470927"/>
          </a:xfrm>
          <a:prstGeom prst="rect">
            <a:avLst/>
          </a:prstGeom>
        </p:spPr>
        <p:txBody>
          <a:bodyPr vert="horz" lIns="91430" tIns="45715" rIns="91430" bIns="45715" anchor="ctr" anchorCtr="0"/>
          <a:lstStyle>
            <a:lvl1pPr marL="342861" indent="-342861" algn="ctr">
              <a:buFontTx/>
              <a:buNone/>
              <a:defRPr lang="en-US" sz="1200" dirty="0" smtClean="0">
                <a:latin typeface="+mj-lt"/>
              </a:defRPr>
            </a:lvl1pPr>
          </a:lstStyle>
          <a:p>
            <a:pPr marL="0" lvl="0" indent="0" algn="ctr">
              <a:spcBef>
                <a:spcPts val="0"/>
              </a:spcBef>
              <a:buNone/>
            </a:pPr>
            <a:endParaRPr lang="en-US" dirty="0" smtClean="0"/>
          </a:p>
        </p:txBody>
      </p:sp>
      <p:sp>
        <p:nvSpPr>
          <p:cNvPr id="32" name="Rounded Rectangle 31"/>
          <p:cNvSpPr/>
          <p:nvPr userDrawn="1"/>
        </p:nvSpPr>
        <p:spPr>
          <a:xfrm>
            <a:off x="4665600" y="1995606"/>
            <a:ext cx="1909078" cy="2524907"/>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3" name="Rounded Rectangle 32"/>
          <p:cNvSpPr/>
          <p:nvPr userDrawn="1"/>
        </p:nvSpPr>
        <p:spPr>
          <a:xfrm>
            <a:off x="4648667" y="1995606"/>
            <a:ext cx="1929146" cy="73375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a:p>
            <a:pPr lvl="0"/>
            <a:endParaRPr lang="en-US" dirty="0"/>
          </a:p>
        </p:txBody>
      </p:sp>
      <p:sp>
        <p:nvSpPr>
          <p:cNvPr id="34" name="Off-page Connector 11"/>
          <p:cNvSpPr/>
          <p:nvPr userDrawn="1"/>
        </p:nvSpPr>
        <p:spPr>
          <a:xfrm>
            <a:off x="4645532" y="941188"/>
            <a:ext cx="1929146" cy="949971"/>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5" name="Text Placeholder 3"/>
          <p:cNvSpPr>
            <a:spLocks noGrp="1"/>
          </p:cNvSpPr>
          <p:nvPr>
            <p:ph type="body" sz="quarter" idx="22"/>
          </p:nvPr>
        </p:nvSpPr>
        <p:spPr>
          <a:xfrm>
            <a:off x="4876800" y="1049867"/>
            <a:ext cx="1524000" cy="684949"/>
          </a:xfrm>
          <a:prstGeom prst="rect">
            <a:avLst/>
          </a:prstGeom>
        </p:spPr>
        <p:txBody>
          <a:bodyPr vert="horz" lIns="91430" tIns="45715" rIns="91430" bIns="45715" anchor="ctr" anchorCtr="0"/>
          <a:lstStyle>
            <a:lvl1pPr marL="342861" indent="-342861"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37" name="Text Placeholder 4"/>
          <p:cNvSpPr>
            <a:spLocks noGrp="1"/>
          </p:cNvSpPr>
          <p:nvPr>
            <p:ph type="body" sz="quarter" idx="24"/>
          </p:nvPr>
        </p:nvSpPr>
        <p:spPr>
          <a:xfrm>
            <a:off x="4721734" y="2177024"/>
            <a:ext cx="1755267" cy="476137"/>
          </a:xfrm>
          <a:prstGeom prst="rect">
            <a:avLst/>
          </a:prstGeom>
        </p:spPr>
        <p:txBody>
          <a:bodyPr vert="horz" lIns="91430" tIns="45715" rIns="91430" bIns="45715" anchor="ctr" anchorCtr="0"/>
          <a:lstStyle>
            <a:lvl1pPr marL="342861" indent="-342861" algn="ctr">
              <a:buFontTx/>
              <a:buNone/>
              <a:defRPr lang="en-US" sz="1200" dirty="0" smtClean="0">
                <a:latin typeface="+mj-lt"/>
              </a:defRPr>
            </a:lvl1pPr>
          </a:lstStyle>
          <a:p>
            <a:pPr marL="0" lvl="0" indent="0" algn="ctr">
              <a:spcBef>
                <a:spcPts val="0"/>
              </a:spcBef>
              <a:buNone/>
            </a:pPr>
            <a:endParaRPr lang="en-US" dirty="0" smtClean="0"/>
          </a:p>
        </p:txBody>
      </p:sp>
      <p:sp>
        <p:nvSpPr>
          <p:cNvPr id="38" name="Rounded Rectangle 37"/>
          <p:cNvSpPr/>
          <p:nvPr userDrawn="1"/>
        </p:nvSpPr>
        <p:spPr>
          <a:xfrm>
            <a:off x="6666363" y="1995604"/>
            <a:ext cx="1909078" cy="252490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9" name="Rounded Rectangle 38"/>
          <p:cNvSpPr/>
          <p:nvPr userDrawn="1"/>
        </p:nvSpPr>
        <p:spPr>
          <a:xfrm>
            <a:off x="6649430" y="1995605"/>
            <a:ext cx="1929146" cy="733755"/>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buFontTx/>
              <a:buNone/>
            </a:pPr>
            <a:endParaRPr lang="en-US" dirty="0" smtClean="0"/>
          </a:p>
          <a:p>
            <a:pPr lvl="0">
              <a:buFontTx/>
              <a:buNone/>
            </a:pPr>
            <a:endParaRPr lang="en-US" dirty="0"/>
          </a:p>
        </p:txBody>
      </p:sp>
      <p:sp>
        <p:nvSpPr>
          <p:cNvPr id="40" name="Off-page Connector 11"/>
          <p:cNvSpPr/>
          <p:nvPr userDrawn="1"/>
        </p:nvSpPr>
        <p:spPr>
          <a:xfrm>
            <a:off x="6646295" y="941189"/>
            <a:ext cx="1929146" cy="944760"/>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1" name="Text Placeholder 3"/>
          <p:cNvSpPr>
            <a:spLocks noGrp="1"/>
          </p:cNvSpPr>
          <p:nvPr>
            <p:ph type="body" sz="quarter" idx="25"/>
          </p:nvPr>
        </p:nvSpPr>
        <p:spPr>
          <a:xfrm>
            <a:off x="6877563" y="1049867"/>
            <a:ext cx="1524000" cy="684949"/>
          </a:xfrm>
          <a:prstGeom prst="rect">
            <a:avLst/>
          </a:prstGeom>
        </p:spPr>
        <p:txBody>
          <a:bodyPr vert="horz" lIns="91430" tIns="45715" rIns="91430" bIns="45715" anchor="ctr" anchorCtr="0"/>
          <a:lstStyle>
            <a:lvl1pPr marL="285717" indent="-285717"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43" name="Text Placeholder 4"/>
          <p:cNvSpPr>
            <a:spLocks noGrp="1"/>
          </p:cNvSpPr>
          <p:nvPr>
            <p:ph type="body" sz="quarter" idx="27"/>
          </p:nvPr>
        </p:nvSpPr>
        <p:spPr>
          <a:xfrm>
            <a:off x="6722497" y="2177024"/>
            <a:ext cx="1755267" cy="476137"/>
          </a:xfrm>
          <a:prstGeom prst="rect">
            <a:avLst/>
          </a:prstGeom>
        </p:spPr>
        <p:txBody>
          <a:bodyPr vert="horz" lIns="91430" tIns="45715" rIns="91430" bIns="45715" anchor="ctr" anchorCtr="0"/>
          <a:lstStyle>
            <a:lvl1pPr marL="171430" indent="-171430" algn="ctr">
              <a:buFontTx/>
              <a:buNone/>
              <a:defRPr lang="en-US" sz="1200" dirty="0" smtClean="0">
                <a:latin typeface="+mj-lt"/>
              </a:defRPr>
            </a:lvl1pPr>
          </a:lstStyle>
          <a:p>
            <a:pPr marL="0" lvl="0" indent="0" algn="ctr">
              <a:spcBef>
                <a:spcPts val="0"/>
              </a:spcBef>
              <a:buNone/>
            </a:pPr>
            <a:endParaRPr lang="en-US" dirty="0" smtClean="0"/>
          </a:p>
        </p:txBody>
      </p:sp>
      <p:sp>
        <p:nvSpPr>
          <p:cNvPr id="44" name="Text Placeholder 2"/>
          <p:cNvSpPr>
            <a:spLocks noGrp="1"/>
          </p:cNvSpPr>
          <p:nvPr>
            <p:ph type="body" sz="quarter" idx="28"/>
          </p:nvPr>
        </p:nvSpPr>
        <p:spPr>
          <a:xfrm>
            <a:off x="2659774"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45" name="Text Placeholder 2"/>
          <p:cNvSpPr>
            <a:spLocks noGrp="1"/>
          </p:cNvSpPr>
          <p:nvPr>
            <p:ph type="body" sz="quarter" idx="29"/>
          </p:nvPr>
        </p:nvSpPr>
        <p:spPr>
          <a:xfrm>
            <a:off x="4721733"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46" name="Text Placeholder 2"/>
          <p:cNvSpPr>
            <a:spLocks noGrp="1"/>
          </p:cNvSpPr>
          <p:nvPr>
            <p:ph type="body" sz="quarter" idx="30"/>
          </p:nvPr>
        </p:nvSpPr>
        <p:spPr>
          <a:xfrm>
            <a:off x="6722496"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Tree>
    <p:extLst>
      <p:ext uri="{BB962C8B-B14F-4D97-AF65-F5344CB8AC3E}">
        <p14:creationId xmlns:p14="http://schemas.microsoft.com/office/powerpoint/2010/main" val="154191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Flow Char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Chevron 9"/>
          <p:cNvSpPr/>
          <p:nvPr userDrawn="1"/>
        </p:nvSpPr>
        <p:spPr>
          <a:xfrm>
            <a:off x="1868310" y="3209317"/>
            <a:ext cx="1751062" cy="1154846"/>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11" name="Chevron 10"/>
          <p:cNvSpPr/>
          <p:nvPr userDrawn="1"/>
        </p:nvSpPr>
        <p:spPr>
          <a:xfrm>
            <a:off x="3431787" y="3200401"/>
            <a:ext cx="1733226" cy="1163762"/>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12" name="Chevron 11"/>
          <p:cNvSpPr/>
          <p:nvPr userDrawn="1"/>
        </p:nvSpPr>
        <p:spPr>
          <a:xfrm>
            <a:off x="4963777" y="3200401"/>
            <a:ext cx="1742834" cy="1163762"/>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13" name="Chevron 12"/>
          <p:cNvSpPr/>
          <p:nvPr userDrawn="1"/>
        </p:nvSpPr>
        <p:spPr>
          <a:xfrm>
            <a:off x="6531045" y="3200401"/>
            <a:ext cx="1633330" cy="1163762"/>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18" name="Chevron 17"/>
          <p:cNvSpPr/>
          <p:nvPr userDrawn="1"/>
        </p:nvSpPr>
        <p:spPr>
          <a:xfrm>
            <a:off x="1868310" y="1485900"/>
            <a:ext cx="1751062" cy="1231704"/>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19" name="Chevron 18"/>
          <p:cNvSpPr/>
          <p:nvPr userDrawn="1"/>
        </p:nvSpPr>
        <p:spPr>
          <a:xfrm>
            <a:off x="3431787" y="1487570"/>
            <a:ext cx="1733226" cy="1230035"/>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0" name="Chevron 19"/>
          <p:cNvSpPr/>
          <p:nvPr userDrawn="1"/>
        </p:nvSpPr>
        <p:spPr>
          <a:xfrm>
            <a:off x="4963777" y="1485900"/>
            <a:ext cx="1742834" cy="1231704"/>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21" name="Chevron 20"/>
          <p:cNvSpPr/>
          <p:nvPr userDrawn="1"/>
        </p:nvSpPr>
        <p:spPr>
          <a:xfrm>
            <a:off x="6517747" y="1485901"/>
            <a:ext cx="1646627" cy="1230035"/>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6" name="Chevron 25"/>
          <p:cNvSpPr/>
          <p:nvPr userDrawn="1"/>
        </p:nvSpPr>
        <p:spPr>
          <a:xfrm>
            <a:off x="457200" y="1487571"/>
            <a:ext cx="1621809" cy="1230034"/>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algn="ctr"/>
            <a:endParaRPr lang="en-US" sz="1400" dirty="0">
              <a:ln w="76200" cmpd="sng">
                <a:solidFill>
                  <a:schemeClr val="tx1"/>
                </a:solidFill>
              </a:ln>
              <a:solidFill>
                <a:schemeClr val="tx1"/>
              </a:solidFill>
              <a:latin typeface="+mj-lt"/>
            </a:endParaRPr>
          </a:p>
        </p:txBody>
      </p:sp>
      <p:sp>
        <p:nvSpPr>
          <p:cNvPr id="27" name="Text Placeholder 3"/>
          <p:cNvSpPr>
            <a:spLocks noGrp="1"/>
          </p:cNvSpPr>
          <p:nvPr>
            <p:ph type="body" sz="quarter" idx="17"/>
          </p:nvPr>
        </p:nvSpPr>
        <p:spPr>
          <a:xfrm>
            <a:off x="668436" y="1734816"/>
            <a:ext cx="1199874" cy="811718"/>
          </a:xfrm>
          <a:prstGeom prst="rect">
            <a:avLst/>
          </a:prstGeom>
        </p:spPr>
        <p:txBody>
          <a:bodyPr vert="horz" lIns="91430" tIns="45715" rIns="91430" bIns="45715" anchor="ctr" anchorCtr="0"/>
          <a:lstStyle>
            <a:lvl1pPr marL="0" indent="0" algn="ctr">
              <a:buNone/>
              <a:defRPr sz="1600" b="1">
                <a:solidFill>
                  <a:srgbClr val="000000"/>
                </a:solidFill>
                <a:latin typeface="+mj-lt"/>
              </a:defRPr>
            </a:lvl1pPr>
          </a:lstStyle>
          <a:p>
            <a:pPr lvl="0"/>
            <a:r>
              <a:rPr lang="en-US" dirty="0" smtClean="0"/>
              <a:t>Click</a:t>
            </a:r>
          </a:p>
        </p:txBody>
      </p:sp>
      <p:sp>
        <p:nvSpPr>
          <p:cNvPr id="28" name="Text Placeholder 3"/>
          <p:cNvSpPr>
            <a:spLocks noGrp="1"/>
          </p:cNvSpPr>
          <p:nvPr>
            <p:ph type="body" sz="quarter" idx="18"/>
          </p:nvPr>
        </p:nvSpPr>
        <p:spPr>
          <a:xfrm>
            <a:off x="2150040" y="1734816"/>
            <a:ext cx="1199874" cy="811718"/>
          </a:xfrm>
          <a:prstGeom prst="rect">
            <a:avLst/>
          </a:prstGeom>
        </p:spPr>
        <p:txBody>
          <a:bodyPr vert="horz" lIns="91430" tIns="45715" rIns="91430" bIns="45715" anchor="ctr" anchorCtr="0"/>
          <a:lstStyle>
            <a:lvl1pPr marL="0" indent="0" algn="ctr">
              <a:buNone/>
              <a:defRPr sz="1600" b="1">
                <a:solidFill>
                  <a:schemeClr val="bg1"/>
                </a:solidFill>
                <a:latin typeface="+mj-lt"/>
              </a:defRPr>
            </a:lvl1pPr>
          </a:lstStyle>
          <a:p>
            <a:pPr lvl="0"/>
            <a:r>
              <a:rPr lang="en-US" dirty="0" smtClean="0"/>
              <a:t>Click</a:t>
            </a:r>
          </a:p>
        </p:txBody>
      </p:sp>
      <p:sp>
        <p:nvSpPr>
          <p:cNvPr id="29" name="Text Placeholder 3"/>
          <p:cNvSpPr>
            <a:spLocks noGrp="1"/>
          </p:cNvSpPr>
          <p:nvPr>
            <p:ph type="body" sz="quarter" idx="19"/>
          </p:nvPr>
        </p:nvSpPr>
        <p:spPr>
          <a:xfrm>
            <a:off x="3697880" y="1734816"/>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0" name="Text Placeholder 3"/>
          <p:cNvSpPr>
            <a:spLocks noGrp="1"/>
          </p:cNvSpPr>
          <p:nvPr>
            <p:ph type="body" sz="quarter" idx="20"/>
          </p:nvPr>
        </p:nvSpPr>
        <p:spPr>
          <a:xfrm>
            <a:off x="5232492" y="1734816"/>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1" name="Text Placeholder 3"/>
          <p:cNvSpPr>
            <a:spLocks noGrp="1"/>
          </p:cNvSpPr>
          <p:nvPr>
            <p:ph type="body" sz="quarter" idx="21"/>
          </p:nvPr>
        </p:nvSpPr>
        <p:spPr>
          <a:xfrm>
            <a:off x="6726337" y="1734816"/>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2" name="Text Placeholder 3"/>
          <p:cNvSpPr>
            <a:spLocks noGrp="1"/>
          </p:cNvSpPr>
          <p:nvPr>
            <p:ph type="body" sz="quarter" idx="22"/>
          </p:nvPr>
        </p:nvSpPr>
        <p:spPr>
          <a:xfrm>
            <a:off x="3697880" y="3416335"/>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3" name="Text Placeholder 3"/>
          <p:cNvSpPr>
            <a:spLocks noGrp="1"/>
          </p:cNvSpPr>
          <p:nvPr>
            <p:ph type="body" sz="quarter" idx="23"/>
          </p:nvPr>
        </p:nvSpPr>
        <p:spPr>
          <a:xfrm>
            <a:off x="6726337" y="3411589"/>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4" name="Text Placeholder 3"/>
          <p:cNvSpPr>
            <a:spLocks noGrp="1"/>
          </p:cNvSpPr>
          <p:nvPr>
            <p:ph type="body" sz="quarter" idx="24"/>
          </p:nvPr>
        </p:nvSpPr>
        <p:spPr>
          <a:xfrm>
            <a:off x="5232492" y="3411589"/>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5" name="Text Placeholder 3"/>
          <p:cNvSpPr>
            <a:spLocks noGrp="1"/>
          </p:cNvSpPr>
          <p:nvPr>
            <p:ph type="body" sz="quarter" idx="25"/>
          </p:nvPr>
        </p:nvSpPr>
        <p:spPr>
          <a:xfrm>
            <a:off x="2150040" y="3411589"/>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6" name="Text Placeholder 3"/>
          <p:cNvSpPr>
            <a:spLocks noGrp="1"/>
          </p:cNvSpPr>
          <p:nvPr>
            <p:ph type="body" sz="quarter" idx="36"/>
          </p:nvPr>
        </p:nvSpPr>
        <p:spPr>
          <a:xfrm>
            <a:off x="2359217"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7" name="Text Placeholder 3"/>
          <p:cNvSpPr>
            <a:spLocks noGrp="1"/>
          </p:cNvSpPr>
          <p:nvPr>
            <p:ph type="body" sz="quarter" idx="37"/>
          </p:nvPr>
        </p:nvSpPr>
        <p:spPr>
          <a:xfrm>
            <a:off x="3845865"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8" name="Text Placeholder 3"/>
          <p:cNvSpPr>
            <a:spLocks noGrp="1"/>
          </p:cNvSpPr>
          <p:nvPr>
            <p:ph type="body" sz="quarter" idx="38"/>
          </p:nvPr>
        </p:nvSpPr>
        <p:spPr>
          <a:xfrm>
            <a:off x="5429630"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9" name="Text Placeholder 3"/>
          <p:cNvSpPr>
            <a:spLocks noGrp="1"/>
          </p:cNvSpPr>
          <p:nvPr>
            <p:ph type="body" sz="quarter" idx="39"/>
          </p:nvPr>
        </p:nvSpPr>
        <p:spPr>
          <a:xfrm>
            <a:off x="6952133"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0" name="Text Placeholder 3"/>
          <p:cNvSpPr>
            <a:spLocks noGrp="1"/>
          </p:cNvSpPr>
          <p:nvPr>
            <p:ph type="body" sz="quarter" idx="40"/>
          </p:nvPr>
        </p:nvSpPr>
        <p:spPr>
          <a:xfrm>
            <a:off x="2359217"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1" name="Text Placeholder 3"/>
          <p:cNvSpPr>
            <a:spLocks noGrp="1"/>
          </p:cNvSpPr>
          <p:nvPr>
            <p:ph type="body" sz="quarter" idx="41"/>
          </p:nvPr>
        </p:nvSpPr>
        <p:spPr>
          <a:xfrm>
            <a:off x="3845865"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2" name="Text Placeholder 3"/>
          <p:cNvSpPr>
            <a:spLocks noGrp="1"/>
          </p:cNvSpPr>
          <p:nvPr>
            <p:ph type="body" sz="quarter" idx="42"/>
          </p:nvPr>
        </p:nvSpPr>
        <p:spPr>
          <a:xfrm>
            <a:off x="5429630"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3" name="Text Placeholder 3"/>
          <p:cNvSpPr>
            <a:spLocks noGrp="1"/>
          </p:cNvSpPr>
          <p:nvPr>
            <p:ph type="body" sz="quarter" idx="43"/>
          </p:nvPr>
        </p:nvSpPr>
        <p:spPr>
          <a:xfrm>
            <a:off x="6952133"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Tree>
    <p:extLst>
      <p:ext uri="{BB962C8B-B14F-4D97-AF65-F5344CB8AC3E}">
        <p14:creationId xmlns:p14="http://schemas.microsoft.com/office/powerpoint/2010/main" val="108047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uble Flow Char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8" name="Chevron 17"/>
          <p:cNvSpPr/>
          <p:nvPr userDrawn="1"/>
        </p:nvSpPr>
        <p:spPr>
          <a:xfrm>
            <a:off x="1868310" y="1943797"/>
            <a:ext cx="1751062" cy="773807"/>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19" name="Chevron 18"/>
          <p:cNvSpPr/>
          <p:nvPr userDrawn="1"/>
        </p:nvSpPr>
        <p:spPr>
          <a:xfrm>
            <a:off x="3431787" y="1943796"/>
            <a:ext cx="1733226" cy="773808"/>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0" name="Chevron 19"/>
          <p:cNvSpPr/>
          <p:nvPr userDrawn="1"/>
        </p:nvSpPr>
        <p:spPr>
          <a:xfrm>
            <a:off x="4963777" y="1943795"/>
            <a:ext cx="1742834" cy="779865"/>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21" name="Chevron 20"/>
          <p:cNvSpPr/>
          <p:nvPr userDrawn="1"/>
        </p:nvSpPr>
        <p:spPr>
          <a:xfrm>
            <a:off x="6517747" y="1943797"/>
            <a:ext cx="1646627" cy="772139"/>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6" name="Chevron 25"/>
          <p:cNvSpPr/>
          <p:nvPr userDrawn="1"/>
        </p:nvSpPr>
        <p:spPr>
          <a:xfrm>
            <a:off x="457200" y="1943797"/>
            <a:ext cx="1621809" cy="772139"/>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algn="ctr"/>
            <a:endParaRPr lang="en-US" sz="1400" dirty="0">
              <a:ln w="76200" cmpd="sng">
                <a:solidFill>
                  <a:schemeClr val="tx1"/>
                </a:solidFill>
              </a:ln>
              <a:solidFill>
                <a:schemeClr val="tx1"/>
              </a:solidFill>
              <a:latin typeface="+mj-lt"/>
            </a:endParaRPr>
          </a:p>
        </p:txBody>
      </p:sp>
      <p:sp>
        <p:nvSpPr>
          <p:cNvPr id="27" name="Text Placeholder 3"/>
          <p:cNvSpPr>
            <a:spLocks noGrp="1"/>
          </p:cNvSpPr>
          <p:nvPr>
            <p:ph type="body" sz="quarter" idx="17"/>
          </p:nvPr>
        </p:nvSpPr>
        <p:spPr>
          <a:xfrm>
            <a:off x="668436" y="2084295"/>
            <a:ext cx="1199874" cy="545352"/>
          </a:xfrm>
          <a:prstGeom prst="rect">
            <a:avLst/>
          </a:prstGeom>
        </p:spPr>
        <p:txBody>
          <a:bodyPr vert="horz" lIns="91430" tIns="45715" rIns="91430" bIns="45715" anchor="ctr" anchorCtr="0"/>
          <a:lstStyle>
            <a:lvl1pPr>
              <a:defRPr lang="en-US" sz="1400" b="1" dirty="0" smtClean="0">
                <a:solidFill>
                  <a:srgbClr val="000000"/>
                </a:solidFill>
                <a:latin typeface="+mj-lt"/>
              </a:defRPr>
            </a:lvl1pPr>
          </a:lstStyle>
          <a:p>
            <a:pPr marL="0" lvl="0" indent="0" algn="ctr">
              <a:buNone/>
            </a:pPr>
            <a:r>
              <a:rPr lang="en-US" dirty="0" smtClean="0"/>
              <a:t>Click</a:t>
            </a:r>
          </a:p>
        </p:txBody>
      </p:sp>
      <p:sp>
        <p:nvSpPr>
          <p:cNvPr id="28" name="Text Placeholder 3"/>
          <p:cNvSpPr>
            <a:spLocks noGrp="1"/>
          </p:cNvSpPr>
          <p:nvPr>
            <p:ph type="body" sz="quarter" idx="18"/>
          </p:nvPr>
        </p:nvSpPr>
        <p:spPr>
          <a:xfrm>
            <a:off x="2150040" y="1943797"/>
            <a:ext cx="1199874" cy="772139"/>
          </a:xfrm>
          <a:prstGeom prst="rect">
            <a:avLst/>
          </a:prstGeom>
        </p:spPr>
        <p:txBody>
          <a:bodyPr vert="horz" lIns="91430" tIns="45715" rIns="91430" bIns="45715" anchor="ctr" anchorCtr="0"/>
          <a:lstStyle>
            <a:lvl1pPr marL="0" indent="0" algn="ctr">
              <a:buNone/>
              <a:defRPr sz="1200" b="1">
                <a:solidFill>
                  <a:schemeClr val="bg1"/>
                </a:solidFill>
                <a:latin typeface="+mj-lt"/>
              </a:defRPr>
            </a:lvl1pPr>
          </a:lstStyle>
          <a:p>
            <a:pPr lvl="0"/>
            <a:r>
              <a:rPr lang="en-US" dirty="0" smtClean="0"/>
              <a:t>Click</a:t>
            </a:r>
          </a:p>
        </p:txBody>
      </p:sp>
      <p:sp>
        <p:nvSpPr>
          <p:cNvPr id="29" name="Text Placeholder 3"/>
          <p:cNvSpPr>
            <a:spLocks noGrp="1"/>
          </p:cNvSpPr>
          <p:nvPr>
            <p:ph type="body" sz="quarter" idx="19"/>
          </p:nvPr>
        </p:nvSpPr>
        <p:spPr>
          <a:xfrm>
            <a:off x="3697880" y="1943797"/>
            <a:ext cx="1199874" cy="772139"/>
          </a:xfrm>
          <a:prstGeom prst="rect">
            <a:avLst/>
          </a:prstGeom>
        </p:spPr>
        <p:txBody>
          <a:bodyPr vert="horz" lIns="91430" tIns="45715" rIns="91430" bIns="45715" anchor="ctr" anchorCtr="0"/>
          <a:lstStyle>
            <a:lvl1pPr>
              <a:spcBef>
                <a:spcPts val="0"/>
              </a:spcBef>
              <a:defRPr lang="en-US" sz="1200" b="1" dirty="0" smtClean="0">
                <a:solidFill>
                  <a:srgbClr val="000000"/>
                </a:solidFill>
                <a:latin typeface="+mj-lt"/>
              </a:defRPr>
            </a:lvl1pPr>
          </a:lstStyle>
          <a:p>
            <a:pPr marL="0" lvl="0" indent="0" algn="ctr">
              <a:buNone/>
            </a:pPr>
            <a:r>
              <a:rPr lang="en-US" dirty="0" smtClean="0"/>
              <a:t>Click</a:t>
            </a:r>
          </a:p>
        </p:txBody>
      </p:sp>
      <p:sp>
        <p:nvSpPr>
          <p:cNvPr id="30" name="Text Placeholder 3"/>
          <p:cNvSpPr>
            <a:spLocks noGrp="1"/>
          </p:cNvSpPr>
          <p:nvPr>
            <p:ph type="body" sz="quarter" idx="20"/>
          </p:nvPr>
        </p:nvSpPr>
        <p:spPr>
          <a:xfrm>
            <a:off x="5232492" y="1943797"/>
            <a:ext cx="1199874" cy="779863"/>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31" name="Text Placeholder 3"/>
          <p:cNvSpPr>
            <a:spLocks noGrp="1"/>
          </p:cNvSpPr>
          <p:nvPr>
            <p:ph type="body" sz="quarter" idx="21"/>
          </p:nvPr>
        </p:nvSpPr>
        <p:spPr>
          <a:xfrm>
            <a:off x="6726337" y="1943797"/>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36" name="Chevron 35"/>
          <p:cNvSpPr/>
          <p:nvPr userDrawn="1"/>
        </p:nvSpPr>
        <p:spPr>
          <a:xfrm>
            <a:off x="457200" y="1169988"/>
            <a:ext cx="162180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37" name="Chevron 36"/>
          <p:cNvSpPr/>
          <p:nvPr userDrawn="1"/>
        </p:nvSpPr>
        <p:spPr>
          <a:xfrm>
            <a:off x="1947334" y="1169988"/>
            <a:ext cx="1621809"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38" name="Chevron 37"/>
          <p:cNvSpPr/>
          <p:nvPr userDrawn="1"/>
        </p:nvSpPr>
        <p:spPr>
          <a:xfrm>
            <a:off x="3431788" y="1169988"/>
            <a:ext cx="1666203"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0" lvl="0" indent="0">
              <a:lnSpc>
                <a:spcPct val="90000"/>
              </a:lnSpc>
              <a:buClr>
                <a:schemeClr val="accent2"/>
              </a:buClr>
              <a:buFontTx/>
              <a:buNone/>
            </a:pPr>
            <a:endParaRPr lang="en-US" sz="1200" b="1" dirty="0"/>
          </a:p>
        </p:txBody>
      </p:sp>
      <p:sp>
        <p:nvSpPr>
          <p:cNvPr id="39" name="Chevron 38"/>
          <p:cNvSpPr/>
          <p:nvPr userDrawn="1"/>
        </p:nvSpPr>
        <p:spPr>
          <a:xfrm>
            <a:off x="4963777" y="1169988"/>
            <a:ext cx="16719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buFontTx/>
              <a:buNone/>
            </a:pPr>
            <a:endParaRPr lang="en-US" sz="1400" dirty="0">
              <a:ln w="76200" cmpd="sng">
                <a:solidFill>
                  <a:schemeClr val="tx1"/>
                </a:solidFill>
              </a:ln>
              <a:solidFill>
                <a:schemeClr val="tx1"/>
              </a:solidFill>
              <a:latin typeface="+mj-lt"/>
            </a:endParaRPr>
          </a:p>
        </p:txBody>
      </p:sp>
      <p:sp>
        <p:nvSpPr>
          <p:cNvPr id="40" name="Chevron 39"/>
          <p:cNvSpPr/>
          <p:nvPr userDrawn="1"/>
        </p:nvSpPr>
        <p:spPr>
          <a:xfrm>
            <a:off x="6531043" y="1169988"/>
            <a:ext cx="163332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41" name="Chevron 40"/>
          <p:cNvSpPr/>
          <p:nvPr userDrawn="1"/>
        </p:nvSpPr>
        <p:spPr>
          <a:xfrm>
            <a:off x="1868311" y="3845951"/>
            <a:ext cx="1751062" cy="773807"/>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42" name="Chevron 41"/>
          <p:cNvSpPr/>
          <p:nvPr userDrawn="1"/>
        </p:nvSpPr>
        <p:spPr>
          <a:xfrm>
            <a:off x="3431788" y="3845950"/>
            <a:ext cx="1733226" cy="773808"/>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43" name="Chevron 42"/>
          <p:cNvSpPr/>
          <p:nvPr userDrawn="1"/>
        </p:nvSpPr>
        <p:spPr>
          <a:xfrm>
            <a:off x="4963778" y="3845950"/>
            <a:ext cx="1742835" cy="773808"/>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44" name="Chevron 43"/>
          <p:cNvSpPr/>
          <p:nvPr userDrawn="1"/>
        </p:nvSpPr>
        <p:spPr>
          <a:xfrm>
            <a:off x="6517747" y="3845951"/>
            <a:ext cx="1646627" cy="772139"/>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51" name="Text Placeholder 3"/>
          <p:cNvSpPr>
            <a:spLocks noGrp="1"/>
          </p:cNvSpPr>
          <p:nvPr>
            <p:ph type="body" sz="quarter" idx="23"/>
          </p:nvPr>
        </p:nvSpPr>
        <p:spPr>
          <a:xfrm>
            <a:off x="2150041" y="3845951"/>
            <a:ext cx="1199874" cy="772139"/>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52" name="Text Placeholder 3"/>
          <p:cNvSpPr>
            <a:spLocks noGrp="1"/>
          </p:cNvSpPr>
          <p:nvPr>
            <p:ph type="body" sz="quarter" idx="24"/>
          </p:nvPr>
        </p:nvSpPr>
        <p:spPr>
          <a:xfrm>
            <a:off x="3697881" y="3845951"/>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53" name="Text Placeholder 3"/>
          <p:cNvSpPr>
            <a:spLocks noGrp="1"/>
          </p:cNvSpPr>
          <p:nvPr>
            <p:ph type="body" sz="quarter" idx="25"/>
          </p:nvPr>
        </p:nvSpPr>
        <p:spPr>
          <a:xfrm>
            <a:off x="5232493" y="3845951"/>
            <a:ext cx="1199874" cy="772139"/>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54" name="Text Placeholder 3"/>
          <p:cNvSpPr>
            <a:spLocks noGrp="1"/>
          </p:cNvSpPr>
          <p:nvPr>
            <p:ph type="body" sz="quarter" idx="26"/>
          </p:nvPr>
        </p:nvSpPr>
        <p:spPr>
          <a:xfrm>
            <a:off x="6726338" y="3845951"/>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56" name="Chevron 55"/>
          <p:cNvSpPr/>
          <p:nvPr userDrawn="1"/>
        </p:nvSpPr>
        <p:spPr>
          <a:xfrm>
            <a:off x="1868312" y="3072142"/>
            <a:ext cx="17008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57" name="Chevron 56"/>
          <p:cNvSpPr/>
          <p:nvPr userDrawn="1"/>
        </p:nvSpPr>
        <p:spPr>
          <a:xfrm>
            <a:off x="3431789" y="3072142"/>
            <a:ext cx="1666203"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58" name="Chevron 57"/>
          <p:cNvSpPr/>
          <p:nvPr userDrawn="1"/>
        </p:nvSpPr>
        <p:spPr>
          <a:xfrm>
            <a:off x="4963778" y="3072142"/>
            <a:ext cx="16719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59" name="Chevron 58"/>
          <p:cNvSpPr/>
          <p:nvPr userDrawn="1"/>
        </p:nvSpPr>
        <p:spPr>
          <a:xfrm>
            <a:off x="6531044" y="3072142"/>
            <a:ext cx="163332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60" name="Text Placeholder 3"/>
          <p:cNvSpPr>
            <a:spLocks noGrp="1"/>
          </p:cNvSpPr>
          <p:nvPr>
            <p:ph type="body" sz="quarter" idx="27"/>
          </p:nvPr>
        </p:nvSpPr>
        <p:spPr>
          <a:xfrm>
            <a:off x="668437" y="1292413"/>
            <a:ext cx="1199874" cy="537881"/>
          </a:xfrm>
          <a:prstGeom prst="rect">
            <a:avLst/>
          </a:prstGeom>
        </p:spPr>
        <p:txBody>
          <a:bodyPr vert="horz" lIns="91430" tIns="45715" rIns="91430" bIns="45715" anchor="ctr" anchorCtr="0"/>
          <a:lstStyle>
            <a:lvl1pPr marL="0" indent="0" algn="ctr">
              <a:buNone/>
              <a:defRPr sz="1400" b="1">
                <a:solidFill>
                  <a:srgbClr val="000000"/>
                </a:solidFill>
                <a:latin typeface="+mj-lt"/>
              </a:defRPr>
            </a:lvl1pPr>
          </a:lstStyle>
          <a:p>
            <a:pPr lvl="0"/>
            <a:r>
              <a:rPr lang="en-US" dirty="0" smtClean="0"/>
              <a:t>Click</a:t>
            </a:r>
          </a:p>
        </p:txBody>
      </p:sp>
      <p:sp>
        <p:nvSpPr>
          <p:cNvPr id="61" name="Text Placeholder 3"/>
          <p:cNvSpPr>
            <a:spLocks noGrp="1"/>
          </p:cNvSpPr>
          <p:nvPr>
            <p:ph type="body" sz="quarter" idx="28"/>
          </p:nvPr>
        </p:nvSpPr>
        <p:spPr>
          <a:xfrm>
            <a:off x="2150041" y="1169990"/>
            <a:ext cx="1199874" cy="773806"/>
          </a:xfrm>
          <a:prstGeom prst="rect">
            <a:avLst/>
          </a:prstGeom>
        </p:spPr>
        <p:txBody>
          <a:bodyPr vert="horz" lIns="91430" tIns="45715" rIns="91430" bIns="45715" anchor="ctr" anchorCtr="0"/>
          <a:lstStyle>
            <a:lvl1pPr marL="0" indent="0" algn="ctr">
              <a:buNone/>
              <a:defRPr sz="1200" b="1">
                <a:solidFill>
                  <a:srgbClr val="000000"/>
                </a:solidFill>
                <a:latin typeface="+mj-lt"/>
              </a:defRPr>
            </a:lvl1pPr>
          </a:lstStyle>
          <a:p>
            <a:pPr lvl="0"/>
            <a:r>
              <a:rPr lang="en-US" dirty="0" smtClean="0"/>
              <a:t>Click</a:t>
            </a:r>
          </a:p>
        </p:txBody>
      </p:sp>
      <p:sp>
        <p:nvSpPr>
          <p:cNvPr id="62" name="Text Placeholder 3"/>
          <p:cNvSpPr>
            <a:spLocks noGrp="1"/>
          </p:cNvSpPr>
          <p:nvPr>
            <p:ph type="body" sz="quarter" idx="29"/>
          </p:nvPr>
        </p:nvSpPr>
        <p:spPr>
          <a:xfrm>
            <a:off x="3697881"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3" name="Text Placeholder 3"/>
          <p:cNvSpPr>
            <a:spLocks noGrp="1"/>
          </p:cNvSpPr>
          <p:nvPr>
            <p:ph type="body" sz="quarter" idx="30"/>
          </p:nvPr>
        </p:nvSpPr>
        <p:spPr>
          <a:xfrm>
            <a:off x="5232492"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4" name="Text Placeholder 3"/>
          <p:cNvSpPr>
            <a:spLocks noGrp="1"/>
          </p:cNvSpPr>
          <p:nvPr>
            <p:ph type="body" sz="quarter" idx="31"/>
          </p:nvPr>
        </p:nvSpPr>
        <p:spPr>
          <a:xfrm>
            <a:off x="6726338"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5" name="Text Placeholder 3"/>
          <p:cNvSpPr>
            <a:spLocks noGrp="1"/>
          </p:cNvSpPr>
          <p:nvPr>
            <p:ph type="body" sz="quarter" idx="32"/>
          </p:nvPr>
        </p:nvSpPr>
        <p:spPr>
          <a:xfrm>
            <a:off x="2150040" y="3072145"/>
            <a:ext cx="1199874" cy="773804"/>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6" name="Text Placeholder 3"/>
          <p:cNvSpPr>
            <a:spLocks noGrp="1"/>
          </p:cNvSpPr>
          <p:nvPr>
            <p:ph type="body" sz="quarter" idx="33"/>
          </p:nvPr>
        </p:nvSpPr>
        <p:spPr>
          <a:xfrm>
            <a:off x="3697880" y="3072143"/>
            <a:ext cx="1199874" cy="773805"/>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7" name="Text Placeholder 3"/>
          <p:cNvSpPr>
            <a:spLocks noGrp="1"/>
          </p:cNvSpPr>
          <p:nvPr>
            <p:ph type="body" sz="quarter" idx="34"/>
          </p:nvPr>
        </p:nvSpPr>
        <p:spPr>
          <a:xfrm>
            <a:off x="5232493" y="3072144"/>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8" name="Text Placeholder 3"/>
          <p:cNvSpPr>
            <a:spLocks noGrp="1"/>
          </p:cNvSpPr>
          <p:nvPr>
            <p:ph type="body" sz="quarter" idx="35"/>
          </p:nvPr>
        </p:nvSpPr>
        <p:spPr>
          <a:xfrm>
            <a:off x="6726338" y="3072143"/>
            <a:ext cx="1199874" cy="773807"/>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76" name="Text Placeholder 3"/>
          <p:cNvSpPr>
            <a:spLocks noGrp="1"/>
          </p:cNvSpPr>
          <p:nvPr>
            <p:ph type="body" sz="quarter" idx="36"/>
          </p:nvPr>
        </p:nvSpPr>
        <p:spPr>
          <a:xfrm>
            <a:off x="2359217" y="814294"/>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77" name="Text Placeholder 3"/>
          <p:cNvSpPr>
            <a:spLocks noGrp="1"/>
          </p:cNvSpPr>
          <p:nvPr>
            <p:ph type="body" sz="quarter" idx="37"/>
          </p:nvPr>
        </p:nvSpPr>
        <p:spPr>
          <a:xfrm>
            <a:off x="3901146"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78" name="Text Placeholder 3"/>
          <p:cNvSpPr>
            <a:spLocks noGrp="1"/>
          </p:cNvSpPr>
          <p:nvPr>
            <p:ph type="body" sz="quarter" idx="38"/>
          </p:nvPr>
        </p:nvSpPr>
        <p:spPr>
          <a:xfrm>
            <a:off x="5469971"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79" name="Text Placeholder 3"/>
          <p:cNvSpPr>
            <a:spLocks noGrp="1"/>
          </p:cNvSpPr>
          <p:nvPr>
            <p:ph type="body" sz="quarter" idx="39"/>
          </p:nvPr>
        </p:nvSpPr>
        <p:spPr>
          <a:xfrm>
            <a:off x="6952133"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0" name="Text Placeholder 3"/>
          <p:cNvSpPr>
            <a:spLocks noGrp="1"/>
          </p:cNvSpPr>
          <p:nvPr>
            <p:ph type="body" sz="quarter" idx="40"/>
          </p:nvPr>
        </p:nvSpPr>
        <p:spPr>
          <a:xfrm>
            <a:off x="2359217"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1" name="Text Placeholder 3"/>
          <p:cNvSpPr>
            <a:spLocks noGrp="1"/>
          </p:cNvSpPr>
          <p:nvPr>
            <p:ph type="body" sz="quarter" idx="41"/>
          </p:nvPr>
        </p:nvSpPr>
        <p:spPr>
          <a:xfrm>
            <a:off x="3901146"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2" name="Text Placeholder 3"/>
          <p:cNvSpPr>
            <a:spLocks noGrp="1"/>
          </p:cNvSpPr>
          <p:nvPr>
            <p:ph type="body" sz="quarter" idx="42"/>
          </p:nvPr>
        </p:nvSpPr>
        <p:spPr>
          <a:xfrm>
            <a:off x="5469971"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3" name="Text Placeholder 3"/>
          <p:cNvSpPr>
            <a:spLocks noGrp="1"/>
          </p:cNvSpPr>
          <p:nvPr>
            <p:ph type="body" sz="quarter" idx="43"/>
          </p:nvPr>
        </p:nvSpPr>
        <p:spPr>
          <a:xfrm>
            <a:off x="6952133"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Tree>
    <p:extLst>
      <p:ext uri="{BB962C8B-B14F-4D97-AF65-F5344CB8AC3E}">
        <p14:creationId xmlns:p14="http://schemas.microsoft.com/office/powerpoint/2010/main" val="356483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Only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2" y="285751"/>
            <a:ext cx="6959599" cy="446089"/>
          </a:xfrm>
        </p:spPr>
        <p:txBody>
          <a:bodyPr>
            <a:normAutofit/>
          </a:bodyPr>
          <a:lstStyle>
            <a:lvl1pPr algn="l">
              <a:defRPr sz="3000"/>
            </a:lvl1pPr>
          </a:lstStyle>
          <a:p>
            <a:r>
              <a:rPr lang="en-US" dirty="0" smtClean="0"/>
              <a:t>CLICK TO EDIT TITLE</a:t>
            </a:r>
            <a:endParaRPr lang="en-US" dirty="0"/>
          </a:p>
        </p:txBody>
      </p:sp>
      <p:sp>
        <p:nvSpPr>
          <p:cNvPr id="3" name="Content Placeholder 2"/>
          <p:cNvSpPr>
            <a:spLocks noGrp="1"/>
          </p:cNvSpPr>
          <p:nvPr>
            <p:ph idx="1" hasCustomPrompt="1"/>
          </p:nvPr>
        </p:nvSpPr>
        <p:spPr>
          <a:xfrm>
            <a:off x="584202" y="1028701"/>
            <a:ext cx="8051798" cy="3596216"/>
          </a:xfrm>
          <a:prstGeom prst="rect">
            <a:avLst/>
          </a:prstGeom>
        </p:spPr>
        <p:txBody>
          <a:bodyPr lIns="91430" tIns="45715" rIns="91430" bIns="45715">
            <a:normAutofit/>
          </a:bodyPr>
          <a:lstStyle>
            <a:lvl1pPr marL="0" indent="0">
              <a:lnSpc>
                <a:spcPct val="110000"/>
              </a:lnSpc>
              <a:buClr>
                <a:schemeClr val="accent1"/>
              </a:buClr>
              <a:buFont typeface="Arial"/>
              <a:buNone/>
              <a:defRPr sz="1600" b="1" i="0">
                <a:solidFill>
                  <a:schemeClr val="accent1"/>
                </a:solidFill>
                <a:latin typeface="Arial"/>
                <a:cs typeface="Arial"/>
              </a:defRPr>
            </a:lvl1pPr>
            <a:lvl2pPr>
              <a:defRPr sz="1400">
                <a:solidFill>
                  <a:schemeClr val="tx1"/>
                </a:solidFill>
              </a:defRPr>
            </a:lvl2pPr>
            <a:lvl3pPr marL="594293" indent="-320004">
              <a:lnSpc>
                <a:spcPct val="110000"/>
              </a:lnSpc>
              <a:spcBef>
                <a:spcPts val="200"/>
              </a:spcBef>
              <a:buClr>
                <a:schemeClr val="accent2"/>
              </a:buClr>
              <a:defRPr sz="1400">
                <a:solidFill>
                  <a:schemeClr val="tx1"/>
                </a:solidFill>
              </a:defRPr>
            </a:lvl3pPr>
            <a:lvl4pPr marL="960011" indent="-320004">
              <a:lnSpc>
                <a:spcPct val="110000"/>
              </a:lnSpc>
              <a:spcBef>
                <a:spcPts val="200"/>
              </a:spcBef>
              <a:defRPr sz="1200">
                <a:solidFill>
                  <a:schemeClr val="tx1"/>
                </a:solidFill>
              </a:defRPr>
            </a:lvl4pPr>
            <a:lvl5pPr marL="2057166" marR="0" indent="-228574" algn="l" defTabSz="457148" rtl="0" eaLnBrk="1" fontAlgn="auto" latinLnBrk="0" hangingPunct="1">
              <a:lnSpc>
                <a:spcPct val="100000"/>
              </a:lnSpc>
              <a:spcBef>
                <a:spcPct val="20000"/>
              </a:spcBef>
              <a:spcAft>
                <a:spcPts val="0"/>
              </a:spcAft>
              <a:buClr>
                <a:schemeClr val="accent1"/>
              </a:buClr>
              <a:buSzTx/>
              <a:buFont typeface="Arial"/>
              <a:buChar char="»"/>
              <a:tabLst/>
              <a:defRPr sz="1000">
                <a:solidFill>
                  <a:schemeClr val="tx1"/>
                </a:solidFill>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Text</a:t>
            </a:r>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p>
        </p:txBody>
      </p:sp>
      <p:sp>
        <p:nvSpPr>
          <p:cNvPr id="9"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0"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85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Bullet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2" y="285751"/>
            <a:ext cx="6959599" cy="446089"/>
          </a:xfrm>
        </p:spPr>
        <p:txBody>
          <a:bodyPr>
            <a:normAutofit/>
          </a:bodyPr>
          <a:lstStyle>
            <a:lvl1pPr algn="l">
              <a:defRPr sz="3000"/>
            </a:lvl1pPr>
          </a:lstStyle>
          <a:p>
            <a:r>
              <a:rPr lang="en-US" dirty="0" smtClean="0"/>
              <a:t>CLICK TO EDIT TITLE</a:t>
            </a:r>
            <a:endParaRPr lang="en-US" dirty="0"/>
          </a:p>
        </p:txBody>
      </p:sp>
      <p:sp>
        <p:nvSpPr>
          <p:cNvPr id="3" name="Content Placeholder 2"/>
          <p:cNvSpPr>
            <a:spLocks noGrp="1"/>
          </p:cNvSpPr>
          <p:nvPr>
            <p:ph idx="1"/>
          </p:nvPr>
        </p:nvSpPr>
        <p:spPr>
          <a:xfrm>
            <a:off x="584202" y="1028701"/>
            <a:ext cx="8051798" cy="3596216"/>
          </a:xfrm>
          <a:prstGeom prst="rect">
            <a:avLst/>
          </a:prstGeom>
        </p:spPr>
        <p:txBody>
          <a:bodyPr lIns="91430" tIns="45715" rIns="91430" bIns="45715">
            <a:normAutofit/>
          </a:bodyPr>
          <a:lstStyle>
            <a:lvl1pPr marL="342861" indent="-342861">
              <a:buClr>
                <a:schemeClr val="accent1"/>
              </a:buClr>
              <a:buFont typeface="Arial"/>
              <a:buChar char="•"/>
              <a:defRPr sz="1600" b="0" i="0">
                <a:solidFill>
                  <a:schemeClr val="tx1"/>
                </a:solidFill>
                <a:latin typeface="Arial"/>
                <a:cs typeface="Arial"/>
              </a:defRPr>
            </a:lvl1pPr>
            <a:lvl2pPr>
              <a:defRPr sz="1400">
                <a:solidFill>
                  <a:schemeClr val="tx1"/>
                </a:solidFill>
              </a:defRPr>
            </a:lvl2pPr>
            <a:lvl3pPr>
              <a:buClr>
                <a:schemeClr val="accent2"/>
              </a:buClr>
              <a:defRPr sz="1200">
                <a:solidFill>
                  <a:schemeClr val="tx1"/>
                </a:solidFill>
              </a:defRPr>
            </a:lvl3pPr>
            <a:lvl4pPr>
              <a:defRPr sz="1100">
                <a:solidFill>
                  <a:schemeClr val="tx1"/>
                </a:solidFill>
              </a:defRPr>
            </a:lvl4pPr>
            <a:lvl5pPr marL="2057166" marR="0" indent="-228574" algn="l" defTabSz="457148" rtl="0" eaLnBrk="1" fontAlgn="auto" latinLnBrk="0" hangingPunct="1">
              <a:lnSpc>
                <a:spcPct val="100000"/>
              </a:lnSpc>
              <a:spcBef>
                <a:spcPct val="20000"/>
              </a:spcBef>
              <a:spcAft>
                <a:spcPts val="0"/>
              </a:spcAft>
              <a:buClr>
                <a:schemeClr val="accent1"/>
              </a:buClr>
              <a:buSzTx/>
              <a:buFont typeface="Arial"/>
              <a:buChar char="»"/>
              <a:tabLst/>
              <a:defRPr sz="1000">
                <a:solidFill>
                  <a:schemeClr val="tx1"/>
                </a:solidFill>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text</a:t>
            </a:r>
            <a:r>
              <a:rPr lang="es-ES_tradnl" dirty="0" smtClean="0"/>
              <a:t> </a:t>
            </a:r>
            <a:r>
              <a:rPr lang="es-ES_tradnl" dirty="0" err="1" smtClean="0"/>
              <a:t>styles</a:t>
            </a:r>
            <a:endParaRPr lang="es-ES_tradnl" dirty="0" smtClean="0"/>
          </a:p>
          <a:p>
            <a:pPr lvl="1"/>
            <a:r>
              <a:rPr lang="es-ES_tradnl" dirty="0" err="1" smtClean="0"/>
              <a:t>Second</a:t>
            </a:r>
            <a:r>
              <a:rPr lang="es-ES_tradnl" dirty="0" smtClean="0"/>
              <a:t> </a:t>
            </a:r>
            <a:r>
              <a:rPr lang="es-ES_tradnl" dirty="0" err="1" smtClean="0"/>
              <a:t>level</a:t>
            </a:r>
            <a:endParaRPr lang="es-ES_tradnl" dirty="0" smtClean="0"/>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a:p>
            <a:pPr lvl="4"/>
            <a:r>
              <a:rPr lang="es-ES_tradnl" dirty="0" err="1" smtClean="0"/>
              <a:t>Fifth</a:t>
            </a:r>
            <a:r>
              <a:rPr lang="es-ES_tradnl" dirty="0" smtClean="0"/>
              <a:t> </a:t>
            </a:r>
            <a:r>
              <a:rPr lang="es-ES_tradnl" dirty="0" err="1" smtClean="0"/>
              <a:t>level</a:t>
            </a:r>
            <a:endParaRPr lang="en-US" dirty="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p>
        </p:txBody>
      </p:sp>
      <p:sp>
        <p:nvSpPr>
          <p:cNvPr id="9"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0"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00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0" y="1018232"/>
            <a:ext cx="3937704" cy="3458519"/>
          </a:xfrm>
          <a:prstGeom prst="rect">
            <a:avLst/>
          </a:prstGeom>
        </p:spPr>
        <p:txBody>
          <a:bodyPr lIns="91430" tIns="45715" rIns="91430" bIns="45715"/>
          <a:lstStyle>
            <a:lvl1pPr>
              <a:defRPr lang="es-ES_tradnl" sz="1600" dirty="0" smtClean="0">
                <a:latin typeface="Arial"/>
                <a:cs typeface="Arial"/>
              </a:defRPr>
            </a:lvl1pPr>
            <a:lvl2pPr>
              <a:defRPr lang="es-ES_tradnl" sz="1400" dirty="0" smtClean="0"/>
            </a:lvl2pPr>
            <a:lvl3pPr>
              <a:defRPr lang="es-ES_tradnl" sz="1200" dirty="0" smtClean="0"/>
            </a:lvl3pPr>
            <a:lvl4pPr>
              <a:defRPr lang="es-ES_tradnl" sz="1100" dirty="0" smtClean="0"/>
            </a:lvl4pPr>
            <a:lvl5pPr>
              <a:defRPr lang="en-US" sz="1000" dirty="0"/>
            </a:lvl5pPr>
          </a:lstStyle>
          <a:p>
            <a:pPr marL="0" lvl="0" indent="-164573">
              <a:lnSpc>
                <a:spcPct val="110000"/>
              </a:lnSpc>
              <a:spcBef>
                <a:spcPts val="0"/>
              </a:spcBef>
              <a:spcAft>
                <a:spcPts val="200"/>
              </a:spcAft>
              <a:buClr>
                <a:schemeClr val="accent1"/>
              </a:buClr>
            </a:pPr>
            <a:r>
              <a:rPr lang="es-ES_tradnl" dirty="0" err="1" smtClean="0"/>
              <a:t>Click</a:t>
            </a:r>
            <a:r>
              <a:rPr lang="es-ES_tradnl" dirty="0" smtClean="0"/>
              <a:t> </a:t>
            </a:r>
            <a:r>
              <a:rPr lang="es-ES_tradnl" dirty="0" err="1" smtClean="0"/>
              <a:t>to</a:t>
            </a:r>
            <a:r>
              <a:rPr lang="es-ES_tradnl" dirty="0" smtClean="0"/>
              <a:t> </a:t>
            </a:r>
            <a:r>
              <a:rPr lang="es-ES_tradnl" dirty="0" err="1" smtClean="0"/>
              <a:t>edit</a:t>
            </a:r>
            <a:endParaRPr lang="es-ES_tradnl" dirty="0" smtClean="0"/>
          </a:p>
          <a:p>
            <a:pPr marL="466291" lvl="1" indent="-192002">
              <a:lnSpc>
                <a:spcPct val="110000"/>
              </a:lnSpc>
              <a:spcBef>
                <a:spcPts val="0"/>
              </a:spcBef>
              <a:spcAft>
                <a:spcPts val="200"/>
              </a:spcAft>
            </a:pPr>
            <a:r>
              <a:rPr lang="es-ES_tradnl" dirty="0" err="1" smtClean="0"/>
              <a:t>Second</a:t>
            </a:r>
            <a:r>
              <a:rPr lang="es-ES_tradnl" dirty="0" smtClean="0"/>
              <a:t> </a:t>
            </a:r>
            <a:r>
              <a:rPr lang="es-ES_tradnl" dirty="0" err="1" smtClean="0"/>
              <a:t>level</a:t>
            </a:r>
            <a:endParaRPr lang="es-ES_tradnl" dirty="0" smtClean="0"/>
          </a:p>
          <a:p>
            <a:pPr marL="777152" lvl="2" indent="-137145">
              <a:lnSpc>
                <a:spcPct val="110000"/>
              </a:lnSpc>
              <a:spcBef>
                <a:spcPts val="0"/>
              </a:spcBef>
              <a:spcAft>
                <a:spcPts val="200"/>
              </a:spcAft>
              <a:buClr>
                <a:schemeClr val="accent2"/>
              </a:buClr>
            </a:pPr>
            <a:r>
              <a:rPr lang="es-ES_tradnl" dirty="0" err="1" smtClean="0"/>
              <a:t>Third</a:t>
            </a:r>
            <a:r>
              <a:rPr lang="es-ES_tradnl" dirty="0" smtClean="0"/>
              <a:t> </a:t>
            </a:r>
            <a:r>
              <a:rPr lang="es-ES_tradnl" dirty="0" err="1" smtClean="0"/>
              <a:t>level</a:t>
            </a:r>
            <a:endParaRPr lang="es-ES_tradnl" dirty="0" smtClean="0"/>
          </a:p>
          <a:p>
            <a:pPr marL="1051440" lvl="3" indent="-137145">
              <a:lnSpc>
                <a:spcPct val="110000"/>
              </a:lnSpc>
              <a:spcBef>
                <a:spcPts val="0"/>
              </a:spcBef>
              <a:spcAft>
                <a:spcPts val="200"/>
              </a:spcAft>
            </a:pPr>
            <a:r>
              <a:rPr lang="es-ES_tradnl" dirty="0" err="1" smtClean="0"/>
              <a:t>Fourth</a:t>
            </a:r>
            <a:r>
              <a:rPr lang="es-ES_tradnl" dirty="0" smtClean="0"/>
              <a:t> </a:t>
            </a:r>
            <a:r>
              <a:rPr lang="es-ES_tradnl" dirty="0" err="1" smtClean="0"/>
              <a:t>level</a:t>
            </a:r>
            <a:endParaRPr lang="es-ES_tradnl" dirty="0" smtClean="0"/>
          </a:p>
          <a:p>
            <a:pPr marL="1234299" lvl="4" indent="-137145">
              <a:lnSpc>
                <a:spcPct val="110000"/>
              </a:lnSpc>
              <a:spcBef>
                <a:spcPts val="0"/>
              </a:spcBef>
              <a:spcAft>
                <a:spcPts val="200"/>
              </a:spcAft>
              <a:buClr>
                <a:schemeClr val="accent1"/>
              </a:buClr>
            </a:pPr>
            <a:r>
              <a:rPr lang="es-ES_tradnl" dirty="0" err="1" smtClean="0"/>
              <a:t>Fifth</a:t>
            </a:r>
            <a:r>
              <a:rPr lang="es-ES_tradnl" dirty="0" smtClean="0"/>
              <a:t> </a:t>
            </a:r>
            <a:r>
              <a:rPr lang="es-ES_tradnl" dirty="0" err="1" smtClean="0"/>
              <a:t>level</a:t>
            </a:r>
            <a:endParaRPr lang="en-US" dirty="0"/>
          </a:p>
        </p:txBody>
      </p:sp>
      <p:sp>
        <p:nvSpPr>
          <p:cNvPr id="3" name="Content Placeholder 2"/>
          <p:cNvSpPr>
            <a:spLocks noGrp="1"/>
          </p:cNvSpPr>
          <p:nvPr>
            <p:ph sz="half" idx="1" hasCustomPrompt="1"/>
          </p:nvPr>
        </p:nvSpPr>
        <p:spPr>
          <a:xfrm>
            <a:off x="558096" y="1018232"/>
            <a:ext cx="3861504" cy="3458519"/>
          </a:xfrm>
          <a:prstGeom prst="rect">
            <a:avLst/>
          </a:prstGeom>
        </p:spPr>
        <p:txBody>
          <a:bodyPr lIns="91430" tIns="45715" rIns="91430" bIns="45715"/>
          <a:lstStyle>
            <a:lvl1pPr>
              <a:lnSpc>
                <a:spcPct val="110000"/>
              </a:lnSpc>
              <a:spcBef>
                <a:spcPts val="0"/>
              </a:spcBef>
              <a:spcAft>
                <a:spcPts val="200"/>
              </a:spcAft>
              <a:defRPr lang="es-ES_tradnl" sz="1600" dirty="0" smtClean="0">
                <a:latin typeface="Arial"/>
                <a:cs typeface="Arial"/>
              </a:defRPr>
            </a:lvl1pPr>
            <a:lvl2pPr>
              <a:lnSpc>
                <a:spcPct val="110000"/>
              </a:lnSpc>
              <a:spcBef>
                <a:spcPts val="0"/>
              </a:spcBef>
              <a:spcAft>
                <a:spcPts val="200"/>
              </a:spcAft>
              <a:defRPr lang="es-ES_tradnl" sz="1400" dirty="0" smtClean="0"/>
            </a:lvl2pPr>
            <a:lvl3pPr>
              <a:lnSpc>
                <a:spcPct val="110000"/>
              </a:lnSpc>
              <a:spcBef>
                <a:spcPts val="0"/>
              </a:spcBef>
              <a:spcAft>
                <a:spcPts val="200"/>
              </a:spcAft>
              <a:defRPr lang="es-ES_tradnl" sz="1200" dirty="0" smtClean="0"/>
            </a:lvl3pPr>
            <a:lvl4pPr>
              <a:lnSpc>
                <a:spcPct val="110000"/>
              </a:lnSpc>
              <a:spcBef>
                <a:spcPts val="0"/>
              </a:spcBef>
              <a:spcAft>
                <a:spcPts val="200"/>
              </a:spcAft>
              <a:defRPr lang="es-ES_tradnl" sz="1100" dirty="0" smtClean="0"/>
            </a:lvl4pPr>
            <a:lvl5pPr>
              <a:lnSpc>
                <a:spcPct val="110000"/>
              </a:lnSpc>
              <a:spcBef>
                <a:spcPts val="0"/>
              </a:spcBef>
              <a:spcAft>
                <a:spcPts val="200"/>
              </a:spcAft>
              <a:defRPr lang="en-US" sz="1000" dirty="0"/>
            </a:lvl5pPr>
          </a:lstStyle>
          <a:p>
            <a:pPr marL="0" lvl="0" indent="-164573">
              <a:spcBef>
                <a:spcPts val="0"/>
              </a:spcBef>
              <a:buClr>
                <a:schemeClr val="accent1"/>
              </a:buClr>
            </a:pPr>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a:t>
            </a:r>
            <a:r>
              <a:rPr lang="es-ES_tradnl" dirty="0" err="1" smtClean="0"/>
              <a:t>text</a:t>
            </a:r>
            <a:endParaRPr lang="es-ES_tradnl" dirty="0" smtClean="0"/>
          </a:p>
          <a:p>
            <a:pPr marL="466291" lvl="1" indent="-192002">
              <a:spcBef>
                <a:spcPts val="0"/>
              </a:spcBef>
            </a:pPr>
            <a:r>
              <a:rPr lang="es-ES_tradnl" dirty="0" err="1" smtClean="0"/>
              <a:t>Second</a:t>
            </a:r>
            <a:r>
              <a:rPr lang="es-ES_tradnl" dirty="0" smtClean="0"/>
              <a:t> </a:t>
            </a:r>
            <a:r>
              <a:rPr lang="es-ES_tradnl" dirty="0" err="1" smtClean="0"/>
              <a:t>level</a:t>
            </a:r>
            <a:endParaRPr lang="es-ES_tradnl" dirty="0" smtClean="0"/>
          </a:p>
          <a:p>
            <a:pPr marL="777152" lvl="2" indent="-137145">
              <a:spcBef>
                <a:spcPts val="0"/>
              </a:spcBef>
              <a:buClr>
                <a:schemeClr val="accent2"/>
              </a:buClr>
            </a:pPr>
            <a:r>
              <a:rPr lang="es-ES_tradnl" dirty="0" err="1" smtClean="0"/>
              <a:t>Third</a:t>
            </a:r>
            <a:r>
              <a:rPr lang="es-ES_tradnl" dirty="0" smtClean="0"/>
              <a:t> </a:t>
            </a:r>
            <a:r>
              <a:rPr lang="es-ES_tradnl" dirty="0" err="1" smtClean="0"/>
              <a:t>level</a:t>
            </a:r>
            <a:endParaRPr lang="es-ES_tradnl" dirty="0" smtClean="0"/>
          </a:p>
          <a:p>
            <a:pPr marL="1051440" lvl="3" indent="-137145">
              <a:spcBef>
                <a:spcPts val="0"/>
              </a:spcBef>
            </a:pPr>
            <a:r>
              <a:rPr lang="es-ES_tradnl" dirty="0" err="1" smtClean="0"/>
              <a:t>Fourth</a:t>
            </a:r>
            <a:r>
              <a:rPr lang="es-ES_tradnl" dirty="0" smtClean="0"/>
              <a:t> </a:t>
            </a:r>
            <a:r>
              <a:rPr lang="es-ES_tradnl" dirty="0" err="1" smtClean="0"/>
              <a:t>level</a:t>
            </a:r>
            <a:endParaRPr lang="es-ES_tradnl" dirty="0" smtClean="0"/>
          </a:p>
          <a:p>
            <a:pPr marL="1234299" lvl="4" indent="-137145">
              <a:spcBef>
                <a:spcPts val="0"/>
              </a:spcBef>
              <a:buClr>
                <a:schemeClr val="accent1"/>
              </a:buClr>
            </a:pPr>
            <a:r>
              <a:rPr lang="es-ES_tradnl" dirty="0" err="1" smtClean="0"/>
              <a:t>Fifth</a:t>
            </a:r>
            <a:r>
              <a:rPr lang="es-ES_tradnl" dirty="0" smtClean="0"/>
              <a:t> </a:t>
            </a:r>
            <a:r>
              <a:rPr lang="es-ES_tradnl" dirty="0" err="1" smtClean="0"/>
              <a:t>level</a:t>
            </a:r>
            <a:endParaRPr lang="en-US" dirty="0"/>
          </a:p>
        </p:txBody>
      </p:sp>
      <p:sp>
        <p:nvSpPr>
          <p:cNvPr id="8" name="Title 1"/>
          <p:cNvSpPr>
            <a:spLocks noGrp="1"/>
          </p:cNvSpPr>
          <p:nvPr>
            <p:ph type="title" hasCustomPrompt="1"/>
          </p:nvPr>
        </p:nvSpPr>
        <p:spPr>
          <a:xfrm>
            <a:off x="558096" y="285751"/>
            <a:ext cx="6985704" cy="435506"/>
          </a:xfrm>
        </p:spPr>
        <p:txBody>
          <a:bodyPr>
            <a:normAutofit/>
          </a:bodyPr>
          <a:lstStyle>
            <a:lvl1pPr algn="l">
              <a:defRPr sz="3000"/>
            </a:lvl1pPr>
          </a:lstStyle>
          <a:p>
            <a:r>
              <a:rPr lang="en-US" dirty="0" smtClean="0"/>
              <a:t>CLICK TO EDIT TITLE</a:t>
            </a:r>
            <a:endParaRPr lang="en-US" dirty="0"/>
          </a:p>
        </p:txBody>
      </p:sp>
      <p:sp>
        <p:nvSpPr>
          <p:cNvPr id="9"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10" name="Footer Placeholder 4"/>
          <p:cNvSpPr>
            <a:spLocks noGrp="1"/>
          </p:cNvSpPr>
          <p:nvPr>
            <p:ph type="ftr" sz="quarter" idx="11"/>
          </p:nvPr>
        </p:nvSpPr>
        <p:spPr>
          <a:xfrm>
            <a:off x="1863166"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1"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2" name="TextBox 1"/>
          <p:cNvSpPr txBox="1"/>
          <p:nvPr userDrawn="1"/>
        </p:nvSpPr>
        <p:spPr>
          <a:xfrm>
            <a:off x="558097" y="1018232"/>
            <a:ext cx="3898381" cy="3458519"/>
          </a:xfrm>
          <a:prstGeom prst="rect">
            <a:avLst/>
          </a:prstGeom>
        </p:spPr>
        <p:txBody>
          <a:bodyPr lIns="91430" tIns="45715" rIns="91430" bIns="45715"/>
          <a:lstStyle>
            <a:lvl1pPr lvl="0" indent="-164592">
              <a:spcBef>
                <a:spcPts val="0"/>
              </a:spcBef>
              <a:buClr>
                <a:schemeClr val="accent1"/>
              </a:buClr>
              <a:buFont typeface="Arial"/>
              <a:buChar char="•"/>
              <a:defRPr sz="1600"/>
            </a:lvl1pPr>
            <a:lvl2pPr marL="466344" lvl="1" indent="-192024">
              <a:spcBef>
                <a:spcPts val="0"/>
              </a:spcBef>
              <a:buFont typeface="Arial"/>
              <a:buChar char="–"/>
              <a:defRPr sz="1400"/>
            </a:lvl2pPr>
            <a:lvl3pPr marL="777240" lvl="2" indent="-137160">
              <a:spcBef>
                <a:spcPts val="0"/>
              </a:spcBef>
              <a:buClr>
                <a:schemeClr val="accent2"/>
              </a:buClr>
              <a:buFont typeface="Arial"/>
              <a:buChar char="•"/>
              <a:defRPr sz="1200"/>
            </a:lvl3pPr>
            <a:lvl4pPr marL="1051560" lvl="3" indent="-137160">
              <a:spcBef>
                <a:spcPts val="0"/>
              </a:spcBef>
              <a:buFont typeface="Arial"/>
              <a:buChar char="–"/>
              <a:defRPr sz="1100"/>
            </a:lvl4pPr>
            <a:lvl5pPr marL="1234440" lvl="4" indent="-137160">
              <a:spcBef>
                <a:spcPts val="0"/>
              </a:spcBef>
              <a:buClr>
                <a:schemeClr val="accent1"/>
              </a:buClr>
              <a:buFont typeface="Arial"/>
              <a:buChar char="»"/>
              <a:defRPr sz="1000"/>
            </a:lvl5pPr>
            <a:lvl6pPr marL="2514600" indent="-228600">
              <a:spcBef>
                <a:spcPct val="20000"/>
              </a:spcBef>
              <a:buFont typeface="Arial"/>
              <a:buChar char="•"/>
            </a:lvl6pPr>
            <a:lvl7pPr marL="2971800" indent="-228600">
              <a:spcBef>
                <a:spcPct val="20000"/>
              </a:spcBef>
              <a:buFont typeface="Arial"/>
              <a:buChar char="•"/>
            </a:lvl7pPr>
            <a:lvl8pPr marL="3429000" indent="-228600">
              <a:spcBef>
                <a:spcPct val="20000"/>
              </a:spcBef>
              <a:buFont typeface="Arial"/>
              <a:buChar char="•"/>
            </a:lvl8pPr>
            <a:lvl9pPr marL="3886200" indent="-228600">
              <a:spcBef>
                <a:spcPct val="20000"/>
              </a:spcBef>
              <a:buFont typeface="Arial"/>
              <a:buChar char="•"/>
            </a:lvl9pPr>
          </a:lstStyle>
          <a:p>
            <a:pPr lvl="0"/>
            <a:endParaRPr lang="en-US" dirty="0"/>
          </a:p>
        </p:txBody>
      </p:sp>
    </p:spTree>
    <p:extLst>
      <p:ext uri="{BB962C8B-B14F-4D97-AF65-F5344CB8AC3E}">
        <p14:creationId xmlns:p14="http://schemas.microsoft.com/office/powerpoint/2010/main" val="607892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3557" y="2179374"/>
            <a:ext cx="6857998" cy="687124"/>
          </a:xfrm>
        </p:spPr>
        <p:txBody>
          <a:bodyPr/>
          <a:lstStyle>
            <a:lvl1pPr algn="ctr">
              <a:defRPr sz="4800" baseline="0">
                <a:solidFill>
                  <a:srgbClr val="A71324"/>
                </a:solidFill>
              </a:defRPr>
            </a:lvl1pPr>
          </a:lstStyle>
          <a:p>
            <a:r>
              <a:rPr lang="en-US" dirty="0" smtClean="0"/>
              <a:t>CLICK TO ADD TITLE</a:t>
            </a:r>
            <a:endParaRPr lang="en-US" dirty="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8"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9"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038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Tree>
    <p:extLst>
      <p:ext uri="{BB962C8B-B14F-4D97-AF65-F5344CB8AC3E}">
        <p14:creationId xmlns:p14="http://schemas.microsoft.com/office/powerpoint/2010/main" val="326967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3768" y="3600451"/>
            <a:ext cx="6878019" cy="425054"/>
          </a:xfrm>
        </p:spPr>
        <p:txBody>
          <a:bodyPr anchor="b"/>
          <a:lstStyle>
            <a:lvl1pPr algn="l">
              <a:defRPr sz="2000" b="1">
                <a:solidFill>
                  <a:schemeClr val="accent1"/>
                </a:solidFill>
              </a:defRPr>
            </a:lvl1pPr>
          </a:lstStyle>
          <a:p>
            <a:r>
              <a:rPr lang="en-US" dirty="0" smtClean="0"/>
              <a:t>Click to add Title</a:t>
            </a:r>
            <a:endParaRPr lang="en-US" dirty="0"/>
          </a:p>
        </p:txBody>
      </p:sp>
      <p:sp>
        <p:nvSpPr>
          <p:cNvPr id="3" name="Picture Placeholder 2"/>
          <p:cNvSpPr>
            <a:spLocks noGrp="1"/>
          </p:cNvSpPr>
          <p:nvPr>
            <p:ph type="pic" idx="1"/>
          </p:nvPr>
        </p:nvSpPr>
        <p:spPr>
          <a:xfrm>
            <a:off x="1213769" y="984250"/>
            <a:ext cx="6878019" cy="2561432"/>
          </a:xfrm>
          <a:prstGeom prst="rect">
            <a:avLst/>
          </a:prstGeom>
        </p:spPr>
        <p:txBody>
          <a:bodyPr lIns="91430" tIns="45715" rIns="91430" bIns="45715"/>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es-ES_tradnl" smtClean="0"/>
              <a:t>Drag picture to placeholder or click icon to add</a:t>
            </a:r>
            <a:endParaRPr lang="en-US" dirty="0"/>
          </a:p>
        </p:txBody>
      </p:sp>
      <p:sp>
        <p:nvSpPr>
          <p:cNvPr id="4" name="Text Placeholder 3"/>
          <p:cNvSpPr>
            <a:spLocks noGrp="1"/>
          </p:cNvSpPr>
          <p:nvPr>
            <p:ph type="body" sz="half" idx="2" hasCustomPrompt="1"/>
          </p:nvPr>
        </p:nvSpPr>
        <p:spPr>
          <a:xfrm>
            <a:off x="1213769" y="4025504"/>
            <a:ext cx="6878018" cy="527447"/>
          </a:xfrm>
          <a:prstGeom prst="rect">
            <a:avLst/>
          </a:prstGeom>
        </p:spPr>
        <p:txBody>
          <a:bodyPr lIns="91430" tIns="45715" rIns="91430" bIns="45715"/>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dirty="0" smtClean="0"/>
              <a:t>Click to Add Text</a:t>
            </a:r>
          </a:p>
        </p:txBody>
      </p:sp>
      <p:sp>
        <p:nvSpPr>
          <p:cNvPr id="10"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9"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a:defRPr sz="1200" b="0" i="0">
                <a:solidFill>
                  <a:schemeClr val="bg1">
                    <a:lumMod val="50000"/>
                  </a:schemeClr>
                </a:solidFill>
                <a:latin typeface="Arial Narrow Bold"/>
                <a:cs typeface="Arial Narrow Bold"/>
              </a:defRPr>
            </a:lvl1pPr>
          </a:lstStyle>
          <a:p>
            <a:endParaRPr lang="en-US" dirty="0" smtClean="0"/>
          </a:p>
        </p:txBody>
      </p:sp>
      <p:sp>
        <p:nvSpPr>
          <p:cNvPr id="11"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983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ontent Layou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Rounded Rectangle 9"/>
          <p:cNvSpPr/>
          <p:nvPr userDrawn="1"/>
        </p:nvSpPr>
        <p:spPr>
          <a:xfrm>
            <a:off x="550800"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11" name="Off-page Connector 11"/>
          <p:cNvSpPr/>
          <p:nvPr userDrawn="1"/>
        </p:nvSpPr>
        <p:spPr>
          <a:xfrm>
            <a:off x="530732"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indent="0" algn="ctr">
              <a:buFontTx/>
              <a:buNone/>
            </a:pPr>
            <a:endParaRPr lang="en-US" sz="2400" dirty="0">
              <a:solidFill>
                <a:srgbClr val="FFFFFF"/>
              </a:solidFill>
              <a:latin typeface="+mj-lt"/>
            </a:endParaRPr>
          </a:p>
        </p:txBody>
      </p:sp>
      <p:sp>
        <p:nvSpPr>
          <p:cNvPr id="3" name="Text Placeholder 2"/>
          <p:cNvSpPr>
            <a:spLocks noGrp="1"/>
          </p:cNvSpPr>
          <p:nvPr>
            <p:ph type="body" sz="quarter" idx="13"/>
          </p:nvPr>
        </p:nvSpPr>
        <p:spPr>
          <a:xfrm>
            <a:off x="606932"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quarter" idx="17" hasCustomPrompt="1"/>
          </p:nvPr>
        </p:nvSpPr>
        <p:spPr>
          <a:xfrm>
            <a:off x="762000" y="1044657"/>
            <a:ext cx="1524000" cy="304800"/>
          </a:xfrm>
          <a:prstGeom prst="rect">
            <a:avLst/>
          </a:prstGeom>
        </p:spPr>
        <p:txBody>
          <a:bodyPr vert="horz" lIns="91430" tIns="45715" rIns="91430" bIns="45715" anchor="ctr" anchorCtr="0"/>
          <a:lstStyle>
            <a:lvl1pPr marL="0" indent="0" algn="ctr">
              <a:buNone/>
              <a:defRPr sz="1600" b="1" baseline="0">
                <a:solidFill>
                  <a:schemeClr val="bg1"/>
                </a:solidFill>
                <a:latin typeface="+mj-lt"/>
              </a:defRPr>
            </a:lvl1pPr>
          </a:lstStyle>
          <a:p>
            <a:pPr lvl="0"/>
            <a:r>
              <a:rPr lang="en-US" dirty="0" smtClean="0"/>
              <a:t>Add Text</a:t>
            </a:r>
          </a:p>
        </p:txBody>
      </p:sp>
      <p:sp>
        <p:nvSpPr>
          <p:cNvPr id="25" name="Rounded Rectangle 24"/>
          <p:cNvSpPr/>
          <p:nvPr userDrawn="1"/>
        </p:nvSpPr>
        <p:spPr>
          <a:xfrm>
            <a:off x="2608200"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6" name="Off-page Connector 11"/>
          <p:cNvSpPr/>
          <p:nvPr userDrawn="1"/>
        </p:nvSpPr>
        <p:spPr>
          <a:xfrm>
            <a:off x="2588132"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indent="0" algn="ctr">
              <a:buFontTx/>
              <a:buNone/>
            </a:pPr>
            <a:endParaRPr lang="en-US" sz="2400" dirty="0">
              <a:solidFill>
                <a:srgbClr val="FFFFFF"/>
              </a:solidFill>
              <a:latin typeface="+mj-lt"/>
            </a:endParaRPr>
          </a:p>
        </p:txBody>
      </p:sp>
      <p:sp>
        <p:nvSpPr>
          <p:cNvPr id="27" name="Text Placeholder 2"/>
          <p:cNvSpPr>
            <a:spLocks noGrp="1"/>
          </p:cNvSpPr>
          <p:nvPr>
            <p:ph type="body" sz="quarter" idx="18"/>
          </p:nvPr>
        </p:nvSpPr>
        <p:spPr>
          <a:xfrm>
            <a:off x="2664332"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28" name="Text Placeholder 3"/>
          <p:cNvSpPr>
            <a:spLocks noGrp="1"/>
          </p:cNvSpPr>
          <p:nvPr>
            <p:ph type="body" sz="quarter" idx="19" hasCustomPrompt="1"/>
          </p:nvPr>
        </p:nvSpPr>
        <p:spPr>
          <a:xfrm>
            <a:off x="2819400" y="1044657"/>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
        <p:nvSpPr>
          <p:cNvPr id="29" name="Rounded Rectangle 28"/>
          <p:cNvSpPr/>
          <p:nvPr userDrawn="1"/>
        </p:nvSpPr>
        <p:spPr>
          <a:xfrm>
            <a:off x="4661618"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0" name="Off-page Connector 11"/>
          <p:cNvSpPr/>
          <p:nvPr userDrawn="1"/>
        </p:nvSpPr>
        <p:spPr>
          <a:xfrm>
            <a:off x="4641550"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1" name="Text Placeholder 2"/>
          <p:cNvSpPr>
            <a:spLocks noGrp="1"/>
          </p:cNvSpPr>
          <p:nvPr>
            <p:ph type="body" sz="quarter" idx="20"/>
          </p:nvPr>
        </p:nvSpPr>
        <p:spPr>
          <a:xfrm>
            <a:off x="4717750"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32" name="Text Placeholder 3"/>
          <p:cNvSpPr>
            <a:spLocks noGrp="1"/>
          </p:cNvSpPr>
          <p:nvPr>
            <p:ph type="body" sz="quarter" idx="21" hasCustomPrompt="1"/>
          </p:nvPr>
        </p:nvSpPr>
        <p:spPr>
          <a:xfrm>
            <a:off x="4872818" y="1044657"/>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
        <p:nvSpPr>
          <p:cNvPr id="33" name="Rounded Rectangle 32"/>
          <p:cNvSpPr/>
          <p:nvPr userDrawn="1"/>
        </p:nvSpPr>
        <p:spPr>
          <a:xfrm>
            <a:off x="6728510" y="1199680"/>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4" name="Off-page Connector 11"/>
          <p:cNvSpPr/>
          <p:nvPr userDrawn="1"/>
        </p:nvSpPr>
        <p:spPr>
          <a:xfrm>
            <a:off x="6708442" y="938601"/>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5" name="Text Placeholder 2"/>
          <p:cNvSpPr>
            <a:spLocks noGrp="1"/>
          </p:cNvSpPr>
          <p:nvPr>
            <p:ph type="body" sz="quarter" idx="22"/>
          </p:nvPr>
        </p:nvSpPr>
        <p:spPr>
          <a:xfrm>
            <a:off x="6784642" y="1659972"/>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36" name="Text Placeholder 3"/>
          <p:cNvSpPr>
            <a:spLocks noGrp="1"/>
          </p:cNvSpPr>
          <p:nvPr>
            <p:ph type="body" sz="quarter" idx="23" hasCustomPrompt="1"/>
          </p:nvPr>
        </p:nvSpPr>
        <p:spPr>
          <a:xfrm>
            <a:off x="6939710" y="1047279"/>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Tree>
    <p:extLst>
      <p:ext uri="{BB962C8B-B14F-4D97-AF65-F5344CB8AC3E}">
        <p14:creationId xmlns:p14="http://schemas.microsoft.com/office/powerpoint/2010/main" val="19024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Quadrant Comparison">
    <p:spTree>
      <p:nvGrpSpPr>
        <p:cNvPr id="1" name=""/>
        <p:cNvGrpSpPr/>
        <p:nvPr/>
      </p:nvGrpSpPr>
      <p:grpSpPr>
        <a:xfrm>
          <a:off x="0" y="0"/>
          <a:ext cx="0" cy="0"/>
          <a:chOff x="0" y="0"/>
          <a:chExt cx="0" cy="0"/>
        </a:xfrm>
      </p:grpSpPr>
      <p:sp>
        <p:nvSpPr>
          <p:cNvPr id="11" name="Freeform 10"/>
          <p:cNvSpPr/>
          <p:nvPr userDrawn="1"/>
        </p:nvSpPr>
        <p:spPr>
          <a:xfrm>
            <a:off x="5063625" y="280912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27" name="Freeform 26"/>
          <p:cNvSpPr/>
          <p:nvPr userDrawn="1"/>
        </p:nvSpPr>
        <p:spPr>
          <a:xfrm>
            <a:off x="584202" y="280912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28" name="Freeform 27"/>
          <p:cNvSpPr/>
          <p:nvPr userDrawn="1"/>
        </p:nvSpPr>
        <p:spPr>
          <a:xfrm>
            <a:off x="584202" y="92790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0" lvl="0" indent="0" algn="ctr">
              <a:lnSpc>
                <a:spcPct val="100000"/>
              </a:lnSpc>
              <a:buClr>
                <a:schemeClr val="accent2"/>
              </a:buClr>
              <a:buFont typeface="Arial" panose="020B0604020202020204" pitchFamily="34" charset="0"/>
              <a:buChar char="•"/>
            </a:pPr>
            <a:endParaRPr lang="en-US" sz="1200" b="1" kern="1400" spc="0" normalizeH="0" dirty="0"/>
          </a:p>
        </p:txBody>
      </p:sp>
      <p:sp>
        <p:nvSpPr>
          <p:cNvPr id="20" name="Freeform 19"/>
          <p:cNvSpPr/>
          <p:nvPr userDrawn="1"/>
        </p:nvSpPr>
        <p:spPr>
          <a:xfrm>
            <a:off x="5063625" y="92790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15" name="Oval 14"/>
          <p:cNvSpPr/>
          <p:nvPr userDrawn="1"/>
        </p:nvSpPr>
        <p:spPr>
          <a:xfrm>
            <a:off x="3761331" y="2069353"/>
            <a:ext cx="1509006" cy="1297077"/>
          </a:xfrm>
          <a:prstGeom prst="ellipse">
            <a:avLst/>
          </a:prstGeom>
          <a:solidFill>
            <a:schemeClr val="accent1"/>
          </a:solidFill>
          <a:ln>
            <a:noFill/>
          </a:ln>
          <a:effectLst>
            <a:glow rad="63500">
              <a:schemeClr val="accent1">
                <a:satMod val="175000"/>
                <a:alpha val="34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sz="2000" dirty="0">
              <a:solidFill>
                <a:schemeClr val="bg1"/>
              </a:solidFill>
              <a:effectLst>
                <a:outerShdw blurRad="50800" dist="38100" dir="5400000" algn="t" rotWithShape="0">
                  <a:prstClr val="black">
                    <a:alpha val="40000"/>
                  </a:prstClr>
                </a:outerShdw>
              </a:effectLst>
            </a:endParaRPr>
          </a:p>
        </p:txBody>
      </p:sp>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3" name="Text Placeholder 2"/>
          <p:cNvSpPr>
            <a:spLocks noGrp="1"/>
          </p:cNvSpPr>
          <p:nvPr>
            <p:ph type="body" sz="quarter" idx="13"/>
          </p:nvPr>
        </p:nvSpPr>
        <p:spPr>
          <a:xfrm>
            <a:off x="3888737" y="2504324"/>
            <a:ext cx="1310793" cy="381001"/>
          </a:xfrm>
          <a:prstGeom prst="rect">
            <a:avLst/>
          </a:prstGeom>
        </p:spPr>
        <p:txBody>
          <a:bodyPr vert="horz" lIns="91430" tIns="45715" rIns="91430" bIns="45715" anchor="ctr" anchorCtr="0"/>
          <a:lstStyle>
            <a:lvl1pPr marL="0" indent="0" algn="ctr">
              <a:buNone/>
              <a:defRPr sz="1800">
                <a:solidFill>
                  <a:srgbClr val="FFFFFF"/>
                </a:solidFill>
              </a:defRPr>
            </a:lvl1pPr>
          </a:lstStyle>
          <a:p>
            <a:pPr lvl="0"/>
            <a:endParaRPr lang="en-US" dirty="0" smtClean="0"/>
          </a:p>
        </p:txBody>
      </p:sp>
      <p:sp>
        <p:nvSpPr>
          <p:cNvPr id="30" name="Text Placeholder 2"/>
          <p:cNvSpPr>
            <a:spLocks noGrp="1"/>
          </p:cNvSpPr>
          <p:nvPr>
            <p:ph type="body" sz="quarter" idx="19"/>
          </p:nvPr>
        </p:nvSpPr>
        <p:spPr>
          <a:xfrm>
            <a:off x="787237" y="1322614"/>
            <a:ext cx="3030234"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20"/>
          </p:nvPr>
        </p:nvSpPr>
        <p:spPr>
          <a:xfrm>
            <a:off x="787400" y="1016001"/>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6" name="Text Placeholder 4"/>
          <p:cNvSpPr>
            <a:spLocks noGrp="1"/>
          </p:cNvSpPr>
          <p:nvPr>
            <p:ph type="body" sz="quarter" idx="21"/>
          </p:nvPr>
        </p:nvSpPr>
        <p:spPr>
          <a:xfrm>
            <a:off x="5270336" y="1015206"/>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7" name="Text Placeholder 4"/>
          <p:cNvSpPr>
            <a:spLocks noGrp="1"/>
          </p:cNvSpPr>
          <p:nvPr>
            <p:ph type="body" sz="quarter" idx="22"/>
          </p:nvPr>
        </p:nvSpPr>
        <p:spPr>
          <a:xfrm>
            <a:off x="5270336" y="2880843"/>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8" name="Text Placeholder 4"/>
          <p:cNvSpPr>
            <a:spLocks noGrp="1"/>
          </p:cNvSpPr>
          <p:nvPr>
            <p:ph type="body" sz="quarter" idx="23"/>
          </p:nvPr>
        </p:nvSpPr>
        <p:spPr>
          <a:xfrm>
            <a:off x="787942" y="2885324"/>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9" name="Text Placeholder 2"/>
          <p:cNvSpPr>
            <a:spLocks noGrp="1"/>
          </p:cNvSpPr>
          <p:nvPr>
            <p:ph type="body" sz="quarter" idx="24"/>
          </p:nvPr>
        </p:nvSpPr>
        <p:spPr>
          <a:xfrm>
            <a:off x="5270336" y="1322614"/>
            <a:ext cx="3036958"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21" name="Text Placeholder 2"/>
          <p:cNvSpPr>
            <a:spLocks noGrp="1"/>
          </p:cNvSpPr>
          <p:nvPr>
            <p:ph type="body" sz="quarter" idx="25"/>
          </p:nvPr>
        </p:nvSpPr>
        <p:spPr>
          <a:xfrm>
            <a:off x="5270336" y="3203834"/>
            <a:ext cx="3036958"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22" name="Text Placeholder 2"/>
          <p:cNvSpPr>
            <a:spLocks noGrp="1"/>
          </p:cNvSpPr>
          <p:nvPr>
            <p:ph type="body" sz="quarter" idx="26"/>
          </p:nvPr>
        </p:nvSpPr>
        <p:spPr>
          <a:xfrm>
            <a:off x="787942" y="3184730"/>
            <a:ext cx="3029529"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73571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section">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9" name="Rounded Rectangle 18"/>
          <p:cNvSpPr/>
          <p:nvPr userDrawn="1"/>
        </p:nvSpPr>
        <p:spPr>
          <a:xfrm>
            <a:off x="6629400" y="876215"/>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0" name="Off-page Connector 11"/>
          <p:cNvSpPr/>
          <p:nvPr userDrawn="1"/>
        </p:nvSpPr>
        <p:spPr>
          <a:xfrm>
            <a:off x="6629400" y="875433"/>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2" name="Rounded Rectangle 41"/>
          <p:cNvSpPr/>
          <p:nvPr userDrawn="1"/>
        </p:nvSpPr>
        <p:spPr>
          <a:xfrm>
            <a:off x="2577522" y="86309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43" name="Off-page Connector 11"/>
          <p:cNvSpPr/>
          <p:nvPr userDrawn="1"/>
        </p:nvSpPr>
        <p:spPr>
          <a:xfrm>
            <a:off x="2577522" y="86231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6" name="Rounded Rectangle 45"/>
          <p:cNvSpPr/>
          <p:nvPr userDrawn="1"/>
        </p:nvSpPr>
        <p:spPr>
          <a:xfrm>
            <a:off x="4594640" y="849981"/>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47" name="Off-page Connector 11"/>
          <p:cNvSpPr/>
          <p:nvPr userDrawn="1"/>
        </p:nvSpPr>
        <p:spPr>
          <a:xfrm>
            <a:off x="4594640" y="849199"/>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0" name="Rounded Rectangle 49"/>
          <p:cNvSpPr/>
          <p:nvPr userDrawn="1"/>
        </p:nvSpPr>
        <p:spPr>
          <a:xfrm>
            <a:off x="540923" y="876215"/>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51" name="Off-page Connector 11"/>
          <p:cNvSpPr/>
          <p:nvPr userDrawn="1"/>
        </p:nvSpPr>
        <p:spPr>
          <a:xfrm>
            <a:off x="540923" y="875433"/>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2" name="Text Placeholder 2"/>
          <p:cNvSpPr>
            <a:spLocks noGrp="1"/>
          </p:cNvSpPr>
          <p:nvPr>
            <p:ph type="body" sz="quarter" idx="19"/>
          </p:nvPr>
        </p:nvSpPr>
        <p:spPr>
          <a:xfrm>
            <a:off x="619844" y="116254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62" name="Rounded Rectangle 61"/>
          <p:cNvSpPr/>
          <p:nvPr userDrawn="1"/>
        </p:nvSpPr>
        <p:spPr>
          <a:xfrm>
            <a:off x="540923"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63" name="Off-page Connector 11"/>
          <p:cNvSpPr/>
          <p:nvPr userDrawn="1"/>
        </p:nvSpPr>
        <p:spPr>
          <a:xfrm>
            <a:off x="540923"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66" name="Rounded Rectangle 65"/>
          <p:cNvSpPr/>
          <p:nvPr userDrawn="1"/>
        </p:nvSpPr>
        <p:spPr>
          <a:xfrm>
            <a:off x="2550761" y="2842973"/>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67" name="Off-page Connector 11"/>
          <p:cNvSpPr/>
          <p:nvPr userDrawn="1"/>
        </p:nvSpPr>
        <p:spPr>
          <a:xfrm>
            <a:off x="2550761" y="2842191"/>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70" name="Rounded Rectangle 69"/>
          <p:cNvSpPr/>
          <p:nvPr userDrawn="1"/>
        </p:nvSpPr>
        <p:spPr>
          <a:xfrm>
            <a:off x="4594640"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71" name="Off-page Connector 11"/>
          <p:cNvSpPr/>
          <p:nvPr userDrawn="1"/>
        </p:nvSpPr>
        <p:spPr>
          <a:xfrm>
            <a:off x="4594640"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74" name="Rounded Rectangle 73"/>
          <p:cNvSpPr/>
          <p:nvPr userDrawn="1"/>
        </p:nvSpPr>
        <p:spPr>
          <a:xfrm>
            <a:off x="6625322"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75" name="Off-page Connector 11"/>
          <p:cNvSpPr/>
          <p:nvPr userDrawn="1"/>
        </p:nvSpPr>
        <p:spPr>
          <a:xfrm>
            <a:off x="6625322"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 name="Text Placeholder 4"/>
          <p:cNvSpPr>
            <a:spLocks noGrp="1"/>
          </p:cNvSpPr>
          <p:nvPr>
            <p:ph type="body" sz="quarter" idx="24"/>
          </p:nvPr>
        </p:nvSpPr>
        <p:spPr>
          <a:xfrm>
            <a:off x="701677" y="876300"/>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41" name="Text Placeholder 4"/>
          <p:cNvSpPr>
            <a:spLocks noGrp="1"/>
          </p:cNvSpPr>
          <p:nvPr>
            <p:ph type="body" sz="quarter" idx="25"/>
          </p:nvPr>
        </p:nvSpPr>
        <p:spPr>
          <a:xfrm>
            <a:off x="2714253" y="88683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4" name="Text Placeholder 4"/>
          <p:cNvSpPr>
            <a:spLocks noGrp="1"/>
          </p:cNvSpPr>
          <p:nvPr>
            <p:ph type="body" sz="quarter" idx="26"/>
          </p:nvPr>
        </p:nvSpPr>
        <p:spPr>
          <a:xfrm>
            <a:off x="4753724" y="87189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5" name="Text Placeholder 4"/>
          <p:cNvSpPr>
            <a:spLocks noGrp="1"/>
          </p:cNvSpPr>
          <p:nvPr>
            <p:ph type="body" sz="quarter" idx="27"/>
          </p:nvPr>
        </p:nvSpPr>
        <p:spPr>
          <a:xfrm>
            <a:off x="6744168" y="87189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6" name="Text Placeholder 4"/>
          <p:cNvSpPr>
            <a:spLocks noGrp="1"/>
          </p:cNvSpPr>
          <p:nvPr>
            <p:ph type="body" sz="quarter" idx="28"/>
          </p:nvPr>
        </p:nvSpPr>
        <p:spPr>
          <a:xfrm>
            <a:off x="701677"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7" name="Text Placeholder 4"/>
          <p:cNvSpPr>
            <a:spLocks noGrp="1"/>
          </p:cNvSpPr>
          <p:nvPr>
            <p:ph type="body" sz="quarter" idx="29"/>
          </p:nvPr>
        </p:nvSpPr>
        <p:spPr>
          <a:xfrm>
            <a:off x="2714253"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8" name="Text Placeholder 4"/>
          <p:cNvSpPr>
            <a:spLocks noGrp="1"/>
          </p:cNvSpPr>
          <p:nvPr>
            <p:ph type="body" sz="quarter" idx="30"/>
          </p:nvPr>
        </p:nvSpPr>
        <p:spPr>
          <a:xfrm>
            <a:off x="4753724"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9" name="Text Placeholder 4"/>
          <p:cNvSpPr>
            <a:spLocks noGrp="1"/>
          </p:cNvSpPr>
          <p:nvPr>
            <p:ph type="body" sz="quarter" idx="31"/>
          </p:nvPr>
        </p:nvSpPr>
        <p:spPr>
          <a:xfrm>
            <a:off x="6744168"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60" name="Text Placeholder 2"/>
          <p:cNvSpPr>
            <a:spLocks noGrp="1"/>
          </p:cNvSpPr>
          <p:nvPr>
            <p:ph type="body" sz="quarter" idx="32"/>
          </p:nvPr>
        </p:nvSpPr>
        <p:spPr>
          <a:xfrm>
            <a:off x="2647360" y="1184449"/>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61" name="Text Placeholder 2"/>
          <p:cNvSpPr>
            <a:spLocks noGrp="1"/>
          </p:cNvSpPr>
          <p:nvPr>
            <p:ph type="body" sz="quarter" idx="33"/>
          </p:nvPr>
        </p:nvSpPr>
        <p:spPr>
          <a:xfrm>
            <a:off x="4679361" y="1152431"/>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78" name="Text Placeholder 2"/>
          <p:cNvSpPr>
            <a:spLocks noGrp="1"/>
          </p:cNvSpPr>
          <p:nvPr>
            <p:ph type="body" sz="quarter" idx="34"/>
          </p:nvPr>
        </p:nvSpPr>
        <p:spPr>
          <a:xfrm>
            <a:off x="6672943" y="1184567"/>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79" name="Text Placeholder 2"/>
          <p:cNvSpPr>
            <a:spLocks noGrp="1"/>
          </p:cNvSpPr>
          <p:nvPr>
            <p:ph type="body" sz="quarter" idx="35"/>
          </p:nvPr>
        </p:nvSpPr>
        <p:spPr>
          <a:xfrm>
            <a:off x="619844" y="3148429"/>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0" name="Text Placeholder 2"/>
          <p:cNvSpPr>
            <a:spLocks noGrp="1"/>
          </p:cNvSpPr>
          <p:nvPr>
            <p:ph type="body" sz="quarter" idx="36"/>
          </p:nvPr>
        </p:nvSpPr>
        <p:spPr>
          <a:xfrm>
            <a:off x="2647360"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1" name="Text Placeholder 2"/>
          <p:cNvSpPr>
            <a:spLocks noGrp="1"/>
          </p:cNvSpPr>
          <p:nvPr>
            <p:ph type="body" sz="quarter" idx="37"/>
          </p:nvPr>
        </p:nvSpPr>
        <p:spPr>
          <a:xfrm>
            <a:off x="4679361"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2" name="Text Placeholder 2"/>
          <p:cNvSpPr>
            <a:spLocks noGrp="1"/>
          </p:cNvSpPr>
          <p:nvPr>
            <p:ph type="body" sz="quarter" idx="38"/>
          </p:nvPr>
        </p:nvSpPr>
        <p:spPr>
          <a:xfrm>
            <a:off x="6672943"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Tree>
    <p:extLst>
      <p:ext uri="{BB962C8B-B14F-4D97-AF65-F5344CB8AC3E}">
        <p14:creationId xmlns:p14="http://schemas.microsoft.com/office/powerpoint/2010/main" val="376963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7780" y="2093913"/>
            <a:ext cx="7543797" cy="1408378"/>
          </a:xfrm>
          <a:prstGeom prst="rect">
            <a:avLst/>
          </a:prstGeom>
        </p:spPr>
        <p:txBody>
          <a:bodyPr vert="horz" lIns="91430" tIns="45715" rIns="91430" bIns="45715" rtlCol="0" anchor="ctr">
            <a:noAutofit/>
          </a:bodyPr>
          <a:lstStyle/>
          <a:p>
            <a:r>
              <a:rPr lang="en-US" dirty="0" smtClean="0"/>
              <a:t>YAANA TECHNOLOGIES</a:t>
            </a:r>
            <a:endParaRPr lang="en-US" dirty="0"/>
          </a:p>
        </p:txBody>
      </p:sp>
      <p:sp>
        <p:nvSpPr>
          <p:cNvPr id="5" name="Footer Placeholder 4"/>
          <p:cNvSpPr>
            <a:spLocks noGrp="1"/>
          </p:cNvSpPr>
          <p:nvPr>
            <p:ph type="ftr" sz="quarter" idx="3"/>
          </p:nvPr>
        </p:nvSpPr>
        <p:spPr>
          <a:xfrm>
            <a:off x="1534475" y="4616094"/>
            <a:ext cx="6180667" cy="518584"/>
          </a:xfrm>
          <a:prstGeom prst="rect">
            <a:avLst/>
          </a:prstGeom>
        </p:spPr>
        <p:txBody>
          <a:bodyPr vert="horz" lIns="91430" tIns="45715" rIns="91430" bIns="45715" rtlCol="0" anchor="ctr"/>
          <a:lstStyle>
            <a:lvl1pPr algn="ctr">
              <a:defRPr sz="1200">
                <a:solidFill>
                  <a:schemeClr val="tx1">
                    <a:tint val="75000"/>
                  </a:schemeClr>
                </a:solidFill>
              </a:defRPr>
            </a:lvl1pPr>
          </a:lstStyle>
          <a:p>
            <a:r>
              <a:rPr lang="en-US" sz="1000" b="1" dirty="0" smtClean="0">
                <a:solidFill>
                  <a:prstClr val="black">
                    <a:tint val="75000"/>
                  </a:prstClr>
                </a:solidFill>
              </a:rPr>
              <a:t>Confidential &amp; Proprietary</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69112" y="4735514"/>
            <a:ext cx="685799"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AB8D81DB-4738-F845-B874-4C4CA4304B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281479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64" r:id="rId4"/>
    <p:sldLayoutId id="2147483665" r:id="rId5"/>
    <p:sldLayoutId id="2147483667" r:id="rId6"/>
    <p:sldLayoutId id="2147483668" r:id="rId7"/>
    <p:sldLayoutId id="2147483669" r:id="rId8"/>
    <p:sldLayoutId id="2147483670" r:id="rId9"/>
    <p:sldLayoutId id="2147483671" r:id="rId10"/>
    <p:sldLayoutId id="2147483672" r:id="rId11"/>
    <p:sldLayoutId id="2147483674" r:id="rId12"/>
    <p:sldLayoutId id="2147483675" r:id="rId13"/>
    <p:sldLayoutId id="2147483676" r:id="rId14"/>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dt="0"/>
  <p:txStyles>
    <p:titleStyle>
      <a:lvl1pPr algn="r" defTabSz="457148" rtl="0" eaLnBrk="1" latinLnBrk="0" hangingPunct="1">
        <a:spcBef>
          <a:spcPct val="0"/>
        </a:spcBef>
        <a:buNone/>
        <a:defRPr sz="6600" b="1" i="0" kern="900" spc="0" baseline="0">
          <a:solidFill>
            <a:schemeClr val="tx1"/>
          </a:solidFill>
          <a:latin typeface="Arial Narrow Bold"/>
          <a:ea typeface="+mj-ea"/>
          <a:cs typeface="Arial Narrow Bold"/>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p:txBody>
          <a:bodyPr>
            <a:normAutofit fontScale="40000" lnSpcReduction="20000"/>
          </a:bodyPr>
          <a:lstStyle/>
          <a:p>
            <a:pPr marL="0" indent="0">
              <a:buNone/>
              <a:tabLst>
                <a:tab pos="58738" algn="l"/>
                <a:tab pos="115888" algn="l"/>
                <a:tab pos="169863" algn="l"/>
                <a:tab pos="228600" algn="l"/>
                <a:tab pos="287338" algn="l"/>
              </a:tabLst>
            </a:pPr>
            <a:r>
              <a:rPr lang="en-US" b="1" dirty="0"/>
              <a:t>SEC. 105. SHARING OF CYBER THREAT INDICATORS AND DEFENSIVE MEASURES WITH THE FEDERAL GOVERNMENT</a:t>
            </a:r>
            <a:r>
              <a:rPr lang="en-US" dirty="0"/>
              <a:t>.</a:t>
            </a:r>
          </a:p>
          <a:p>
            <a:pPr marL="0" indent="0">
              <a:buNone/>
              <a:tabLst>
                <a:tab pos="58738" algn="l"/>
                <a:tab pos="115888" algn="l"/>
                <a:tab pos="169863" algn="l"/>
                <a:tab pos="228600" algn="l"/>
                <a:tab pos="287338" algn="l"/>
              </a:tabLst>
            </a:pPr>
            <a:r>
              <a:rPr lang="en-US" dirty="0"/>
              <a:t>	(a) REQUIREMENT FOR POLICIES AND PROCEDURES.—</a:t>
            </a:r>
          </a:p>
          <a:p>
            <a:pPr marL="228600" indent="-228600">
              <a:buNone/>
              <a:tabLst>
                <a:tab pos="58738" algn="l"/>
                <a:tab pos="115888" algn="l"/>
                <a:tab pos="169863" algn="l"/>
                <a:tab pos="228600" algn="l"/>
                <a:tab pos="287338" algn="l"/>
              </a:tabLst>
            </a:pPr>
            <a:r>
              <a:rPr lang="en-US" dirty="0"/>
              <a:t>		(4) GUIDELINES FOR ENTITIES SHARING CYBER THREAT INDICATORS WITH FEDERAL GOVERNMENT.—</a:t>
            </a:r>
          </a:p>
          <a:p>
            <a:pPr marL="287338" indent="-287338">
              <a:buNone/>
              <a:tabLst>
                <a:tab pos="58738" algn="l"/>
                <a:tab pos="115888" algn="l"/>
                <a:tab pos="169863" algn="l"/>
                <a:tab pos="228600" algn="l"/>
                <a:tab pos="287338" algn="l"/>
              </a:tabLst>
            </a:pPr>
            <a:r>
              <a:rPr lang="en-US" dirty="0"/>
              <a:t>			(B) CONTENTS.—The guidelines developed and made publicly available under subparagraph (A) shall include guidance on the following:</a:t>
            </a:r>
          </a:p>
          <a:p>
            <a:pPr marL="401638" indent="-401638">
              <a:buNone/>
              <a:tabLst>
                <a:tab pos="58738" algn="l"/>
                <a:tab pos="115888" algn="l"/>
                <a:tab pos="169863" algn="l"/>
                <a:tab pos="228600" algn="l"/>
                <a:tab pos="287338" algn="l"/>
              </a:tabLst>
            </a:pPr>
            <a:r>
              <a:rPr lang="en-US" dirty="0"/>
              <a:t>					(</a:t>
            </a:r>
            <a:r>
              <a:rPr lang="en-US" dirty="0" err="1"/>
              <a:t>i</a:t>
            </a:r>
            <a:r>
              <a:rPr lang="en-US" dirty="0"/>
              <a:t>) Identification of types of information that would qualify as a cyber threat indicator under this title that would be unlikely to include information that—</a:t>
            </a:r>
          </a:p>
          <a:p>
            <a:pPr marL="401638" indent="-342900">
              <a:buNone/>
              <a:tabLst>
                <a:tab pos="58738" algn="l"/>
                <a:tab pos="115888" algn="l"/>
                <a:tab pos="169863" algn="l"/>
                <a:tab pos="228600" algn="l"/>
                <a:tab pos="287338" algn="l"/>
              </a:tabLst>
            </a:pPr>
            <a:r>
              <a:rPr lang="en-US" dirty="0"/>
              <a:t>					</a:t>
            </a:r>
            <a:r>
              <a:rPr lang="en-US" dirty="0" smtClean="0"/>
              <a:t>(</a:t>
            </a:r>
            <a:r>
              <a:rPr lang="en-US" dirty="0"/>
              <a:t>II) is </a:t>
            </a:r>
            <a:r>
              <a:rPr lang="en-US" dirty="0">
                <a:solidFill>
                  <a:srgbClr val="FF0000"/>
                </a:solidFill>
              </a:rPr>
              <a:t>personal information of a specific individual or information that identifies a specific individual</a:t>
            </a:r>
            <a:r>
              <a:rPr lang="en-US" dirty="0"/>
              <a:t>.</a:t>
            </a:r>
          </a:p>
          <a:p>
            <a:pPr marL="0" indent="0">
              <a:buNone/>
              <a:tabLst>
                <a:tab pos="58738" algn="l"/>
                <a:tab pos="115888" algn="l"/>
                <a:tab pos="169863" algn="l"/>
                <a:tab pos="228600" algn="l"/>
                <a:tab pos="287338" algn="l"/>
              </a:tabLst>
            </a:pPr>
            <a:r>
              <a:rPr lang="en-US" dirty="0"/>
              <a:t>	(b) PRIVACY AND CIVIL LIBERTIES.—</a:t>
            </a:r>
          </a:p>
          <a:p>
            <a:pPr marL="228600" indent="-228600">
              <a:buNone/>
              <a:tabLst>
                <a:tab pos="58738" algn="l"/>
                <a:tab pos="115888" algn="l"/>
                <a:tab pos="169863" algn="l"/>
                <a:tab pos="228600" algn="l"/>
                <a:tab pos="287338" algn="l"/>
              </a:tabLst>
            </a:pPr>
            <a:r>
              <a:rPr lang="en-US" dirty="0"/>
              <a:t>		(3) CONTENT.—The guidelines required by paragraphs (1) and (2) shall, consistent with the need to protect information systems from cybersecurity threats and mitigate cybersecurity threats—</a:t>
            </a:r>
          </a:p>
          <a:p>
            <a:pPr marL="287338" indent="-287338">
              <a:buNone/>
              <a:tabLst>
                <a:tab pos="58738" algn="l"/>
                <a:tab pos="115888" algn="l"/>
                <a:tab pos="169863" algn="l"/>
                <a:tab pos="228600" algn="l"/>
                <a:tab pos="287338" algn="l"/>
              </a:tabLst>
            </a:pPr>
            <a:r>
              <a:rPr lang="en-US" dirty="0"/>
              <a:t>			(B) limit the receipt, retention, use, and dissemination of cyber threat indicators containing </a:t>
            </a:r>
            <a:r>
              <a:rPr lang="en-US" dirty="0">
                <a:solidFill>
                  <a:srgbClr val="FF0000"/>
                </a:solidFill>
              </a:rPr>
              <a:t>personal information of specific individuals or information that identifies specific individuals</a:t>
            </a:r>
            <a:r>
              <a:rPr lang="en-US" dirty="0"/>
              <a:t>, including by establishing—</a:t>
            </a:r>
          </a:p>
          <a:p>
            <a:pPr marL="342900" indent="-342900">
              <a:buNone/>
              <a:tabLst>
                <a:tab pos="58738" algn="l"/>
                <a:tab pos="115888" algn="l"/>
                <a:tab pos="169863" algn="l"/>
                <a:tab pos="228600" algn="l"/>
                <a:tab pos="287338" algn="l"/>
              </a:tabLst>
            </a:pPr>
            <a:r>
              <a:rPr lang="en-US" dirty="0"/>
              <a:t>				(</a:t>
            </a:r>
            <a:r>
              <a:rPr lang="en-US" dirty="0" err="1"/>
              <a:t>i</a:t>
            </a:r>
            <a:r>
              <a:rPr lang="en-US" dirty="0"/>
              <a:t>) a process for the timely destruction of such information that is known not to be directly related to uses authorized under this title; and</a:t>
            </a:r>
          </a:p>
          <a:p>
            <a:pPr marL="0" indent="0">
              <a:buNone/>
              <a:tabLst>
                <a:tab pos="58738" algn="l"/>
                <a:tab pos="115888" algn="l"/>
                <a:tab pos="169863" algn="l"/>
                <a:tab pos="228600" algn="l"/>
                <a:tab pos="287338" algn="l"/>
              </a:tabLst>
            </a:pPr>
            <a:r>
              <a:rPr lang="en-US" dirty="0"/>
              <a:t>				(ii) specific limitations on the length of any period in which a cyber threat indicator may be retained;</a:t>
            </a:r>
          </a:p>
          <a:p>
            <a:pPr marL="287338" indent="-287338">
              <a:buNone/>
              <a:tabLst>
                <a:tab pos="58738" algn="l"/>
                <a:tab pos="115888" algn="l"/>
                <a:tab pos="169863" algn="l"/>
                <a:tab pos="228600" algn="l"/>
                <a:tab pos="287338" algn="l"/>
              </a:tabLst>
            </a:pPr>
            <a:r>
              <a:rPr lang="en-US" dirty="0"/>
              <a:t>			(C) include requirements to safeguard cyber threat indicators containing </a:t>
            </a:r>
            <a:r>
              <a:rPr lang="en-US" dirty="0">
                <a:solidFill>
                  <a:srgbClr val="FF0000"/>
                </a:solidFill>
              </a:rPr>
              <a:t>personal information of specific individuals or information that identifies specific individuals </a:t>
            </a:r>
            <a:r>
              <a:rPr lang="en-US" dirty="0"/>
              <a:t>from unauthorized access or acquisition, including appropriate sanctions for activities by officers, employees, or agents of the Federal Government in contravention of such guidelines;</a:t>
            </a:r>
          </a:p>
          <a:p>
            <a:pPr marL="287338" indent="-287338">
              <a:buNone/>
              <a:tabLst>
                <a:tab pos="58738" algn="l"/>
                <a:tab pos="115888" algn="l"/>
                <a:tab pos="169863" algn="l"/>
                <a:tab pos="228600" algn="l"/>
                <a:tab pos="287338" algn="l"/>
              </a:tabLst>
            </a:pPr>
            <a:r>
              <a:rPr lang="en-US" dirty="0"/>
              <a:t>			(F) protect the confidentiality of cyber threat indicators containing personal information of specific individuals or information that identifies specific individuals to the greatest extent practicable and require recipients to be informed that such indicators may only be used for purposes authorized under this title; and</a:t>
            </a:r>
          </a:p>
          <a:p>
            <a:pPr marL="0" indent="0">
              <a:buNone/>
              <a:tabLst>
                <a:tab pos="58738" algn="l"/>
                <a:tab pos="115888" algn="l"/>
                <a:tab pos="169863" algn="l"/>
                <a:tab pos="228600" algn="l"/>
                <a:tab pos="287338" algn="l"/>
              </a:tabLst>
            </a:pPr>
            <a:r>
              <a:rPr lang="en-US" dirty="0"/>
              <a:t>	(d) INFORMATION SHARED WITH OR PROVIDED TO THE FEDERAL GOVERNMENT.—</a:t>
            </a:r>
          </a:p>
          <a:p>
            <a:pPr marL="0" indent="0">
              <a:buNone/>
              <a:tabLst>
                <a:tab pos="58738" algn="l"/>
                <a:tab pos="115888" algn="l"/>
                <a:tab pos="169863" algn="l"/>
                <a:tab pos="228600" algn="l"/>
                <a:tab pos="287338" algn="l"/>
              </a:tabLst>
            </a:pPr>
            <a:r>
              <a:rPr lang="en-US" dirty="0"/>
              <a:t>		(5) DISCLOSURE, RETENTION, AND USE.—</a:t>
            </a:r>
          </a:p>
          <a:p>
            <a:pPr marL="287338" indent="-287338">
              <a:buNone/>
              <a:tabLst>
                <a:tab pos="58738" algn="l"/>
                <a:tab pos="115888" algn="l"/>
                <a:tab pos="169863" algn="l"/>
                <a:tab pos="228600" algn="l"/>
                <a:tab pos="287338" algn="l"/>
              </a:tabLst>
            </a:pPr>
            <a:r>
              <a:rPr lang="en-US" dirty="0"/>
              <a:t>			(C) PRIVACY AND CIVIL LIBERTIES.— Cyber threat indicators and defensive measures provided to the Federal Government under this title shall be retained, used, and disseminated by the Federal Government—</a:t>
            </a:r>
          </a:p>
          <a:p>
            <a:pPr marL="0" indent="0">
              <a:buNone/>
              <a:tabLst>
                <a:tab pos="58738" algn="l"/>
                <a:tab pos="115888" algn="l"/>
                <a:tab pos="169863" algn="l"/>
                <a:tab pos="228600" algn="l"/>
                <a:tab pos="287338" algn="l"/>
              </a:tabLst>
            </a:pPr>
            <a:r>
              <a:rPr lang="en-US" dirty="0"/>
              <a:t>				(</a:t>
            </a:r>
            <a:r>
              <a:rPr lang="en-US" dirty="0" err="1"/>
              <a:t>i</a:t>
            </a:r>
            <a:r>
              <a:rPr lang="en-US" dirty="0"/>
              <a:t>) in accordance with the policies, procedures, and guidelines required by subsections (a) and (b);</a:t>
            </a:r>
          </a:p>
          <a:p>
            <a:pPr marL="287338" indent="-287338">
              <a:buNone/>
              <a:tabLst>
                <a:tab pos="58738" algn="l"/>
                <a:tab pos="115888" algn="l"/>
                <a:tab pos="173038" algn="l"/>
                <a:tab pos="228600" algn="l"/>
                <a:tab pos="287338" algn="l"/>
              </a:tabLst>
            </a:pPr>
            <a:r>
              <a:rPr lang="en-US" dirty="0"/>
              <a:t>		</a:t>
            </a:r>
            <a:r>
              <a:rPr lang="en-US" dirty="0" smtClean="0"/>
              <a:t>	</a:t>
            </a:r>
            <a:r>
              <a:rPr lang="en-US" dirty="0"/>
              <a:t>	</a:t>
            </a:r>
            <a:r>
              <a:rPr lang="en-US" dirty="0" smtClean="0"/>
              <a:t>(</a:t>
            </a:r>
            <a:r>
              <a:rPr lang="en-US" dirty="0"/>
              <a:t>ii) in a manner that protects from unauthorized use or disclosure any cyber threat indicators that may contain—</a:t>
            </a:r>
          </a:p>
          <a:p>
            <a:pPr marL="0" indent="0">
              <a:buNone/>
              <a:tabLst>
                <a:tab pos="58738" algn="l"/>
                <a:tab pos="115888" algn="l"/>
                <a:tab pos="169863" algn="l"/>
                <a:tab pos="228600" algn="l"/>
                <a:tab pos="287338" algn="l"/>
              </a:tabLst>
            </a:pPr>
            <a:r>
              <a:rPr lang="en-US" dirty="0"/>
              <a:t>				</a:t>
            </a:r>
            <a:r>
              <a:rPr lang="en-US" dirty="0" smtClean="0"/>
              <a:t>	(</a:t>
            </a:r>
            <a:r>
              <a:rPr lang="en-US" dirty="0"/>
              <a:t>I) personal information of a specific individual; or</a:t>
            </a:r>
          </a:p>
          <a:p>
            <a:pPr marL="0" indent="0">
              <a:buNone/>
              <a:tabLst>
                <a:tab pos="58738" algn="l"/>
                <a:tab pos="115888" algn="l"/>
                <a:tab pos="169863" algn="l"/>
                <a:tab pos="228600" algn="l"/>
                <a:tab pos="287338" algn="l"/>
              </a:tabLst>
            </a:pPr>
            <a:r>
              <a:rPr lang="en-US" dirty="0"/>
              <a:t>				</a:t>
            </a:r>
            <a:r>
              <a:rPr lang="en-US" smtClean="0"/>
              <a:t>	(</a:t>
            </a:r>
            <a:r>
              <a:rPr lang="en-US" dirty="0"/>
              <a:t>II) information that identifies a specific individual; and</a:t>
            </a:r>
          </a:p>
          <a:p>
            <a:pPr marL="0" indent="0">
              <a:buNone/>
              <a:tabLst>
                <a:tab pos="58738" algn="l"/>
                <a:tab pos="115888" algn="l"/>
                <a:tab pos="169863" algn="l"/>
                <a:tab pos="228600" algn="l"/>
                <a:tab pos="287338" algn="l"/>
              </a:tabLst>
            </a:pPr>
            <a:r>
              <a:rPr lang="en-US" dirty="0"/>
              <a:t>				(iii) in a manner that protects the confidentiality of cyber threat indicators containing—</a:t>
            </a:r>
          </a:p>
          <a:p>
            <a:pPr marL="0" indent="0">
              <a:buNone/>
              <a:tabLst>
                <a:tab pos="58738" algn="l"/>
                <a:tab pos="115888" algn="l"/>
                <a:tab pos="169863" algn="l"/>
                <a:tab pos="228600" algn="l"/>
                <a:tab pos="287338" algn="l"/>
              </a:tabLst>
            </a:pPr>
            <a:r>
              <a:rPr lang="en-US" dirty="0"/>
              <a:t>					(I) personal information of a specific individual; or</a:t>
            </a:r>
          </a:p>
          <a:p>
            <a:pPr marL="0" indent="0">
              <a:buNone/>
              <a:tabLst>
                <a:tab pos="58738" algn="l"/>
                <a:tab pos="115888" algn="l"/>
                <a:tab pos="169863" algn="l"/>
                <a:tab pos="228600" algn="l"/>
                <a:tab pos="287338" algn="l"/>
              </a:tabLst>
            </a:pPr>
            <a:r>
              <a:rPr lang="en-US" dirty="0"/>
              <a:t>					(II) information that identifies a specific individual.</a:t>
            </a:r>
          </a:p>
          <a:p>
            <a:pPr>
              <a:tabLst>
                <a:tab pos="114300" algn="l"/>
                <a:tab pos="228600" algn="l"/>
                <a:tab pos="342900" algn="l"/>
                <a:tab pos="457200" algn="l"/>
                <a:tab pos="571500" algn="l"/>
              </a:tabLst>
            </a:pPr>
            <a:endParaRPr lang="en-US" dirty="0"/>
          </a:p>
          <a:p>
            <a:endParaRPr lang="en-GB" dirty="0"/>
          </a:p>
        </p:txBody>
      </p:sp>
      <p:sp>
        <p:nvSpPr>
          <p:cNvPr id="3" name="Content Placeholder 2"/>
          <p:cNvSpPr>
            <a:spLocks noGrp="1"/>
          </p:cNvSpPr>
          <p:nvPr>
            <p:ph sz="half" idx="1"/>
          </p:nvPr>
        </p:nvSpPr>
        <p:spPr>
          <a:xfrm>
            <a:off x="558096" y="1018232"/>
            <a:ext cx="3861504" cy="3274743"/>
          </a:xfrm>
        </p:spPr>
        <p:txBody>
          <a:bodyPr>
            <a:noAutofit/>
          </a:bodyPr>
          <a:lstStyle/>
          <a:p>
            <a:pPr marL="0" indent="0">
              <a:lnSpc>
                <a:spcPts val="700"/>
              </a:lnSpc>
              <a:buNone/>
              <a:tabLst>
                <a:tab pos="58738" algn="l"/>
                <a:tab pos="115888" algn="l"/>
                <a:tab pos="169863" algn="l"/>
                <a:tab pos="228600" algn="l"/>
                <a:tab pos="287338" algn="l"/>
              </a:tabLst>
            </a:pPr>
            <a:r>
              <a:rPr lang="en-US" sz="700" b="1" dirty="0"/>
              <a:t>SEC. 103. SHARING OF INFORMATION BY THE FEDERAL GOVERNMENT</a:t>
            </a:r>
          </a:p>
          <a:p>
            <a:pPr marL="0" indent="0">
              <a:lnSpc>
                <a:spcPts val="700"/>
              </a:lnSpc>
              <a:buNone/>
              <a:tabLst>
                <a:tab pos="58738" algn="l"/>
                <a:tab pos="115888" algn="l"/>
                <a:tab pos="169863" algn="l"/>
                <a:tab pos="228600" algn="l"/>
                <a:tab pos="287338" algn="l"/>
              </a:tabLst>
            </a:pPr>
            <a:r>
              <a:rPr lang="en-US" sz="700" dirty="0"/>
              <a:t>	(b) DEVELOPMENT OF PROCEDURES.—</a:t>
            </a:r>
          </a:p>
          <a:p>
            <a:pPr marL="0" indent="0">
              <a:lnSpc>
                <a:spcPts val="700"/>
              </a:lnSpc>
              <a:buNone/>
              <a:tabLst>
                <a:tab pos="58738" algn="l"/>
                <a:tab pos="115888" algn="l"/>
                <a:tab pos="169863" algn="l"/>
                <a:tab pos="228600" algn="l"/>
                <a:tab pos="287338" algn="l"/>
              </a:tabLst>
            </a:pPr>
            <a:r>
              <a:rPr lang="en-US" sz="700" dirty="0"/>
              <a:t>		(1) IN GENERAL.—The procedures developed under subsection (a) shall—</a:t>
            </a:r>
          </a:p>
          <a:p>
            <a:pPr marL="0" indent="0">
              <a:lnSpc>
                <a:spcPts val="700"/>
              </a:lnSpc>
              <a:buNone/>
              <a:tabLst>
                <a:tab pos="58738" algn="l"/>
                <a:tab pos="115888" algn="l"/>
                <a:tab pos="169863" algn="l"/>
                <a:tab pos="228600" algn="l"/>
                <a:tab pos="287338" algn="l"/>
              </a:tabLst>
            </a:pPr>
            <a:r>
              <a:rPr lang="en-US" sz="700" dirty="0"/>
              <a:t>			(E) include procedures that require a Federal entity, prior to the sharing of a cyber threat indicator—</a:t>
            </a:r>
          </a:p>
          <a:p>
            <a:pPr marL="342900" indent="-342900">
              <a:lnSpc>
                <a:spcPts val="700"/>
              </a:lnSpc>
              <a:buNone/>
              <a:tabLst>
                <a:tab pos="58738" algn="l"/>
                <a:tab pos="115888" algn="l"/>
                <a:tab pos="169863" algn="l"/>
                <a:tab pos="228600" algn="l"/>
                <a:tab pos="287338" algn="l"/>
              </a:tabLst>
            </a:pPr>
            <a:r>
              <a:rPr lang="en-US" sz="700" dirty="0"/>
              <a:t>				(</a:t>
            </a:r>
            <a:r>
              <a:rPr lang="en-US" sz="700" dirty="0" err="1"/>
              <a:t>i</a:t>
            </a:r>
            <a:r>
              <a:rPr lang="en-US" sz="700" dirty="0" smtClean="0"/>
              <a:t>)  </a:t>
            </a:r>
            <a:r>
              <a:rPr lang="en-US" sz="700" dirty="0"/>
              <a:t>to review such cyber threat indicator to assess whether such cyber threat indicator contains any information not directly related to a cybersecurity threat that such Federal entity knows at the time of sharing to be </a:t>
            </a:r>
            <a:r>
              <a:rPr lang="en-US" sz="700" dirty="0">
                <a:solidFill>
                  <a:srgbClr val="FF0000"/>
                </a:solidFill>
              </a:rPr>
              <a:t>personal information of a specific individual or information that identifies a specific individual </a:t>
            </a:r>
            <a:r>
              <a:rPr lang="en-US" sz="700" dirty="0"/>
              <a:t>and remove such information; or</a:t>
            </a:r>
          </a:p>
          <a:p>
            <a:pPr marL="342900" indent="-342900">
              <a:lnSpc>
                <a:spcPts val="700"/>
              </a:lnSpc>
              <a:buNone/>
              <a:tabLst>
                <a:tab pos="58738" algn="l"/>
                <a:tab pos="115888" algn="l"/>
                <a:tab pos="169863" algn="l"/>
                <a:tab pos="228600" algn="l"/>
                <a:tab pos="287338" algn="l"/>
              </a:tabLst>
            </a:pPr>
            <a:r>
              <a:rPr lang="en-US" sz="700" dirty="0"/>
              <a:t>				(ii) to implement and utilize a technical capability configured to remove any information not directly related to a cybersecurity threat that the Federal entity knows at the time of sharing to be </a:t>
            </a:r>
            <a:r>
              <a:rPr lang="en-US" sz="700" dirty="0">
                <a:solidFill>
                  <a:srgbClr val="FF0000"/>
                </a:solidFill>
              </a:rPr>
              <a:t>personal information of a specific individual or information that identifies a specific individual;</a:t>
            </a:r>
            <a:r>
              <a:rPr lang="en-US" sz="700" dirty="0"/>
              <a:t> and</a:t>
            </a:r>
          </a:p>
          <a:p>
            <a:pPr marL="287338" indent="-287338">
              <a:lnSpc>
                <a:spcPts val="700"/>
              </a:lnSpc>
              <a:buNone/>
              <a:tabLst>
                <a:tab pos="58738" algn="l"/>
                <a:tab pos="115888" algn="l"/>
                <a:tab pos="169863" algn="l"/>
                <a:tab pos="228600" algn="l"/>
                <a:tab pos="287338" algn="l"/>
              </a:tabLst>
            </a:pPr>
            <a:r>
              <a:rPr lang="en-US" sz="700" dirty="0"/>
              <a:t>			(F) include procedures for notifying, in a timely manner, any United States person whose </a:t>
            </a:r>
            <a:r>
              <a:rPr lang="en-US" sz="700" dirty="0">
                <a:solidFill>
                  <a:srgbClr val="FF0000"/>
                </a:solidFill>
              </a:rPr>
              <a:t>personal information </a:t>
            </a:r>
            <a:r>
              <a:rPr lang="en-US" sz="700" dirty="0"/>
              <a:t>is known or determined to have been shared by a Federal entity in violation of this title</a:t>
            </a:r>
            <a:r>
              <a:rPr lang="en-US" sz="700" dirty="0" smtClean="0"/>
              <a:t>.</a:t>
            </a:r>
            <a:endParaRPr lang="en-US" sz="700" dirty="0"/>
          </a:p>
          <a:p>
            <a:pPr marL="0" indent="0">
              <a:lnSpc>
                <a:spcPts val="700"/>
              </a:lnSpc>
              <a:buNone/>
              <a:tabLst>
                <a:tab pos="58738" algn="l"/>
                <a:tab pos="115888" algn="l"/>
                <a:tab pos="169863" algn="l"/>
                <a:tab pos="228600" algn="l"/>
                <a:tab pos="287338" algn="l"/>
              </a:tabLst>
            </a:pPr>
            <a:endParaRPr lang="en-US" sz="700" b="1" dirty="0" smtClean="0"/>
          </a:p>
          <a:p>
            <a:pPr marL="0" indent="0">
              <a:lnSpc>
                <a:spcPts val="700"/>
              </a:lnSpc>
              <a:buNone/>
              <a:tabLst>
                <a:tab pos="58738" algn="l"/>
                <a:tab pos="115888" algn="l"/>
                <a:tab pos="169863" algn="l"/>
                <a:tab pos="228600" algn="l"/>
                <a:tab pos="287338" algn="l"/>
              </a:tabLst>
            </a:pPr>
            <a:r>
              <a:rPr lang="en-US" sz="700" b="1" dirty="0" smtClean="0"/>
              <a:t>SEC</a:t>
            </a:r>
            <a:r>
              <a:rPr lang="en-US" sz="700" b="1" dirty="0"/>
              <a:t>. 104. AUTHORIZATIONS FOR PREVENTING, DETECTING, ANALYZING, AND MITIGATING CYBERSECURITY THREATS.</a:t>
            </a:r>
          </a:p>
          <a:p>
            <a:pPr marL="0" indent="0">
              <a:lnSpc>
                <a:spcPts val="700"/>
              </a:lnSpc>
              <a:buNone/>
              <a:tabLst>
                <a:tab pos="58738" algn="l"/>
                <a:tab pos="115888" algn="l"/>
                <a:tab pos="169863" algn="l"/>
                <a:tab pos="228600" algn="l"/>
                <a:tab pos="287338" algn="l"/>
              </a:tabLst>
            </a:pPr>
            <a:r>
              <a:rPr lang="en-US" sz="700" dirty="0"/>
              <a:t>	(d) PROTECTION AND USE OF INFORMATION.—</a:t>
            </a:r>
          </a:p>
          <a:p>
            <a:pPr marL="228600" indent="-228600">
              <a:lnSpc>
                <a:spcPts val="700"/>
              </a:lnSpc>
              <a:buNone/>
              <a:tabLst>
                <a:tab pos="58738" algn="l"/>
                <a:tab pos="115888" algn="l"/>
                <a:tab pos="228600" algn="l"/>
                <a:tab pos="287338" algn="l"/>
              </a:tabLst>
            </a:pPr>
            <a:r>
              <a:rPr lang="en-US" sz="700" dirty="0"/>
              <a:t>		(2) REMOVAL OF CERTAIN PERSONAL INFORMATION.—A non-Federal entity sharing a cyber threat indicator pursuant to this title shall, prior to such sharing—</a:t>
            </a:r>
          </a:p>
          <a:p>
            <a:pPr marL="287338" indent="-287338">
              <a:lnSpc>
                <a:spcPts val="700"/>
              </a:lnSpc>
              <a:buNone/>
              <a:tabLst>
                <a:tab pos="58738" algn="l"/>
                <a:tab pos="115888" algn="l"/>
                <a:tab pos="169863" algn="l"/>
                <a:tab pos="228600" algn="l"/>
                <a:tab pos="287338" algn="l"/>
              </a:tabLst>
            </a:pPr>
            <a:r>
              <a:rPr lang="en-US" sz="700" dirty="0"/>
              <a:t>			(A) review such cyber threat indicator to assess whether such cyber threat indicator contains any information not directly related to a cybersecurity threat that the non-Federal entity knows at the time of sharing to be </a:t>
            </a:r>
            <a:r>
              <a:rPr lang="en-US" sz="700" dirty="0">
                <a:solidFill>
                  <a:srgbClr val="FF0000"/>
                </a:solidFill>
              </a:rPr>
              <a:t>personal information of a specific individual or information that identifies a specific individual </a:t>
            </a:r>
            <a:r>
              <a:rPr lang="en-US" sz="700" dirty="0"/>
              <a:t>and remove such information; or</a:t>
            </a:r>
          </a:p>
          <a:p>
            <a:pPr marL="287338" indent="-287338">
              <a:lnSpc>
                <a:spcPts val="700"/>
              </a:lnSpc>
              <a:buNone/>
              <a:tabLst>
                <a:tab pos="58738" algn="l"/>
                <a:tab pos="115888" algn="l"/>
                <a:tab pos="169863" algn="l"/>
                <a:tab pos="228600" algn="l"/>
                <a:tab pos="287338" algn="l"/>
              </a:tabLst>
            </a:pPr>
            <a:r>
              <a:rPr lang="en-US" sz="700" dirty="0"/>
              <a:t>			(B) implement and utilize a technical capability configured to remove any information not directly related to a cybersecurity threat that the non-Federal entity knows at the time of sharing to be </a:t>
            </a:r>
            <a:r>
              <a:rPr lang="en-US" sz="700" dirty="0">
                <a:solidFill>
                  <a:srgbClr val="FF0000"/>
                </a:solidFill>
              </a:rPr>
              <a:t>personal information of a specific individual or information that identifies a specific individual</a:t>
            </a:r>
            <a:r>
              <a:rPr lang="en-US" sz="700" dirty="0"/>
              <a:t>.</a:t>
            </a:r>
          </a:p>
          <a:p>
            <a:pPr marL="0" indent="0">
              <a:lnSpc>
                <a:spcPts val="700"/>
              </a:lnSpc>
              <a:buNone/>
              <a:tabLst>
                <a:tab pos="114300" algn="l"/>
                <a:tab pos="228600" algn="l"/>
                <a:tab pos="342900" algn="l"/>
                <a:tab pos="457200" algn="l"/>
                <a:tab pos="571500" algn="l"/>
              </a:tabLst>
            </a:pPr>
            <a:endParaRPr lang="en-US" sz="700" dirty="0"/>
          </a:p>
        </p:txBody>
      </p:sp>
      <p:sp>
        <p:nvSpPr>
          <p:cNvPr id="2" name="Title 1"/>
          <p:cNvSpPr>
            <a:spLocks noGrp="1"/>
          </p:cNvSpPr>
          <p:nvPr>
            <p:ph type="title"/>
          </p:nvPr>
        </p:nvSpPr>
        <p:spPr/>
        <p:txBody>
          <a:bodyPr>
            <a:noAutofit/>
          </a:bodyPr>
          <a:lstStyle/>
          <a:p>
            <a:r>
              <a:rPr lang="en-US" sz="2400" dirty="0" smtClean="0"/>
              <a:t>Filtering: removal </a:t>
            </a:r>
            <a:r>
              <a:rPr lang="en-US" sz="2400" dirty="0"/>
              <a:t>of certain personal </a:t>
            </a:r>
            <a:r>
              <a:rPr lang="en-US" sz="2400" dirty="0" smtClean="0"/>
              <a:t>information</a:t>
            </a:r>
            <a:endParaRPr lang="en-US" sz="2400" dirty="0"/>
          </a:p>
        </p:txBody>
      </p:sp>
      <p:sp>
        <p:nvSpPr>
          <p:cNvPr id="5" name="Date Placeholder 3"/>
          <p:cNvSpPr>
            <a:spLocks noGrp="1"/>
          </p:cNvSpPr>
          <p:nvPr>
            <p:ph type="dt" sz="half" idx="10"/>
          </p:nvPr>
        </p:nvSpPr>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01 Jan 2016</a:t>
            </a:r>
          </a:p>
        </p:txBody>
      </p:sp>
      <p:sp>
        <p:nvSpPr>
          <p:cNvPr id="6"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149783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Yaana_registered_2015">
  <a:themeElements>
    <a:clrScheme name="YAANA">
      <a:dk1>
        <a:sysClr val="windowText" lastClr="000000"/>
      </a:dk1>
      <a:lt1>
        <a:sysClr val="window" lastClr="FFFFFF"/>
      </a:lt1>
      <a:dk2>
        <a:srgbClr val="999999"/>
      </a:dk2>
      <a:lt2>
        <a:srgbClr val="CCCCCC"/>
      </a:lt2>
      <a:accent1>
        <a:srgbClr val="A71324"/>
      </a:accent1>
      <a:accent2>
        <a:srgbClr val="C49034"/>
      </a:accent2>
      <a:accent3>
        <a:srgbClr val="CC6633"/>
      </a:accent3>
      <a:accent4>
        <a:srgbClr val="FFCC00"/>
      </a:accent4>
      <a:accent5>
        <a:srgbClr val="339900"/>
      </a:accent5>
      <a:accent6>
        <a:srgbClr val="1D8ABF"/>
      </a:accent6>
      <a:hlink>
        <a:srgbClr val="0000FF"/>
      </a:hlink>
      <a:folHlink>
        <a:srgbClr val="66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Yaana_Presentation_2014_TM" id="{7323D321-49D4-4881-A761-E757E3D653DF}" vid="{CFA5E59A-3CFA-4C5D-A962-771BD1D5AB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Yaana_registered_2015.potx</Template>
  <TotalTime>11275</TotalTime>
  <Words>39</Words>
  <Application>Microsoft Office PowerPoint</Application>
  <PresentationFormat>On-screen Show (16:9)</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Yaana_registered_2015</vt:lpstr>
      <vt:lpstr>Filtering: removal of certain personal information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Quadro</dc:creator>
  <cp:lastModifiedBy>trutkowski</cp:lastModifiedBy>
  <cp:revision>467</cp:revision>
  <cp:lastPrinted>2015-05-01T17:41:41Z</cp:lastPrinted>
  <dcterms:created xsi:type="dcterms:W3CDTF">2014-02-10T23:11:10Z</dcterms:created>
  <dcterms:modified xsi:type="dcterms:W3CDTF">2016-05-12T11:37:45Z</dcterms:modified>
</cp:coreProperties>
</file>