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68" r:id="rId3"/>
    <p:sldId id="267" r:id="rId4"/>
    <p:sldId id="26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608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208" y="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54A36-6C54-4522-9F15-F65A7251B242}" type="datetimeFigureOut">
              <a:rPr lang="en-US" smtClean="0"/>
              <a:t>8/17/16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5204-BBB4-42B5-8ED4-BB460668FFA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8699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54A36-6C54-4522-9F15-F65A7251B242}" type="datetimeFigureOut">
              <a:rPr lang="en-US" smtClean="0"/>
              <a:t>8/17/16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5204-BBB4-42B5-8ED4-BB460668F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156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54A36-6C54-4522-9F15-F65A7251B242}" type="datetimeFigureOut">
              <a:rPr lang="en-US" smtClean="0"/>
              <a:t>8/17/16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5204-BBB4-42B5-8ED4-BB460668F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715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54A36-6C54-4522-9F15-F65A7251B242}" type="datetimeFigureOut">
              <a:rPr lang="en-US" smtClean="0"/>
              <a:t>8/17/16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5204-BBB4-42B5-8ED4-BB460668F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575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54A36-6C54-4522-9F15-F65A7251B242}" type="datetimeFigureOut">
              <a:rPr lang="en-US" smtClean="0"/>
              <a:t>8/17/16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5204-BBB4-42B5-8ED4-BB460668FFA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5301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54A36-6C54-4522-9F15-F65A7251B242}" type="datetimeFigureOut">
              <a:rPr lang="en-US" smtClean="0"/>
              <a:t>8/17/16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5204-BBB4-42B5-8ED4-BB460668F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869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54A36-6C54-4522-9F15-F65A7251B242}" type="datetimeFigureOut">
              <a:rPr lang="en-US" smtClean="0"/>
              <a:t>8/17/16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5204-BBB4-42B5-8ED4-BB460668F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490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54A36-6C54-4522-9F15-F65A7251B242}" type="datetimeFigureOut">
              <a:rPr lang="en-US" smtClean="0"/>
              <a:t>8/17/16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5204-BBB4-42B5-8ED4-BB460668F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941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54A36-6C54-4522-9F15-F65A7251B242}" type="datetimeFigureOut">
              <a:rPr lang="en-US" smtClean="0"/>
              <a:t>8/17/16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5204-BBB4-42B5-8ED4-BB460668F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113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4854A36-6C54-4522-9F15-F65A7251B242}" type="datetimeFigureOut">
              <a:rPr lang="en-US" smtClean="0"/>
              <a:t>8/17/16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F565204-BBB4-42B5-8ED4-BB460668F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120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54A36-6C54-4522-9F15-F65A7251B242}" type="datetimeFigureOut">
              <a:rPr lang="en-US" smtClean="0"/>
              <a:t>8/17/16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5204-BBB4-42B5-8ED4-BB460668F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568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4854A36-6C54-4522-9F15-F65A7251B242}" type="datetimeFigureOut">
              <a:rPr lang="en-US" smtClean="0"/>
              <a:t>8/17/16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F565204-BBB4-42B5-8ED4-BB460668FFA6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3259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docs.google.com/spreadsheets/d/1Wc-3iLGgtM1vdwfV23ClHe80DflFQ8eX-hO69L1xlvk/edit#gid=0" TargetMode="Externa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rbel" panose="020B0503020204020204" pitchFamily="34" charset="0"/>
              </a:rPr>
              <a:t>CybOX Update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August 18,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476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CybOX</a:t>
            </a:r>
            <a:r>
              <a:rPr lang="en-US" b="1" dirty="0"/>
              <a:t> </a:t>
            </a:r>
            <a:r>
              <a:rPr lang="en-US" b="1" dirty="0"/>
              <a:t>3.0 – </a:t>
            </a:r>
            <a:r>
              <a:rPr lang="en-US" b="1" dirty="0" smtClean="0"/>
              <a:t>Status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6745954" cy="4023359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b="1" dirty="0" smtClean="0"/>
              <a:t>LOTS of comments since last update - thanks!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Core and Network Objects well reviewed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Host-based Objects could use more eyes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Extended comment period</a:t>
            </a:r>
          </a:p>
          <a:p>
            <a:pPr>
              <a:buFont typeface="Arial" charset="0"/>
              <a:buChar char="•"/>
            </a:pPr>
            <a:r>
              <a:rPr lang="en-US" dirty="0" err="1" smtClean="0"/>
              <a:t>CybOX</a:t>
            </a:r>
            <a:r>
              <a:rPr lang="en-US" dirty="0" smtClean="0"/>
              <a:t> document freeze on Friday, September 2</a:t>
            </a:r>
            <a:r>
              <a:rPr lang="en-US" baseline="30000" dirty="0" smtClean="0"/>
              <a:t>nd</a:t>
            </a: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Trey and Ivan out ~1 week, temporary lull in SC activity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56324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CybOX</a:t>
            </a:r>
            <a:r>
              <a:rPr lang="en-US" b="1" dirty="0"/>
              <a:t> </a:t>
            </a:r>
            <a:r>
              <a:rPr lang="en-US" b="1" dirty="0" smtClean="0"/>
              <a:t>3.0 – Planned Activities </a:t>
            </a:r>
            <a:endParaRPr lang="en-US" b="1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6745954" cy="4023359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Work underway again starting this week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Major push in the next two weeks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Trey and Ivan are holding daily working calls starting 8/22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See our </a:t>
            </a:r>
            <a:r>
              <a:rPr lang="en-US" dirty="0"/>
              <a:t>schedule: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docs.google.com/spreadsheets/d/1Wc-3iLGgtM1vdwfV23ClHe80DflFQ8eX-hO69L1xlvk/edit#gid=0</a:t>
            </a: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We </a:t>
            </a:r>
            <a:r>
              <a:rPr lang="en-US" b="1" dirty="0" smtClean="0"/>
              <a:t>need</a:t>
            </a:r>
            <a:r>
              <a:rPr lang="en-US" dirty="0" smtClean="0"/>
              <a:t> help!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Let us know what you want to discuss and we’ll schedule a call</a:t>
            </a: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Schedule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Comment freeze: August 31</a:t>
            </a:r>
            <a:r>
              <a:rPr lang="en-US" baseline="30000" dirty="0" smtClean="0"/>
              <a:t>st</a:t>
            </a:r>
            <a:endParaRPr lang="en-US" dirty="0" smtClean="0"/>
          </a:p>
          <a:p>
            <a:pPr lvl="1">
              <a:buFont typeface="Arial" charset="0"/>
              <a:buChar char="•"/>
            </a:pPr>
            <a:r>
              <a:rPr lang="en-US" dirty="0" smtClean="0"/>
              <a:t>Draft 01 delivery: September 1</a:t>
            </a:r>
            <a:r>
              <a:rPr lang="en-US" baseline="30000" dirty="0" smtClean="0"/>
              <a:t>st</a:t>
            </a:r>
          </a:p>
        </p:txBody>
      </p:sp>
      <p:sp>
        <p:nvSpPr>
          <p:cNvPr id="3" name="Rectangle 2"/>
          <p:cNvSpPr/>
          <p:nvPr/>
        </p:nvSpPr>
        <p:spPr>
          <a:xfrm>
            <a:off x="7728994" y="2897532"/>
            <a:ext cx="2942361" cy="156966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3.0</a:t>
            </a:r>
            <a:endParaRPr lang="en-US" sz="960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3234" y="2284232"/>
            <a:ext cx="2713880" cy="959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267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CybOX</a:t>
            </a:r>
            <a:r>
              <a:rPr lang="en-US" b="1" dirty="0"/>
              <a:t> 3.0 – </a:t>
            </a:r>
            <a:r>
              <a:rPr lang="en-US" b="1" dirty="0" smtClean="0"/>
              <a:t>Recent Changes</a:t>
            </a:r>
            <a:endParaRPr lang="en-US" b="1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6745954" cy="4023359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Based on community feedback, certain simplifications have come to light</a:t>
            </a:r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err="1" smtClean="0"/>
              <a:t>CybOX</a:t>
            </a:r>
            <a:r>
              <a:rPr lang="en-US" dirty="0" smtClean="0"/>
              <a:t> Core/Objects</a:t>
            </a:r>
          </a:p>
          <a:p>
            <a:pPr lvl="1">
              <a:buFont typeface="Arial" charset="0"/>
              <a:buChar char="•"/>
            </a:pPr>
            <a:r>
              <a:rPr lang="en-US" b="1" dirty="0" smtClean="0"/>
              <a:t>Observed encoding </a:t>
            </a:r>
            <a:r>
              <a:rPr lang="en-US" dirty="0" smtClean="0"/>
              <a:t>– deprecated proposed string-with-encoding-type, reverted back to </a:t>
            </a:r>
            <a:r>
              <a:rPr lang="en-US" i="1" dirty="0" smtClean="0"/>
              <a:t>_</a:t>
            </a:r>
            <a:r>
              <a:rPr lang="en-US" i="1" dirty="0" err="1" smtClean="0"/>
              <a:t>enc</a:t>
            </a:r>
            <a:r>
              <a:rPr lang="en-US" i="1" dirty="0" smtClean="0"/>
              <a:t> </a:t>
            </a:r>
            <a:r>
              <a:rPr lang="en-US" dirty="0" smtClean="0"/>
              <a:t>approach</a:t>
            </a:r>
            <a:endParaRPr lang="en-US" b="1" i="1" dirty="0"/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File Object</a:t>
            </a:r>
          </a:p>
          <a:p>
            <a:pPr lvl="1">
              <a:buFont typeface="Arial" charset="0"/>
              <a:buChar char="•"/>
            </a:pPr>
            <a:r>
              <a:rPr lang="en-US" b="1" dirty="0" err="1"/>
              <a:t>f</a:t>
            </a:r>
            <a:r>
              <a:rPr lang="en-US" b="1" dirty="0" err="1" smtClean="0"/>
              <a:t>ile_path</a:t>
            </a:r>
            <a:r>
              <a:rPr lang="en-US" dirty="0" smtClean="0"/>
              <a:t> – changed to a string from a delimited type</a:t>
            </a:r>
            <a:endParaRPr lang="en-US" dirty="0" smtClean="0"/>
          </a:p>
          <a:p>
            <a:pPr lvl="1">
              <a:buFont typeface="Arial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pPr>
              <a:buFont typeface="Arial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0831752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2910</TotalTime>
  <Words>163</Words>
  <Application>Microsoft Macintosh PowerPoint</Application>
  <PresentationFormat>Widescreen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</vt:lpstr>
      <vt:lpstr>Calibri Light</vt:lpstr>
      <vt:lpstr>Corbel</vt:lpstr>
      <vt:lpstr>Arial</vt:lpstr>
      <vt:lpstr>Retrospect</vt:lpstr>
      <vt:lpstr>CybOX Update</vt:lpstr>
      <vt:lpstr>CybOX 3.0 – Status</vt:lpstr>
      <vt:lpstr>CybOX 3.0 – Planned Activities </vt:lpstr>
      <vt:lpstr>CybOX 3.0 – Recent Changes</vt:lpstr>
    </vt:vector>
  </TitlesOfParts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CTI-TC Monthly Meeting</dc:title>
  <dc:creator>Jane Ginn</dc:creator>
  <cp:lastModifiedBy>Kirillov, Ivan A.</cp:lastModifiedBy>
  <cp:revision>38</cp:revision>
  <dcterms:created xsi:type="dcterms:W3CDTF">2016-07-18T15:33:54Z</dcterms:created>
  <dcterms:modified xsi:type="dcterms:W3CDTF">2016-08-18T13:38:51Z</dcterms:modified>
</cp:coreProperties>
</file>