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2" r:id="rId2"/>
    <p:sldId id="283" r:id="rId3"/>
    <p:sldId id="291" r:id="rId4"/>
    <p:sldId id="292" r:id="rId5"/>
    <p:sldId id="29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31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60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0240DB-F277-4B47-86B1-852742D91514}" type="doc">
      <dgm:prSet loTypeId="urn:microsoft.com/office/officeart/2005/8/layout/lProcess3" loCatId="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A3CD71D-FF42-6A4B-B05D-4A964408CDD8}">
      <dgm:prSet phldrT="[Text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Working Draft</a:t>
          </a:r>
          <a:endParaRPr lang="en-US" dirty="0"/>
        </a:p>
      </dgm:t>
    </dgm:pt>
    <dgm:pt modelId="{D8C08128-B86B-934F-B436-709544A823E6}" type="parTrans" cxnId="{248C754C-5009-CB45-A879-502910FF6BDD}">
      <dgm:prSet/>
      <dgm:spPr/>
      <dgm:t>
        <a:bodyPr/>
        <a:lstStyle/>
        <a:p>
          <a:endParaRPr lang="en-US"/>
        </a:p>
      </dgm:t>
    </dgm:pt>
    <dgm:pt modelId="{F079E26A-3A60-5E46-B1DB-2695D2241427}" type="sibTrans" cxnId="{248C754C-5009-CB45-A879-502910FF6BDD}">
      <dgm:prSet/>
      <dgm:spPr/>
      <dgm:t>
        <a:bodyPr/>
        <a:lstStyle/>
        <a:p>
          <a:endParaRPr lang="en-US"/>
        </a:p>
      </dgm:t>
    </dgm:pt>
    <dgm:pt modelId="{8D0F3895-ACAC-DA4A-BA12-25441269137A}">
      <dgm:prSet phldrT="[Text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Committee Specification Draft</a:t>
          </a:r>
          <a:endParaRPr lang="en-US" dirty="0"/>
        </a:p>
      </dgm:t>
    </dgm:pt>
    <dgm:pt modelId="{ECAE344D-2D27-C34C-A7BC-1055C3D62A01}" type="parTrans" cxnId="{5DD50643-A72D-AE44-A7AF-0D17AF460198}">
      <dgm:prSet/>
      <dgm:spPr/>
      <dgm:t>
        <a:bodyPr/>
        <a:lstStyle/>
        <a:p>
          <a:endParaRPr lang="en-US"/>
        </a:p>
      </dgm:t>
    </dgm:pt>
    <dgm:pt modelId="{0B933940-A827-1642-831A-557007C3BA02}" type="sibTrans" cxnId="{5DD50643-A72D-AE44-A7AF-0D17AF460198}">
      <dgm:prSet/>
      <dgm:spPr/>
      <dgm:t>
        <a:bodyPr/>
        <a:lstStyle/>
        <a:p>
          <a:endParaRPr lang="en-US"/>
        </a:p>
      </dgm:t>
    </dgm:pt>
    <dgm:pt modelId="{215F8910-18B5-B44C-AB18-724E07DA855A}">
      <dgm:prSet phldrT="[Text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Committee Specification</a:t>
          </a:r>
          <a:endParaRPr lang="en-US" dirty="0"/>
        </a:p>
      </dgm:t>
    </dgm:pt>
    <dgm:pt modelId="{8D81DFA6-4D64-E04E-876F-7F46A457793B}" type="parTrans" cxnId="{DED380F4-5BD9-EA40-BDB4-B38935B9C450}">
      <dgm:prSet/>
      <dgm:spPr/>
      <dgm:t>
        <a:bodyPr/>
        <a:lstStyle/>
        <a:p>
          <a:endParaRPr lang="en-US"/>
        </a:p>
      </dgm:t>
    </dgm:pt>
    <dgm:pt modelId="{71F6D34D-BDA0-FE42-94F0-0BE0CECBC32D}" type="sibTrans" cxnId="{DED380F4-5BD9-EA40-BDB4-B38935B9C450}">
      <dgm:prSet/>
      <dgm:spPr/>
      <dgm:t>
        <a:bodyPr/>
        <a:lstStyle/>
        <a:p>
          <a:endParaRPr lang="en-US"/>
        </a:p>
      </dgm:t>
    </dgm:pt>
    <dgm:pt modelId="{8E226FD6-715F-B74F-A2E5-40F177DAB68A}">
      <dgm:prSet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mtClean="0"/>
            <a:t>OASIS </a:t>
          </a:r>
          <a:r>
            <a:rPr lang="en-US" smtClean="0"/>
            <a:t>Standard</a:t>
          </a:r>
          <a:endParaRPr lang="en-US" dirty="0"/>
        </a:p>
      </dgm:t>
    </dgm:pt>
    <dgm:pt modelId="{ECF0218D-D815-3E45-A51B-4CE297F4D42F}" type="parTrans" cxnId="{2E610B6E-FE75-5443-89F8-45DE37D7D359}">
      <dgm:prSet/>
      <dgm:spPr/>
      <dgm:t>
        <a:bodyPr/>
        <a:lstStyle/>
        <a:p>
          <a:endParaRPr lang="en-US"/>
        </a:p>
      </dgm:t>
    </dgm:pt>
    <dgm:pt modelId="{54265573-2EEC-EF4E-A591-21EBC945CF7B}" type="sibTrans" cxnId="{2E610B6E-FE75-5443-89F8-45DE37D7D359}">
      <dgm:prSet/>
      <dgm:spPr/>
      <dgm:t>
        <a:bodyPr/>
        <a:lstStyle/>
        <a:p>
          <a:endParaRPr lang="en-US"/>
        </a:p>
      </dgm:t>
    </dgm:pt>
    <dgm:pt modelId="{7262197B-4F04-C349-9A05-FC39B8B421F7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Full Majority vote of TC</a:t>
          </a:r>
          <a:endParaRPr lang="en-US" dirty="0"/>
        </a:p>
      </dgm:t>
    </dgm:pt>
    <dgm:pt modelId="{749535C0-43D1-0845-A804-333B0346C622}" type="parTrans" cxnId="{F26736F5-B990-C743-B40A-740363A8D45E}">
      <dgm:prSet/>
      <dgm:spPr/>
      <dgm:t>
        <a:bodyPr/>
        <a:lstStyle/>
        <a:p>
          <a:endParaRPr lang="en-US"/>
        </a:p>
      </dgm:t>
    </dgm:pt>
    <dgm:pt modelId="{1359E253-3EB1-D844-BDB5-A72E82F7F935}" type="sibTrans" cxnId="{F26736F5-B990-C743-B40A-740363A8D45E}">
      <dgm:prSet/>
      <dgm:spPr/>
      <dgm:t>
        <a:bodyPr/>
        <a:lstStyle/>
        <a:p>
          <a:endParaRPr lang="en-US"/>
        </a:p>
      </dgm:t>
    </dgm:pt>
    <dgm:pt modelId="{5B477D03-3E08-1246-8770-C87623A0E490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Full Majority vote of TC to Open Public Review</a:t>
          </a:r>
          <a:endParaRPr lang="en-US" dirty="0"/>
        </a:p>
      </dgm:t>
    </dgm:pt>
    <dgm:pt modelId="{065E9DBE-97E9-2346-BF03-BBA2F489A957}" type="parTrans" cxnId="{4DF36A0B-6F88-AB47-95AE-D24FFE3948BA}">
      <dgm:prSet/>
      <dgm:spPr/>
      <dgm:t>
        <a:bodyPr/>
        <a:lstStyle/>
        <a:p>
          <a:endParaRPr lang="en-US"/>
        </a:p>
      </dgm:t>
    </dgm:pt>
    <dgm:pt modelId="{D6BF0366-5116-7749-9601-1CAC61172325}" type="sibTrans" cxnId="{4DF36A0B-6F88-AB47-95AE-D24FFE3948BA}">
      <dgm:prSet/>
      <dgm:spPr/>
      <dgm:t>
        <a:bodyPr/>
        <a:lstStyle/>
        <a:p>
          <a:endParaRPr lang="en-US"/>
        </a:p>
      </dgm:t>
    </dgm:pt>
    <dgm:pt modelId="{4AE7C4BE-6190-3442-8DFE-919C7C343FCE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30 day public review period</a:t>
          </a:r>
          <a:endParaRPr lang="en-US" dirty="0"/>
        </a:p>
      </dgm:t>
    </dgm:pt>
    <dgm:pt modelId="{69655AB0-F277-4F41-9477-CC10CB739A58}" type="parTrans" cxnId="{5828D7A3-64C9-4943-8632-900A02D36050}">
      <dgm:prSet/>
      <dgm:spPr/>
      <dgm:t>
        <a:bodyPr/>
        <a:lstStyle/>
        <a:p>
          <a:endParaRPr lang="en-US"/>
        </a:p>
      </dgm:t>
    </dgm:pt>
    <dgm:pt modelId="{54E8BD74-8C55-0D45-BF5C-1803ACE35944}" type="sibTrans" cxnId="{5828D7A3-64C9-4943-8632-900A02D36050}">
      <dgm:prSet/>
      <dgm:spPr/>
      <dgm:t>
        <a:bodyPr/>
        <a:lstStyle/>
        <a:p>
          <a:endParaRPr lang="en-US"/>
        </a:p>
      </dgm:t>
    </dgm:pt>
    <dgm:pt modelId="{208593C1-F505-FE42-85D7-A7FAFC983210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3 Statements of Use</a:t>
          </a:r>
          <a:endParaRPr lang="en-US" dirty="0"/>
        </a:p>
      </dgm:t>
    </dgm:pt>
    <dgm:pt modelId="{702279E2-0FB5-0642-A5EA-EDCDAD824BA5}" type="parTrans" cxnId="{981383B4-49F0-6C46-AFA7-64EDCCCEFE85}">
      <dgm:prSet/>
      <dgm:spPr/>
      <dgm:t>
        <a:bodyPr/>
        <a:lstStyle/>
        <a:p>
          <a:endParaRPr lang="en-US"/>
        </a:p>
      </dgm:t>
    </dgm:pt>
    <dgm:pt modelId="{C901E09D-1100-B742-90FA-3429750A675C}" type="sibTrans" cxnId="{981383B4-49F0-6C46-AFA7-64EDCCCEFE85}">
      <dgm:prSet/>
      <dgm:spPr/>
      <dgm:t>
        <a:bodyPr/>
        <a:lstStyle/>
        <a:p>
          <a:endParaRPr lang="en-US"/>
        </a:p>
      </dgm:t>
    </dgm:pt>
    <dgm:pt modelId="{B53BADAC-8896-3742-ACA7-C2D2C0B43709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Special Majority vote of TC</a:t>
          </a:r>
          <a:endParaRPr lang="en-US" dirty="0"/>
        </a:p>
      </dgm:t>
    </dgm:pt>
    <dgm:pt modelId="{1B0F6BAA-1FBD-8641-92EC-D69D4515715A}" type="parTrans" cxnId="{60A04502-9FFC-0849-A7EE-EB18B0B8C8E3}">
      <dgm:prSet/>
      <dgm:spPr/>
      <dgm:t>
        <a:bodyPr/>
        <a:lstStyle/>
        <a:p>
          <a:endParaRPr lang="en-US"/>
        </a:p>
      </dgm:t>
    </dgm:pt>
    <dgm:pt modelId="{424F9135-EFB8-054E-9615-E73E9BFACEA0}" type="sibTrans" cxnId="{60A04502-9FFC-0849-A7EE-EB18B0B8C8E3}">
      <dgm:prSet/>
      <dgm:spPr/>
      <dgm:t>
        <a:bodyPr/>
        <a:lstStyle/>
        <a:p>
          <a:endParaRPr lang="en-US"/>
        </a:p>
      </dgm:t>
    </dgm:pt>
    <dgm:pt modelId="{6C22637B-400F-B54E-8ED5-A6459CB5D8AB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Special Majority vote of TC to accept specification</a:t>
          </a:r>
          <a:endParaRPr lang="en-US" dirty="0"/>
        </a:p>
      </dgm:t>
    </dgm:pt>
    <dgm:pt modelId="{794D8F57-0535-F745-AF0A-6941D9742346}" type="parTrans" cxnId="{CD4212A9-53DC-3B45-91EA-266176DA0216}">
      <dgm:prSet/>
      <dgm:spPr/>
      <dgm:t>
        <a:bodyPr/>
        <a:lstStyle/>
        <a:p>
          <a:endParaRPr lang="en-US"/>
        </a:p>
      </dgm:t>
    </dgm:pt>
    <dgm:pt modelId="{EC2DBD57-4867-D444-97D6-ECADA6C063D7}" type="sibTrans" cxnId="{CD4212A9-53DC-3B45-91EA-266176DA0216}">
      <dgm:prSet/>
      <dgm:spPr/>
      <dgm:t>
        <a:bodyPr/>
        <a:lstStyle/>
        <a:p>
          <a:endParaRPr lang="en-US"/>
        </a:p>
      </dgm:t>
    </dgm:pt>
    <dgm:pt modelId="{A720FBB8-DBDC-244B-AFF3-4026C07A942E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60 day public review period</a:t>
          </a:r>
          <a:endParaRPr lang="en-US" dirty="0"/>
        </a:p>
      </dgm:t>
    </dgm:pt>
    <dgm:pt modelId="{A15323CF-5962-7C4E-800E-A1779ECE3A5B}" type="parTrans" cxnId="{894AC6AC-3677-6848-BEB8-4C57BF267382}">
      <dgm:prSet/>
      <dgm:spPr/>
      <dgm:t>
        <a:bodyPr/>
        <a:lstStyle/>
        <a:p>
          <a:endParaRPr lang="en-US"/>
        </a:p>
      </dgm:t>
    </dgm:pt>
    <dgm:pt modelId="{4DFE7E31-9AC0-8E42-8F96-E2727D1F5941}" type="sibTrans" cxnId="{894AC6AC-3677-6848-BEB8-4C57BF267382}">
      <dgm:prSet/>
      <dgm:spPr/>
      <dgm:t>
        <a:bodyPr/>
        <a:lstStyle/>
        <a:p>
          <a:endParaRPr lang="en-US"/>
        </a:p>
      </dgm:t>
    </dgm:pt>
    <dgm:pt modelId="{27714C2E-2170-9A41-9F49-24924D29F1C4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OASIS membership ballot</a:t>
          </a:r>
          <a:endParaRPr lang="en-US" dirty="0"/>
        </a:p>
      </dgm:t>
    </dgm:pt>
    <dgm:pt modelId="{8CF6ED0B-9311-AF44-8C55-8BF563FB94AC}" type="parTrans" cxnId="{FCBCC110-0F26-D640-BCA4-22B69FA1E694}">
      <dgm:prSet/>
      <dgm:spPr/>
      <dgm:t>
        <a:bodyPr/>
        <a:lstStyle/>
        <a:p>
          <a:endParaRPr lang="en-US"/>
        </a:p>
      </dgm:t>
    </dgm:pt>
    <dgm:pt modelId="{FEF6503B-5A30-FF4F-98DA-C18EDE58EE8F}" type="sibTrans" cxnId="{FCBCC110-0F26-D640-BCA4-22B69FA1E694}">
      <dgm:prSet/>
      <dgm:spPr/>
      <dgm:t>
        <a:bodyPr/>
        <a:lstStyle/>
        <a:p>
          <a:endParaRPr lang="en-US"/>
        </a:p>
      </dgm:t>
    </dgm:pt>
    <dgm:pt modelId="{31427D8A-F2ED-D741-B806-2C5858749158}" type="pres">
      <dgm:prSet presAssocID="{410240DB-F277-4B47-86B1-852742D9151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DFA54B9-D4DA-6C4A-8809-7DE83C053D64}" type="pres">
      <dgm:prSet presAssocID="{5A3CD71D-FF42-6A4B-B05D-4A964408CDD8}" presName="horFlow" presStyleCnt="0"/>
      <dgm:spPr/>
    </dgm:pt>
    <dgm:pt modelId="{209978AC-4319-0246-980E-B945281ABA8A}" type="pres">
      <dgm:prSet presAssocID="{5A3CD71D-FF42-6A4B-B05D-4A964408CDD8}" presName="bigChev" presStyleLbl="node1" presStyleIdx="0" presStyleCnt="4"/>
      <dgm:spPr/>
      <dgm:t>
        <a:bodyPr/>
        <a:lstStyle/>
        <a:p>
          <a:endParaRPr lang="en-US"/>
        </a:p>
      </dgm:t>
    </dgm:pt>
    <dgm:pt modelId="{7FAB0BBD-2966-6F40-B245-E78C1978328C}" type="pres">
      <dgm:prSet presAssocID="{749535C0-43D1-0845-A804-333B0346C622}" presName="parTrans" presStyleCnt="0"/>
      <dgm:spPr/>
    </dgm:pt>
    <dgm:pt modelId="{337B233A-04E3-1441-A761-CDCA149AC092}" type="pres">
      <dgm:prSet presAssocID="{7262197B-4F04-C349-9A05-FC39B8B421F7}" presName="node" presStyleLbl="align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746831-37B3-D84B-94D0-8008C8EE09AC}" type="pres">
      <dgm:prSet presAssocID="{5A3CD71D-FF42-6A4B-B05D-4A964408CDD8}" presName="vSp" presStyleCnt="0"/>
      <dgm:spPr/>
    </dgm:pt>
    <dgm:pt modelId="{316DCC9B-A850-2A4F-9056-C7EB5F195C2E}" type="pres">
      <dgm:prSet presAssocID="{8D0F3895-ACAC-DA4A-BA12-25441269137A}" presName="horFlow" presStyleCnt="0"/>
      <dgm:spPr/>
    </dgm:pt>
    <dgm:pt modelId="{1B3CE571-7D99-8242-860E-20D227745A17}" type="pres">
      <dgm:prSet presAssocID="{8D0F3895-ACAC-DA4A-BA12-25441269137A}" presName="bigChev" presStyleLbl="node1" presStyleIdx="1" presStyleCnt="4"/>
      <dgm:spPr/>
      <dgm:t>
        <a:bodyPr/>
        <a:lstStyle/>
        <a:p>
          <a:endParaRPr lang="en-US"/>
        </a:p>
      </dgm:t>
    </dgm:pt>
    <dgm:pt modelId="{0CAF6A5D-DE28-ED4B-9B86-81EC9799DA25}" type="pres">
      <dgm:prSet presAssocID="{065E9DBE-97E9-2346-BF03-BBA2F489A957}" presName="parTrans" presStyleCnt="0"/>
      <dgm:spPr/>
    </dgm:pt>
    <dgm:pt modelId="{978F8616-7169-D542-A6C6-DAFC53951CAA}" type="pres">
      <dgm:prSet presAssocID="{5B477D03-3E08-1246-8770-C87623A0E490}" presName="node" presStyleLbl="align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8A4C35-8BA9-0546-8A75-9D1EEC5170B4}" type="pres">
      <dgm:prSet presAssocID="{D6BF0366-5116-7749-9601-1CAC61172325}" presName="sibTrans" presStyleCnt="0"/>
      <dgm:spPr/>
    </dgm:pt>
    <dgm:pt modelId="{04C09E4E-6373-3E49-A3CD-13E9869A8275}" type="pres">
      <dgm:prSet presAssocID="{4AE7C4BE-6190-3442-8DFE-919C7C343FCE}" presName="node" presStyleLbl="align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961D39-4092-F74A-96DF-A1B83EC82067}" type="pres">
      <dgm:prSet presAssocID="{54E8BD74-8C55-0D45-BF5C-1803ACE35944}" presName="sibTrans" presStyleCnt="0"/>
      <dgm:spPr/>
    </dgm:pt>
    <dgm:pt modelId="{3D2136B1-B719-D449-A047-D6852657CACA}" type="pres">
      <dgm:prSet presAssocID="{6C22637B-400F-B54E-8ED5-A6459CB5D8AB}" presName="node" presStyleLbl="align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4D6F8E-310D-7B4C-9FDF-5A177413EF11}" type="pres">
      <dgm:prSet presAssocID="{8D0F3895-ACAC-DA4A-BA12-25441269137A}" presName="vSp" presStyleCnt="0"/>
      <dgm:spPr/>
    </dgm:pt>
    <dgm:pt modelId="{BF10B695-B543-A541-BC5E-68EA8651C5A4}" type="pres">
      <dgm:prSet presAssocID="{215F8910-18B5-B44C-AB18-724E07DA855A}" presName="horFlow" presStyleCnt="0"/>
      <dgm:spPr/>
    </dgm:pt>
    <dgm:pt modelId="{0B67C5B8-41E0-BF4C-8C14-D24C97F51BFC}" type="pres">
      <dgm:prSet presAssocID="{215F8910-18B5-B44C-AB18-724E07DA855A}" presName="bigChev" presStyleLbl="node1" presStyleIdx="2" presStyleCnt="4"/>
      <dgm:spPr/>
      <dgm:t>
        <a:bodyPr/>
        <a:lstStyle/>
        <a:p>
          <a:endParaRPr lang="en-US"/>
        </a:p>
      </dgm:t>
    </dgm:pt>
    <dgm:pt modelId="{F23B5C27-22D0-034F-B57B-DC7D39B74102}" type="pres">
      <dgm:prSet presAssocID="{702279E2-0FB5-0642-A5EA-EDCDAD824BA5}" presName="parTrans" presStyleCnt="0"/>
      <dgm:spPr/>
    </dgm:pt>
    <dgm:pt modelId="{EA98A9FF-9BE8-EB44-AF33-28481C24053C}" type="pres">
      <dgm:prSet presAssocID="{208593C1-F505-FE42-85D7-A7FAFC983210}" presName="node" presStyleLbl="align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9241B6-694C-A241-BA1C-2C9815D6A198}" type="pres">
      <dgm:prSet presAssocID="{C901E09D-1100-B742-90FA-3429750A675C}" presName="sibTrans" presStyleCnt="0"/>
      <dgm:spPr/>
    </dgm:pt>
    <dgm:pt modelId="{D5E2CF7D-E619-924D-851B-89275F816F78}" type="pres">
      <dgm:prSet presAssocID="{B53BADAC-8896-3742-ACA7-C2D2C0B43709}" presName="node" presStyleLbl="align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5A1C5E-9AC3-9B4D-8502-B941E2F62C40}" type="pres">
      <dgm:prSet presAssocID="{424F9135-EFB8-054E-9615-E73E9BFACEA0}" presName="sibTrans" presStyleCnt="0"/>
      <dgm:spPr/>
    </dgm:pt>
    <dgm:pt modelId="{D25183EC-746D-2246-B14D-EF9B26DF1397}" type="pres">
      <dgm:prSet presAssocID="{A720FBB8-DBDC-244B-AFF3-4026C07A942E}" presName="node" presStyleLbl="align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6A1E55-2BE1-0741-B641-886922633F29}" type="pres">
      <dgm:prSet presAssocID="{4DFE7E31-9AC0-8E42-8F96-E2727D1F5941}" presName="sibTrans" presStyleCnt="0"/>
      <dgm:spPr/>
    </dgm:pt>
    <dgm:pt modelId="{EABD75A4-6E8B-E349-A86E-4B78F5BD8802}" type="pres">
      <dgm:prSet presAssocID="{27714C2E-2170-9A41-9F49-24924D29F1C4}" presName="node" presStyleLbl="align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3EE6C1-1C13-6340-8DE7-A05CA338240E}" type="pres">
      <dgm:prSet presAssocID="{215F8910-18B5-B44C-AB18-724E07DA855A}" presName="vSp" presStyleCnt="0"/>
      <dgm:spPr/>
    </dgm:pt>
    <dgm:pt modelId="{B6AC87CC-B066-7B47-B242-21617530705C}" type="pres">
      <dgm:prSet presAssocID="{8E226FD6-715F-B74F-A2E5-40F177DAB68A}" presName="horFlow" presStyleCnt="0"/>
      <dgm:spPr/>
    </dgm:pt>
    <dgm:pt modelId="{1C753ED7-A3E3-574A-A684-C68BFD5C14D8}" type="pres">
      <dgm:prSet presAssocID="{8E226FD6-715F-B74F-A2E5-40F177DAB68A}" presName="bigChev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60A04502-9FFC-0849-A7EE-EB18B0B8C8E3}" srcId="{215F8910-18B5-B44C-AB18-724E07DA855A}" destId="{B53BADAC-8896-3742-ACA7-C2D2C0B43709}" srcOrd="1" destOrd="0" parTransId="{1B0F6BAA-1FBD-8641-92EC-D69D4515715A}" sibTransId="{424F9135-EFB8-054E-9615-E73E9BFACEA0}"/>
    <dgm:cxn modelId="{609F0B9F-E819-2B4B-9F47-BAC7B6190FDB}" type="presOf" srcId="{208593C1-F505-FE42-85D7-A7FAFC983210}" destId="{EA98A9FF-9BE8-EB44-AF33-28481C24053C}" srcOrd="0" destOrd="0" presId="urn:microsoft.com/office/officeart/2005/8/layout/lProcess3"/>
    <dgm:cxn modelId="{5828D7A3-64C9-4943-8632-900A02D36050}" srcId="{8D0F3895-ACAC-DA4A-BA12-25441269137A}" destId="{4AE7C4BE-6190-3442-8DFE-919C7C343FCE}" srcOrd="1" destOrd="0" parTransId="{69655AB0-F277-4F41-9477-CC10CB739A58}" sibTransId="{54E8BD74-8C55-0D45-BF5C-1803ACE35944}"/>
    <dgm:cxn modelId="{F26736F5-B990-C743-B40A-740363A8D45E}" srcId="{5A3CD71D-FF42-6A4B-B05D-4A964408CDD8}" destId="{7262197B-4F04-C349-9A05-FC39B8B421F7}" srcOrd="0" destOrd="0" parTransId="{749535C0-43D1-0845-A804-333B0346C622}" sibTransId="{1359E253-3EB1-D844-BDB5-A72E82F7F935}"/>
    <dgm:cxn modelId="{DED380F4-5BD9-EA40-BDB4-B38935B9C450}" srcId="{410240DB-F277-4B47-86B1-852742D91514}" destId="{215F8910-18B5-B44C-AB18-724E07DA855A}" srcOrd="2" destOrd="0" parTransId="{8D81DFA6-4D64-E04E-876F-7F46A457793B}" sibTransId="{71F6D34D-BDA0-FE42-94F0-0BE0CECBC32D}"/>
    <dgm:cxn modelId="{248C754C-5009-CB45-A879-502910FF6BDD}" srcId="{410240DB-F277-4B47-86B1-852742D91514}" destId="{5A3CD71D-FF42-6A4B-B05D-4A964408CDD8}" srcOrd="0" destOrd="0" parTransId="{D8C08128-B86B-934F-B436-709544A823E6}" sibTransId="{F079E26A-3A60-5E46-B1DB-2695D2241427}"/>
    <dgm:cxn modelId="{BD16ADE8-3510-7842-BEFF-608C190ECE0B}" type="presOf" srcId="{6C22637B-400F-B54E-8ED5-A6459CB5D8AB}" destId="{3D2136B1-B719-D449-A047-D6852657CACA}" srcOrd="0" destOrd="0" presId="urn:microsoft.com/office/officeart/2005/8/layout/lProcess3"/>
    <dgm:cxn modelId="{894AC6AC-3677-6848-BEB8-4C57BF267382}" srcId="{215F8910-18B5-B44C-AB18-724E07DA855A}" destId="{A720FBB8-DBDC-244B-AFF3-4026C07A942E}" srcOrd="2" destOrd="0" parTransId="{A15323CF-5962-7C4E-800E-A1779ECE3A5B}" sibTransId="{4DFE7E31-9AC0-8E42-8F96-E2727D1F5941}"/>
    <dgm:cxn modelId="{5F348C80-17AC-AD43-A4FE-E3470EFBAD0C}" type="presOf" srcId="{27714C2E-2170-9A41-9F49-24924D29F1C4}" destId="{EABD75A4-6E8B-E349-A86E-4B78F5BD8802}" srcOrd="0" destOrd="0" presId="urn:microsoft.com/office/officeart/2005/8/layout/lProcess3"/>
    <dgm:cxn modelId="{965C2959-A5AC-F645-837E-503A7B0A6760}" type="presOf" srcId="{410240DB-F277-4B47-86B1-852742D91514}" destId="{31427D8A-F2ED-D741-B806-2C5858749158}" srcOrd="0" destOrd="0" presId="urn:microsoft.com/office/officeart/2005/8/layout/lProcess3"/>
    <dgm:cxn modelId="{0B66B0BB-14DC-404B-8933-EBC99DC8661D}" type="presOf" srcId="{5A3CD71D-FF42-6A4B-B05D-4A964408CDD8}" destId="{209978AC-4319-0246-980E-B945281ABA8A}" srcOrd="0" destOrd="0" presId="urn:microsoft.com/office/officeart/2005/8/layout/lProcess3"/>
    <dgm:cxn modelId="{4DF36A0B-6F88-AB47-95AE-D24FFE3948BA}" srcId="{8D0F3895-ACAC-DA4A-BA12-25441269137A}" destId="{5B477D03-3E08-1246-8770-C87623A0E490}" srcOrd="0" destOrd="0" parTransId="{065E9DBE-97E9-2346-BF03-BBA2F489A957}" sibTransId="{D6BF0366-5116-7749-9601-1CAC61172325}"/>
    <dgm:cxn modelId="{CD4212A9-53DC-3B45-91EA-266176DA0216}" srcId="{8D0F3895-ACAC-DA4A-BA12-25441269137A}" destId="{6C22637B-400F-B54E-8ED5-A6459CB5D8AB}" srcOrd="2" destOrd="0" parTransId="{794D8F57-0535-F745-AF0A-6941D9742346}" sibTransId="{EC2DBD57-4867-D444-97D6-ECADA6C063D7}"/>
    <dgm:cxn modelId="{1A2450A5-8CF4-AD42-89F4-17BCE841C91F}" type="presOf" srcId="{B53BADAC-8896-3742-ACA7-C2D2C0B43709}" destId="{D5E2CF7D-E619-924D-851B-89275F816F78}" srcOrd="0" destOrd="0" presId="urn:microsoft.com/office/officeart/2005/8/layout/lProcess3"/>
    <dgm:cxn modelId="{5DD50643-A72D-AE44-A7AF-0D17AF460198}" srcId="{410240DB-F277-4B47-86B1-852742D91514}" destId="{8D0F3895-ACAC-DA4A-BA12-25441269137A}" srcOrd="1" destOrd="0" parTransId="{ECAE344D-2D27-C34C-A7BC-1055C3D62A01}" sibTransId="{0B933940-A827-1642-831A-557007C3BA02}"/>
    <dgm:cxn modelId="{E128D6AF-AFC0-D447-9238-51467A8C12D1}" type="presOf" srcId="{215F8910-18B5-B44C-AB18-724E07DA855A}" destId="{0B67C5B8-41E0-BF4C-8C14-D24C97F51BFC}" srcOrd="0" destOrd="0" presId="urn:microsoft.com/office/officeart/2005/8/layout/lProcess3"/>
    <dgm:cxn modelId="{8FC8E8CD-E6FC-134C-BA55-0AA29616D0C3}" type="presOf" srcId="{5B477D03-3E08-1246-8770-C87623A0E490}" destId="{978F8616-7169-D542-A6C6-DAFC53951CAA}" srcOrd="0" destOrd="0" presId="urn:microsoft.com/office/officeart/2005/8/layout/lProcess3"/>
    <dgm:cxn modelId="{E4E088B9-EDFD-2948-A6C4-5C8F958C16BC}" type="presOf" srcId="{7262197B-4F04-C349-9A05-FC39B8B421F7}" destId="{337B233A-04E3-1441-A761-CDCA149AC092}" srcOrd="0" destOrd="0" presId="urn:microsoft.com/office/officeart/2005/8/layout/lProcess3"/>
    <dgm:cxn modelId="{1639D3B7-1ABF-1E46-A78C-542D885A6646}" type="presOf" srcId="{8D0F3895-ACAC-DA4A-BA12-25441269137A}" destId="{1B3CE571-7D99-8242-860E-20D227745A17}" srcOrd="0" destOrd="0" presId="urn:microsoft.com/office/officeart/2005/8/layout/lProcess3"/>
    <dgm:cxn modelId="{FED9F2FC-7AA7-4A4E-908A-6576E57A7E2A}" type="presOf" srcId="{8E226FD6-715F-B74F-A2E5-40F177DAB68A}" destId="{1C753ED7-A3E3-574A-A684-C68BFD5C14D8}" srcOrd="0" destOrd="0" presId="urn:microsoft.com/office/officeart/2005/8/layout/lProcess3"/>
    <dgm:cxn modelId="{6E0A172C-8DEA-2C4C-9EAE-1A94F3CECB2B}" type="presOf" srcId="{A720FBB8-DBDC-244B-AFF3-4026C07A942E}" destId="{D25183EC-746D-2246-B14D-EF9B26DF1397}" srcOrd="0" destOrd="0" presId="urn:microsoft.com/office/officeart/2005/8/layout/lProcess3"/>
    <dgm:cxn modelId="{981383B4-49F0-6C46-AFA7-64EDCCCEFE85}" srcId="{215F8910-18B5-B44C-AB18-724E07DA855A}" destId="{208593C1-F505-FE42-85D7-A7FAFC983210}" srcOrd="0" destOrd="0" parTransId="{702279E2-0FB5-0642-A5EA-EDCDAD824BA5}" sibTransId="{C901E09D-1100-B742-90FA-3429750A675C}"/>
    <dgm:cxn modelId="{2E610B6E-FE75-5443-89F8-45DE37D7D359}" srcId="{410240DB-F277-4B47-86B1-852742D91514}" destId="{8E226FD6-715F-B74F-A2E5-40F177DAB68A}" srcOrd="3" destOrd="0" parTransId="{ECF0218D-D815-3E45-A51B-4CE297F4D42F}" sibTransId="{54265573-2EEC-EF4E-A591-21EBC945CF7B}"/>
    <dgm:cxn modelId="{FCBCC110-0F26-D640-BCA4-22B69FA1E694}" srcId="{215F8910-18B5-B44C-AB18-724E07DA855A}" destId="{27714C2E-2170-9A41-9F49-24924D29F1C4}" srcOrd="3" destOrd="0" parTransId="{8CF6ED0B-9311-AF44-8C55-8BF563FB94AC}" sibTransId="{FEF6503B-5A30-FF4F-98DA-C18EDE58EE8F}"/>
    <dgm:cxn modelId="{402074D9-3C35-9848-ACF0-6E3581188886}" type="presOf" srcId="{4AE7C4BE-6190-3442-8DFE-919C7C343FCE}" destId="{04C09E4E-6373-3E49-A3CD-13E9869A8275}" srcOrd="0" destOrd="0" presId="urn:microsoft.com/office/officeart/2005/8/layout/lProcess3"/>
    <dgm:cxn modelId="{634827FB-9503-804A-9BD4-73534C7B3EC2}" type="presParOf" srcId="{31427D8A-F2ED-D741-B806-2C5858749158}" destId="{0DFA54B9-D4DA-6C4A-8809-7DE83C053D64}" srcOrd="0" destOrd="0" presId="urn:microsoft.com/office/officeart/2005/8/layout/lProcess3"/>
    <dgm:cxn modelId="{55C9712D-17E3-3D48-B96F-C39DC4140D44}" type="presParOf" srcId="{0DFA54B9-D4DA-6C4A-8809-7DE83C053D64}" destId="{209978AC-4319-0246-980E-B945281ABA8A}" srcOrd="0" destOrd="0" presId="urn:microsoft.com/office/officeart/2005/8/layout/lProcess3"/>
    <dgm:cxn modelId="{489B9259-FE9D-A042-946F-5506FA97B261}" type="presParOf" srcId="{0DFA54B9-D4DA-6C4A-8809-7DE83C053D64}" destId="{7FAB0BBD-2966-6F40-B245-E78C1978328C}" srcOrd="1" destOrd="0" presId="urn:microsoft.com/office/officeart/2005/8/layout/lProcess3"/>
    <dgm:cxn modelId="{E3DB2FD7-6614-A841-AA6C-F740E0BA8ED4}" type="presParOf" srcId="{0DFA54B9-D4DA-6C4A-8809-7DE83C053D64}" destId="{337B233A-04E3-1441-A761-CDCA149AC092}" srcOrd="2" destOrd="0" presId="urn:microsoft.com/office/officeart/2005/8/layout/lProcess3"/>
    <dgm:cxn modelId="{3A3F13AA-0132-3C49-A3BD-E9DDAFD563A8}" type="presParOf" srcId="{31427D8A-F2ED-D741-B806-2C5858749158}" destId="{94746831-37B3-D84B-94D0-8008C8EE09AC}" srcOrd="1" destOrd="0" presId="urn:microsoft.com/office/officeart/2005/8/layout/lProcess3"/>
    <dgm:cxn modelId="{D076239D-174F-764D-9D3B-1FD7465EA61F}" type="presParOf" srcId="{31427D8A-F2ED-D741-B806-2C5858749158}" destId="{316DCC9B-A850-2A4F-9056-C7EB5F195C2E}" srcOrd="2" destOrd="0" presId="urn:microsoft.com/office/officeart/2005/8/layout/lProcess3"/>
    <dgm:cxn modelId="{6BAC5704-4966-F949-A22D-CAFD3322F20F}" type="presParOf" srcId="{316DCC9B-A850-2A4F-9056-C7EB5F195C2E}" destId="{1B3CE571-7D99-8242-860E-20D227745A17}" srcOrd="0" destOrd="0" presId="urn:microsoft.com/office/officeart/2005/8/layout/lProcess3"/>
    <dgm:cxn modelId="{A47972B7-47D9-434E-B0E6-33F1A5491000}" type="presParOf" srcId="{316DCC9B-A850-2A4F-9056-C7EB5F195C2E}" destId="{0CAF6A5D-DE28-ED4B-9B86-81EC9799DA25}" srcOrd="1" destOrd="0" presId="urn:microsoft.com/office/officeart/2005/8/layout/lProcess3"/>
    <dgm:cxn modelId="{08B4BA96-4B8E-9341-B7D4-EED477F65DC7}" type="presParOf" srcId="{316DCC9B-A850-2A4F-9056-C7EB5F195C2E}" destId="{978F8616-7169-D542-A6C6-DAFC53951CAA}" srcOrd="2" destOrd="0" presId="urn:microsoft.com/office/officeart/2005/8/layout/lProcess3"/>
    <dgm:cxn modelId="{B433914F-4AAA-0948-B0B7-881F515960AB}" type="presParOf" srcId="{316DCC9B-A850-2A4F-9056-C7EB5F195C2E}" destId="{598A4C35-8BA9-0546-8A75-9D1EEC5170B4}" srcOrd="3" destOrd="0" presId="urn:microsoft.com/office/officeart/2005/8/layout/lProcess3"/>
    <dgm:cxn modelId="{8BB2BEC3-99BC-8645-A903-D1125645CF8B}" type="presParOf" srcId="{316DCC9B-A850-2A4F-9056-C7EB5F195C2E}" destId="{04C09E4E-6373-3E49-A3CD-13E9869A8275}" srcOrd="4" destOrd="0" presId="urn:microsoft.com/office/officeart/2005/8/layout/lProcess3"/>
    <dgm:cxn modelId="{7A6493D8-C740-B047-B58C-E68647A87DBD}" type="presParOf" srcId="{316DCC9B-A850-2A4F-9056-C7EB5F195C2E}" destId="{D0961D39-4092-F74A-96DF-A1B83EC82067}" srcOrd="5" destOrd="0" presId="urn:microsoft.com/office/officeart/2005/8/layout/lProcess3"/>
    <dgm:cxn modelId="{4BD2EBAA-D5F3-0A4D-B080-CABED7C2C88B}" type="presParOf" srcId="{316DCC9B-A850-2A4F-9056-C7EB5F195C2E}" destId="{3D2136B1-B719-D449-A047-D6852657CACA}" srcOrd="6" destOrd="0" presId="urn:microsoft.com/office/officeart/2005/8/layout/lProcess3"/>
    <dgm:cxn modelId="{89E3349F-A123-D448-A00A-D1EE25E59A77}" type="presParOf" srcId="{31427D8A-F2ED-D741-B806-2C5858749158}" destId="{424D6F8E-310D-7B4C-9FDF-5A177413EF11}" srcOrd="3" destOrd="0" presId="urn:microsoft.com/office/officeart/2005/8/layout/lProcess3"/>
    <dgm:cxn modelId="{82355098-1771-DB4A-B3BA-E10739AA5094}" type="presParOf" srcId="{31427D8A-F2ED-D741-B806-2C5858749158}" destId="{BF10B695-B543-A541-BC5E-68EA8651C5A4}" srcOrd="4" destOrd="0" presId="urn:microsoft.com/office/officeart/2005/8/layout/lProcess3"/>
    <dgm:cxn modelId="{51D5E43B-3873-D94A-80C9-938F80F24BFF}" type="presParOf" srcId="{BF10B695-B543-A541-BC5E-68EA8651C5A4}" destId="{0B67C5B8-41E0-BF4C-8C14-D24C97F51BFC}" srcOrd="0" destOrd="0" presId="urn:microsoft.com/office/officeart/2005/8/layout/lProcess3"/>
    <dgm:cxn modelId="{BB7C1C29-3EFE-A24F-97FF-E2F28DBA5F64}" type="presParOf" srcId="{BF10B695-B543-A541-BC5E-68EA8651C5A4}" destId="{F23B5C27-22D0-034F-B57B-DC7D39B74102}" srcOrd="1" destOrd="0" presId="urn:microsoft.com/office/officeart/2005/8/layout/lProcess3"/>
    <dgm:cxn modelId="{BE0C9C42-1F8F-2B43-A90B-5B16D9133CF7}" type="presParOf" srcId="{BF10B695-B543-A541-BC5E-68EA8651C5A4}" destId="{EA98A9FF-9BE8-EB44-AF33-28481C24053C}" srcOrd="2" destOrd="0" presId="urn:microsoft.com/office/officeart/2005/8/layout/lProcess3"/>
    <dgm:cxn modelId="{72A545D1-981B-8D4D-8814-6CF4F5ADC1BD}" type="presParOf" srcId="{BF10B695-B543-A541-BC5E-68EA8651C5A4}" destId="{B89241B6-694C-A241-BA1C-2C9815D6A198}" srcOrd="3" destOrd="0" presId="urn:microsoft.com/office/officeart/2005/8/layout/lProcess3"/>
    <dgm:cxn modelId="{ECCD4D29-7103-2C43-AC8B-B1DEAED86B05}" type="presParOf" srcId="{BF10B695-B543-A541-BC5E-68EA8651C5A4}" destId="{D5E2CF7D-E619-924D-851B-89275F816F78}" srcOrd="4" destOrd="0" presId="urn:microsoft.com/office/officeart/2005/8/layout/lProcess3"/>
    <dgm:cxn modelId="{809DDC85-7DD0-B843-95C2-F80F720DE001}" type="presParOf" srcId="{BF10B695-B543-A541-BC5E-68EA8651C5A4}" destId="{5B5A1C5E-9AC3-9B4D-8502-B941E2F62C40}" srcOrd="5" destOrd="0" presId="urn:microsoft.com/office/officeart/2005/8/layout/lProcess3"/>
    <dgm:cxn modelId="{11538E25-37DC-9E4C-A3C3-D193631B61F7}" type="presParOf" srcId="{BF10B695-B543-A541-BC5E-68EA8651C5A4}" destId="{D25183EC-746D-2246-B14D-EF9B26DF1397}" srcOrd="6" destOrd="0" presId="urn:microsoft.com/office/officeart/2005/8/layout/lProcess3"/>
    <dgm:cxn modelId="{B4980171-C439-9C46-BCF7-2A1790094C2D}" type="presParOf" srcId="{BF10B695-B543-A541-BC5E-68EA8651C5A4}" destId="{B86A1E55-2BE1-0741-B641-886922633F29}" srcOrd="7" destOrd="0" presId="urn:microsoft.com/office/officeart/2005/8/layout/lProcess3"/>
    <dgm:cxn modelId="{FF3CF867-A412-2A4C-BA00-2A84071ED388}" type="presParOf" srcId="{BF10B695-B543-A541-BC5E-68EA8651C5A4}" destId="{EABD75A4-6E8B-E349-A86E-4B78F5BD8802}" srcOrd="8" destOrd="0" presId="urn:microsoft.com/office/officeart/2005/8/layout/lProcess3"/>
    <dgm:cxn modelId="{F0E609EA-C914-AA4A-B6D8-9887982442E5}" type="presParOf" srcId="{31427D8A-F2ED-D741-B806-2C5858749158}" destId="{D73EE6C1-1C13-6340-8DE7-A05CA338240E}" srcOrd="5" destOrd="0" presId="urn:microsoft.com/office/officeart/2005/8/layout/lProcess3"/>
    <dgm:cxn modelId="{5D98404A-CDC2-9E47-B507-07C059693964}" type="presParOf" srcId="{31427D8A-F2ED-D741-B806-2C5858749158}" destId="{B6AC87CC-B066-7B47-B242-21617530705C}" srcOrd="6" destOrd="0" presId="urn:microsoft.com/office/officeart/2005/8/layout/lProcess3"/>
    <dgm:cxn modelId="{1BB6DA8E-F17F-6A46-B5BF-9FD43D2B20C5}" type="presParOf" srcId="{B6AC87CC-B066-7B47-B242-21617530705C}" destId="{1C753ED7-A3E3-574A-A684-C68BFD5C14D8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9978AC-4319-0246-980E-B945281ABA8A}">
      <dsp:nvSpPr>
        <dsp:cNvPr id="0" name=""/>
        <dsp:cNvSpPr/>
      </dsp:nvSpPr>
      <dsp:spPr>
        <a:xfrm>
          <a:off x="654231" y="60"/>
          <a:ext cx="2305085" cy="922034"/>
        </a:xfrm>
        <a:prstGeom prst="chevron">
          <a:avLst/>
        </a:prstGeom>
        <a:solidFill>
          <a:schemeClr val="accent5"/>
        </a:solidFill>
        <a:ln w="15875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Working Draft</a:t>
          </a:r>
          <a:endParaRPr lang="en-US" sz="2000" kern="1200" dirty="0"/>
        </a:p>
      </dsp:txBody>
      <dsp:txXfrm>
        <a:off x="1115248" y="60"/>
        <a:ext cx="1383051" cy="922034"/>
      </dsp:txXfrm>
    </dsp:sp>
    <dsp:sp modelId="{337B233A-04E3-1441-A761-CDCA149AC092}">
      <dsp:nvSpPr>
        <dsp:cNvPr id="0" name=""/>
        <dsp:cNvSpPr/>
      </dsp:nvSpPr>
      <dsp:spPr>
        <a:xfrm>
          <a:off x="2659656" y="78433"/>
          <a:ext cx="1913221" cy="765288"/>
        </a:xfrm>
        <a:prstGeom prst="chevron">
          <a:avLst/>
        </a:prstGeom>
        <a:gradFill rotWithShape="1">
          <a:gsLst>
            <a:gs pos="0">
              <a:schemeClr val="accent1"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shade val="99000"/>
                <a:satMod val="120000"/>
              </a:schemeClr>
            </a:gs>
            <a:gs pos="100000">
              <a:schemeClr val="accent1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Full Majority vote of TC</a:t>
          </a:r>
          <a:endParaRPr lang="en-US" sz="1300" kern="1200" dirty="0"/>
        </a:p>
      </dsp:txBody>
      <dsp:txXfrm>
        <a:off x="3042300" y="78433"/>
        <a:ext cx="1147933" cy="765288"/>
      </dsp:txXfrm>
    </dsp:sp>
    <dsp:sp modelId="{1B3CE571-7D99-8242-860E-20D227745A17}">
      <dsp:nvSpPr>
        <dsp:cNvPr id="0" name=""/>
        <dsp:cNvSpPr/>
      </dsp:nvSpPr>
      <dsp:spPr>
        <a:xfrm>
          <a:off x="654231" y="1051179"/>
          <a:ext cx="2305085" cy="922034"/>
        </a:xfrm>
        <a:prstGeom prst="chevron">
          <a:avLst/>
        </a:prstGeom>
        <a:solidFill>
          <a:schemeClr val="accent5"/>
        </a:solidFill>
        <a:ln w="15875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Committee Specification Draft</a:t>
          </a:r>
          <a:endParaRPr lang="en-US" sz="2000" kern="1200" dirty="0"/>
        </a:p>
      </dsp:txBody>
      <dsp:txXfrm>
        <a:off x="1115248" y="1051179"/>
        <a:ext cx="1383051" cy="922034"/>
      </dsp:txXfrm>
    </dsp:sp>
    <dsp:sp modelId="{978F8616-7169-D542-A6C6-DAFC53951CAA}">
      <dsp:nvSpPr>
        <dsp:cNvPr id="0" name=""/>
        <dsp:cNvSpPr/>
      </dsp:nvSpPr>
      <dsp:spPr>
        <a:xfrm>
          <a:off x="2659656" y="1129552"/>
          <a:ext cx="1913221" cy="765288"/>
        </a:xfrm>
        <a:prstGeom prst="chevron">
          <a:avLst/>
        </a:prstGeom>
        <a:gradFill rotWithShape="1">
          <a:gsLst>
            <a:gs pos="0">
              <a:schemeClr val="accent1"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shade val="99000"/>
                <a:satMod val="120000"/>
              </a:schemeClr>
            </a:gs>
            <a:gs pos="100000">
              <a:schemeClr val="accent1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Full Majority vote of TC to Open Public Review</a:t>
          </a:r>
          <a:endParaRPr lang="en-US" sz="1300" kern="1200" dirty="0"/>
        </a:p>
      </dsp:txBody>
      <dsp:txXfrm>
        <a:off x="3042300" y="1129552"/>
        <a:ext cx="1147933" cy="765288"/>
      </dsp:txXfrm>
    </dsp:sp>
    <dsp:sp modelId="{04C09E4E-6373-3E49-A3CD-13E9869A8275}">
      <dsp:nvSpPr>
        <dsp:cNvPr id="0" name=""/>
        <dsp:cNvSpPr/>
      </dsp:nvSpPr>
      <dsp:spPr>
        <a:xfrm>
          <a:off x="4305026" y="1129552"/>
          <a:ext cx="1913221" cy="765288"/>
        </a:xfrm>
        <a:prstGeom prst="chevron">
          <a:avLst/>
        </a:prstGeom>
        <a:gradFill rotWithShape="1">
          <a:gsLst>
            <a:gs pos="0">
              <a:schemeClr val="accent1"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shade val="99000"/>
                <a:satMod val="120000"/>
              </a:schemeClr>
            </a:gs>
            <a:gs pos="100000">
              <a:schemeClr val="accent1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30 day public review period</a:t>
          </a:r>
          <a:endParaRPr lang="en-US" sz="1300" kern="1200" dirty="0"/>
        </a:p>
      </dsp:txBody>
      <dsp:txXfrm>
        <a:off x="4687670" y="1129552"/>
        <a:ext cx="1147933" cy="765288"/>
      </dsp:txXfrm>
    </dsp:sp>
    <dsp:sp modelId="{3D2136B1-B719-D449-A047-D6852657CACA}">
      <dsp:nvSpPr>
        <dsp:cNvPr id="0" name=""/>
        <dsp:cNvSpPr/>
      </dsp:nvSpPr>
      <dsp:spPr>
        <a:xfrm>
          <a:off x="5950396" y="1129552"/>
          <a:ext cx="1913221" cy="765288"/>
        </a:xfrm>
        <a:prstGeom prst="chevron">
          <a:avLst/>
        </a:prstGeom>
        <a:gradFill rotWithShape="1">
          <a:gsLst>
            <a:gs pos="0">
              <a:schemeClr val="accent1"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shade val="99000"/>
                <a:satMod val="120000"/>
              </a:schemeClr>
            </a:gs>
            <a:gs pos="100000">
              <a:schemeClr val="accent1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Special Majority vote of TC to accept specification</a:t>
          </a:r>
          <a:endParaRPr lang="en-US" sz="1300" kern="1200" dirty="0"/>
        </a:p>
      </dsp:txBody>
      <dsp:txXfrm>
        <a:off x="6333040" y="1129552"/>
        <a:ext cx="1147933" cy="765288"/>
      </dsp:txXfrm>
    </dsp:sp>
    <dsp:sp modelId="{0B67C5B8-41E0-BF4C-8C14-D24C97F51BFC}">
      <dsp:nvSpPr>
        <dsp:cNvPr id="0" name=""/>
        <dsp:cNvSpPr/>
      </dsp:nvSpPr>
      <dsp:spPr>
        <a:xfrm>
          <a:off x="654231" y="2102298"/>
          <a:ext cx="2305085" cy="922034"/>
        </a:xfrm>
        <a:prstGeom prst="chevron">
          <a:avLst/>
        </a:prstGeom>
        <a:solidFill>
          <a:schemeClr val="accent5"/>
        </a:solidFill>
        <a:ln w="15875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Committee Specification</a:t>
          </a:r>
          <a:endParaRPr lang="en-US" sz="2000" kern="1200" dirty="0"/>
        </a:p>
      </dsp:txBody>
      <dsp:txXfrm>
        <a:off x="1115248" y="2102298"/>
        <a:ext cx="1383051" cy="922034"/>
      </dsp:txXfrm>
    </dsp:sp>
    <dsp:sp modelId="{EA98A9FF-9BE8-EB44-AF33-28481C24053C}">
      <dsp:nvSpPr>
        <dsp:cNvPr id="0" name=""/>
        <dsp:cNvSpPr/>
      </dsp:nvSpPr>
      <dsp:spPr>
        <a:xfrm>
          <a:off x="2659656" y="2180671"/>
          <a:ext cx="1913221" cy="765288"/>
        </a:xfrm>
        <a:prstGeom prst="chevron">
          <a:avLst/>
        </a:prstGeom>
        <a:gradFill rotWithShape="1">
          <a:gsLst>
            <a:gs pos="0">
              <a:schemeClr val="accent1"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shade val="99000"/>
                <a:satMod val="120000"/>
              </a:schemeClr>
            </a:gs>
            <a:gs pos="100000">
              <a:schemeClr val="accent1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3 Statements of Use</a:t>
          </a:r>
          <a:endParaRPr lang="en-US" sz="1300" kern="1200" dirty="0"/>
        </a:p>
      </dsp:txBody>
      <dsp:txXfrm>
        <a:off x="3042300" y="2180671"/>
        <a:ext cx="1147933" cy="765288"/>
      </dsp:txXfrm>
    </dsp:sp>
    <dsp:sp modelId="{D5E2CF7D-E619-924D-851B-89275F816F78}">
      <dsp:nvSpPr>
        <dsp:cNvPr id="0" name=""/>
        <dsp:cNvSpPr/>
      </dsp:nvSpPr>
      <dsp:spPr>
        <a:xfrm>
          <a:off x="4305026" y="2180671"/>
          <a:ext cx="1913221" cy="765288"/>
        </a:xfrm>
        <a:prstGeom prst="chevron">
          <a:avLst/>
        </a:prstGeom>
        <a:gradFill rotWithShape="1">
          <a:gsLst>
            <a:gs pos="0">
              <a:schemeClr val="accent1"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shade val="99000"/>
                <a:satMod val="120000"/>
              </a:schemeClr>
            </a:gs>
            <a:gs pos="100000">
              <a:schemeClr val="accent1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Special Majority vote of TC</a:t>
          </a:r>
          <a:endParaRPr lang="en-US" sz="1300" kern="1200" dirty="0"/>
        </a:p>
      </dsp:txBody>
      <dsp:txXfrm>
        <a:off x="4687670" y="2180671"/>
        <a:ext cx="1147933" cy="765288"/>
      </dsp:txXfrm>
    </dsp:sp>
    <dsp:sp modelId="{D25183EC-746D-2246-B14D-EF9B26DF1397}">
      <dsp:nvSpPr>
        <dsp:cNvPr id="0" name=""/>
        <dsp:cNvSpPr/>
      </dsp:nvSpPr>
      <dsp:spPr>
        <a:xfrm>
          <a:off x="5950396" y="2180671"/>
          <a:ext cx="1913221" cy="765288"/>
        </a:xfrm>
        <a:prstGeom prst="chevron">
          <a:avLst/>
        </a:prstGeom>
        <a:gradFill rotWithShape="1">
          <a:gsLst>
            <a:gs pos="0">
              <a:schemeClr val="accent1"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shade val="99000"/>
                <a:satMod val="120000"/>
              </a:schemeClr>
            </a:gs>
            <a:gs pos="100000">
              <a:schemeClr val="accent1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60 day public review period</a:t>
          </a:r>
          <a:endParaRPr lang="en-US" sz="1300" kern="1200" dirty="0"/>
        </a:p>
      </dsp:txBody>
      <dsp:txXfrm>
        <a:off x="6333040" y="2180671"/>
        <a:ext cx="1147933" cy="765288"/>
      </dsp:txXfrm>
    </dsp:sp>
    <dsp:sp modelId="{EABD75A4-6E8B-E349-A86E-4B78F5BD8802}">
      <dsp:nvSpPr>
        <dsp:cNvPr id="0" name=""/>
        <dsp:cNvSpPr/>
      </dsp:nvSpPr>
      <dsp:spPr>
        <a:xfrm>
          <a:off x="7595767" y="2180671"/>
          <a:ext cx="1913221" cy="765288"/>
        </a:xfrm>
        <a:prstGeom prst="chevron">
          <a:avLst/>
        </a:prstGeom>
        <a:gradFill rotWithShape="1">
          <a:gsLst>
            <a:gs pos="0">
              <a:schemeClr val="accent1"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shade val="99000"/>
                <a:satMod val="120000"/>
              </a:schemeClr>
            </a:gs>
            <a:gs pos="100000">
              <a:schemeClr val="accent1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OASIS membership ballot</a:t>
          </a:r>
          <a:endParaRPr lang="en-US" sz="1300" kern="1200" dirty="0"/>
        </a:p>
      </dsp:txBody>
      <dsp:txXfrm>
        <a:off x="7978411" y="2180671"/>
        <a:ext cx="1147933" cy="765288"/>
      </dsp:txXfrm>
    </dsp:sp>
    <dsp:sp modelId="{1C753ED7-A3E3-574A-A684-C68BFD5C14D8}">
      <dsp:nvSpPr>
        <dsp:cNvPr id="0" name=""/>
        <dsp:cNvSpPr/>
      </dsp:nvSpPr>
      <dsp:spPr>
        <a:xfrm>
          <a:off x="654231" y="3153418"/>
          <a:ext cx="2305085" cy="922034"/>
        </a:xfrm>
        <a:prstGeom prst="chevron">
          <a:avLst/>
        </a:prstGeom>
        <a:solidFill>
          <a:schemeClr val="accent5"/>
        </a:solidFill>
        <a:ln w="15875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OASIS </a:t>
          </a:r>
          <a:r>
            <a:rPr lang="en-US" sz="2000" kern="1200" smtClean="0"/>
            <a:t>Standard</a:t>
          </a:r>
          <a:endParaRPr lang="en-US" sz="2000" kern="1200" dirty="0"/>
        </a:p>
      </dsp:txBody>
      <dsp:txXfrm>
        <a:off x="1115248" y="3153418"/>
        <a:ext cx="1383051" cy="922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5734C-2C21-724D-955E-BDBB754ED845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57E01-EF16-804B-B7AF-E0B788100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82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4A36-6C54-4522-9F15-F65A7251B242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699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4A36-6C54-4522-9F15-F65A7251B242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56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4A36-6C54-4522-9F15-F65A7251B242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15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4A36-6C54-4522-9F15-F65A7251B242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7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4A36-6C54-4522-9F15-F65A7251B242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30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4A36-6C54-4522-9F15-F65A7251B242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6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4A36-6C54-4522-9F15-F65A7251B242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90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4A36-6C54-4522-9F15-F65A7251B242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41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4A36-6C54-4522-9F15-F65A7251B242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1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4854A36-6C54-4522-9F15-F65A7251B242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20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4A36-6C54-4522-9F15-F65A7251B242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68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4854A36-6C54-4522-9F15-F65A7251B242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259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path forward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3185861"/>
            <a:ext cx="2369820" cy="988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96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097280" y="2834642"/>
            <a:ext cx="10058400" cy="3467006"/>
          </a:xfrm>
        </p:spPr>
        <p:txBody>
          <a:bodyPr>
            <a:normAutofit/>
          </a:bodyPr>
          <a:lstStyle/>
          <a:p>
            <a:r>
              <a:rPr lang="en-US" sz="2400" b="1" u="sng" dirty="0" smtClean="0"/>
              <a:t>Current Open Items</a:t>
            </a:r>
          </a:p>
          <a:p>
            <a:pPr>
              <a:buFont typeface="Wingdings" charset="2"/>
              <a:buChar char="§"/>
            </a:pPr>
            <a:r>
              <a:rPr lang="en-US" sz="2400" dirty="0" smtClean="0"/>
              <a:t> </a:t>
            </a:r>
            <a:r>
              <a:rPr lang="en-US" sz="2400" dirty="0" smtClean="0"/>
              <a:t>Patterning, Location, Observed Data</a:t>
            </a:r>
            <a:endParaRPr lang="en-US" sz="2400" dirty="0" smtClean="0"/>
          </a:p>
          <a:p>
            <a:pPr>
              <a:buFont typeface="Wingdings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Conformance for Patterning, Cyber Observables</a:t>
            </a:r>
          </a:p>
          <a:p>
            <a:pPr>
              <a:buFont typeface="Wingdings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Editorial Work – Merging documents, creating normative references</a:t>
            </a:r>
            <a:endParaRPr lang="en-US" sz="22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097280" y="2025748"/>
            <a:ext cx="10058400" cy="422031"/>
          </a:xfrm>
        </p:spPr>
        <p:txBody>
          <a:bodyPr>
            <a:normAutofit/>
          </a:bodyPr>
          <a:lstStyle/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STIX 2.0 RC3 is In Progress</a:t>
            </a:r>
            <a:endParaRPr lang="en-US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2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1" y="2155506"/>
            <a:ext cx="4617720" cy="39639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Late October</a:t>
            </a:r>
          </a:p>
          <a:p>
            <a:pPr marL="0" indent="0">
              <a:buNone/>
            </a:pPr>
            <a:r>
              <a:rPr lang="en-US" dirty="0" smtClean="0"/>
              <a:t>Finalize patterning and other open issues</a:t>
            </a:r>
          </a:p>
          <a:p>
            <a:pPr marL="0" indent="0">
              <a:buNone/>
            </a:pPr>
            <a:r>
              <a:rPr lang="en-US" dirty="0" smtClean="0"/>
              <a:t>Convert documents to OASIS templates*</a:t>
            </a: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Early-Mid November</a:t>
            </a:r>
          </a:p>
          <a:p>
            <a:pPr marL="0" indent="0">
              <a:buNone/>
            </a:pPr>
            <a:r>
              <a:rPr lang="en-US" dirty="0" smtClean="0"/>
              <a:t>Open ballot to approve CSD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6752410" y="2155506"/>
            <a:ext cx="4617720" cy="39639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What’s Next</a:t>
            </a:r>
          </a:p>
          <a:p>
            <a:pPr marL="0" indent="0">
              <a:buNone/>
            </a:pPr>
            <a:r>
              <a:rPr lang="en-US" dirty="0" smtClean="0"/>
              <a:t>Ballot to determine whether we proceed with CS</a:t>
            </a:r>
          </a:p>
          <a:p>
            <a:pPr marL="0" indent="0">
              <a:buNone/>
            </a:pPr>
            <a:r>
              <a:rPr lang="en-US" dirty="0" smtClean="0"/>
              <a:t>	If yes: Submit CSD for public review</a:t>
            </a:r>
          </a:p>
          <a:p>
            <a:pPr marL="0" indent="0">
              <a:buNone/>
            </a:pPr>
            <a:r>
              <a:rPr lang="en-US" dirty="0" smtClean="0"/>
              <a:t>Begin work on next release (can be concurrent)</a:t>
            </a:r>
          </a:p>
        </p:txBody>
      </p:sp>
    </p:spTree>
    <p:extLst>
      <p:ext uri="{BB962C8B-B14F-4D97-AF65-F5344CB8AC3E}">
        <p14:creationId xmlns:p14="http://schemas.microsoft.com/office/powerpoint/2010/main" val="135333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OASIS Process – STIX 2.0 RC3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580248678"/>
              </p:ext>
            </p:extLst>
          </p:nvPr>
        </p:nvGraphicFramePr>
        <p:xfrm>
          <a:off x="1097280" y="1948376"/>
          <a:ext cx="10163220" cy="4075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849086" y="4114800"/>
            <a:ext cx="1038327" cy="36680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954" y="4481609"/>
            <a:ext cx="1816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Est. January 2017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097280" y="2372082"/>
            <a:ext cx="960120" cy="40377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9097" y="2372082"/>
            <a:ext cx="735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Now*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849086" y="3308661"/>
            <a:ext cx="1038327" cy="36680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954" y="3675470"/>
            <a:ext cx="1560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Est. November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5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CSD Vs. CS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1" y="2155506"/>
            <a:ext cx="4617720" cy="39639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Committee Specification Draft</a:t>
            </a:r>
          </a:p>
          <a:p>
            <a:pPr marL="0" indent="0">
              <a:buNone/>
            </a:pPr>
            <a:r>
              <a:rPr lang="en-US" dirty="0" smtClean="0"/>
              <a:t>TC can release many CSDs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Does not require IPR disclosure by TC members, does not provide IPR protections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Is only reviewed by TC members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6752410" y="2155506"/>
            <a:ext cx="4617720" cy="39639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Committee Specification</a:t>
            </a:r>
          </a:p>
          <a:p>
            <a:pPr marL="0" indent="0">
              <a:buNone/>
            </a:pPr>
            <a:r>
              <a:rPr lang="en-US" dirty="0" smtClean="0"/>
              <a:t>Once approved, is set as that version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Requires IPR disclosure, and locks in IPR protections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Must go through 30 day public review period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17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324</TotalTime>
  <Words>196</Words>
  <Application>Microsoft Macintosh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Wingdings</vt:lpstr>
      <vt:lpstr>Retrospect</vt:lpstr>
      <vt:lpstr>PowerPoint Presentation</vt:lpstr>
      <vt:lpstr>Current Status</vt:lpstr>
      <vt:lpstr>Roadmap</vt:lpstr>
      <vt:lpstr>OASIS Process – STIX 2.0 RC3</vt:lpstr>
      <vt:lpstr>CSD Vs. CS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CTI-TC Monthly Meeting</dc:title>
  <dc:creator>Jane Ginn</dc:creator>
  <cp:lastModifiedBy>John Wunder</cp:lastModifiedBy>
  <cp:revision>85</cp:revision>
  <dcterms:created xsi:type="dcterms:W3CDTF">2016-07-18T15:33:54Z</dcterms:created>
  <dcterms:modified xsi:type="dcterms:W3CDTF">2016-10-21T13:38:11Z</dcterms:modified>
</cp:coreProperties>
</file>