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03" r:id="rId2"/>
    <p:sldId id="304" r:id="rId3"/>
    <p:sldId id="306" r:id="rId4"/>
    <p:sldId id="262" r:id="rId5"/>
    <p:sldId id="291" r:id="rId6"/>
    <p:sldId id="283" r:id="rId7"/>
    <p:sldId id="307" r:id="rId8"/>
    <p:sldId id="292" r:id="rId9"/>
    <p:sldId id="293" r:id="rId10"/>
    <p:sldId id="294" r:id="rId11"/>
    <p:sldId id="299" r:id="rId12"/>
    <p:sldId id="300" r:id="rId13"/>
    <p:sldId id="295" r:id="rId14"/>
    <p:sldId id="301" r:id="rId15"/>
    <p:sldId id="30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24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5734C-2C21-724D-955E-BDBB754ED84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57E01-EF16-804B-B7AF-E0B78810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8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A36-6C54-4522-9F15-F65A7251B242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5204-BBB4-42B5-8ED4-BB460668FF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69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A36-6C54-4522-9F15-F65A7251B242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5204-BBB4-42B5-8ED4-BB460668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5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A36-6C54-4522-9F15-F65A7251B242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5204-BBB4-42B5-8ED4-BB460668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1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A36-6C54-4522-9F15-F65A7251B242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5204-BBB4-42B5-8ED4-BB460668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7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A36-6C54-4522-9F15-F65A7251B242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5204-BBB4-42B5-8ED4-BB460668FF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30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A36-6C54-4522-9F15-F65A7251B242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5204-BBB4-42B5-8ED4-BB460668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6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A36-6C54-4522-9F15-F65A7251B242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5204-BBB4-42B5-8ED4-BB460668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9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A36-6C54-4522-9F15-F65A7251B242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5204-BBB4-42B5-8ED4-BB460668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4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A36-6C54-4522-9F15-F65A7251B242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5204-BBB4-42B5-8ED4-BB460668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1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854A36-6C54-4522-9F15-F65A7251B242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565204-BBB4-42B5-8ED4-BB460668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2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A36-6C54-4522-9F15-F65A7251B242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5204-BBB4-42B5-8ED4-BB460668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854A36-6C54-4522-9F15-F65A7251B242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565204-BBB4-42B5-8ED4-BB460668FFA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25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b="1" dirty="0">
                <a:latin typeface="Corbel" panose="020B0503020204020204" pitchFamily="34" charset="0"/>
              </a:rPr>
              <a:t>CTI  TC </a:t>
            </a:r>
            <a:r>
              <a:rPr lang="en-US" b="1" dirty="0">
                <a:latin typeface="Corbel" panose="020B0503020204020204" pitchFamily="34" charset="0"/>
              </a:rPr>
              <a:t/>
            </a:r>
            <a:br>
              <a:rPr lang="en-US" b="1" dirty="0">
                <a:latin typeface="Corbel" panose="020B0503020204020204" pitchFamily="34" charset="0"/>
              </a:rPr>
            </a:br>
            <a:r>
              <a:rPr lang="en-US" sz="5400" b="1" i="1" dirty="0">
                <a:latin typeface="Corbel" panose="020B0503020204020204" pitchFamily="34" charset="0"/>
              </a:rPr>
              <a:t>Monthly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Updates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14308" y="510425"/>
            <a:ext cx="4842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orbel" panose="020B0503020204020204" pitchFamily="34" charset="0"/>
              </a:rPr>
              <a:t>Session #1:  11:00 AM EST  </a:t>
            </a:r>
          </a:p>
          <a:p>
            <a:pPr algn="r"/>
            <a:r>
              <a:rPr lang="en-US" sz="2000" dirty="0">
                <a:latin typeface="Corbel" panose="020B0503020204020204" pitchFamily="34" charset="0"/>
              </a:rPr>
              <a:t>November 17, 2016*</a:t>
            </a:r>
          </a:p>
          <a:p>
            <a:pPr algn="r"/>
            <a:endParaRPr lang="en-US" sz="2000" dirty="0">
              <a:latin typeface="Corbel" panose="020B0503020204020204" pitchFamily="34" charset="0"/>
            </a:endParaRPr>
          </a:p>
          <a:p>
            <a:pPr algn="r"/>
            <a:endParaRPr lang="en-US" sz="2000" dirty="0">
              <a:latin typeface="Corbel" panose="020B0503020204020204" pitchFamily="34" charset="0"/>
            </a:endParaRPr>
          </a:p>
          <a:p>
            <a:pPr algn="r"/>
            <a:r>
              <a:rPr lang="en-US" sz="2000" dirty="0">
                <a:latin typeface="Corbel" panose="020B0503020204020204" pitchFamily="34" charset="0"/>
              </a:rPr>
              <a:t>Session #2: 9:00 PM EST  </a:t>
            </a:r>
          </a:p>
          <a:p>
            <a:pPr algn="r"/>
            <a:r>
              <a:rPr lang="en-US" sz="2000" dirty="0">
                <a:latin typeface="Corbel" panose="020B0503020204020204" pitchFamily="34" charset="0"/>
              </a:rPr>
              <a:t>November 17, 2016*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92" y="845562"/>
            <a:ext cx="2710445" cy="6343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" y="5967813"/>
            <a:ext cx="7080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Attendance at </a:t>
            </a:r>
            <a:r>
              <a:rPr lang="en-US" sz="1600" b="1" dirty="0"/>
              <a:t>either</a:t>
            </a:r>
            <a:r>
              <a:rPr lang="en-US" sz="1600" dirty="0"/>
              <a:t> Session #1 or Session #2 Counts Towards Voter Eligibility</a:t>
            </a:r>
          </a:p>
        </p:txBody>
      </p:sp>
    </p:spTree>
    <p:extLst>
      <p:ext uri="{BB962C8B-B14F-4D97-AF65-F5344CB8AC3E}">
        <p14:creationId xmlns:p14="http://schemas.microsoft.com/office/powerpoint/2010/main" val="322118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and Path Forward</a:t>
            </a:r>
          </a:p>
        </p:txBody>
      </p:sp>
      <p:pic>
        <p:nvPicPr>
          <p:cNvPr id="2" name="Picture 1" descr="taxi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52" y="3141244"/>
            <a:ext cx="2305393" cy="104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TAXII 2.0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TAXII 2.0 is HTTPS only</a:t>
            </a:r>
          </a:p>
          <a:p>
            <a:r>
              <a:rPr lang="en-US" dirty="0"/>
              <a:t>HTTP Content Negotiation (defined media types)</a:t>
            </a:r>
          </a:p>
          <a:p>
            <a:pPr lvl="1"/>
            <a:r>
              <a:rPr lang="en-US" dirty="0"/>
              <a:t>TAXII: application/</a:t>
            </a:r>
            <a:r>
              <a:rPr lang="en-US" dirty="0" err="1"/>
              <a:t>vnd.oasis.taxii+json</a:t>
            </a:r>
            <a:r>
              <a:rPr lang="en-US" dirty="0"/>
              <a:t>; version=2.0 </a:t>
            </a:r>
          </a:p>
          <a:p>
            <a:pPr lvl="1"/>
            <a:r>
              <a:rPr lang="en-US" dirty="0"/>
              <a:t>STIX: application/</a:t>
            </a:r>
            <a:r>
              <a:rPr lang="en-US" dirty="0" err="1"/>
              <a:t>vnd.oasis.stix+json</a:t>
            </a:r>
            <a:r>
              <a:rPr lang="en-US" dirty="0"/>
              <a:t>; version=2.0</a:t>
            </a:r>
          </a:p>
          <a:p>
            <a:r>
              <a:rPr lang="en-US" dirty="0"/>
              <a:t>Server location discoverable from DNS SRV records</a:t>
            </a:r>
          </a:p>
          <a:p>
            <a:r>
              <a:rPr lang="en-US" dirty="0"/>
              <a:t>Server auto-discovery via Discovery URL</a:t>
            </a:r>
          </a:p>
          <a:p>
            <a:r>
              <a:rPr lang="en-US" dirty="0"/>
              <a:t>Support for multiple API roots on a single TAXII Server</a:t>
            </a:r>
          </a:p>
          <a:p>
            <a:r>
              <a:rPr lang="en-US" dirty="0"/>
              <a:t>Data Collections and basic URL parameters</a:t>
            </a:r>
          </a:p>
          <a:p>
            <a:r>
              <a:rPr lang="en-US" dirty="0"/>
              <a:t>Data Channels will be coming in a future draft / RC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7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TAXII 2.0 API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2860"/>
          </a:xfrm>
        </p:spPr>
        <p:txBody>
          <a:bodyPr>
            <a:normAutofit/>
          </a:bodyPr>
          <a:lstStyle/>
          <a:p>
            <a:r>
              <a:rPr lang="en-US" dirty="0"/>
              <a:t>Data Collections</a:t>
            </a:r>
          </a:p>
          <a:p>
            <a:pPr lvl="1"/>
            <a:r>
              <a:rPr lang="en-US" dirty="0"/>
              <a:t>https://someserver.com/&lt;api-root&gt;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someserver.com</a:t>
            </a:r>
            <a:r>
              <a:rPr lang="en-US" dirty="0"/>
              <a:t>/&lt;</a:t>
            </a:r>
            <a:r>
              <a:rPr lang="en-US" dirty="0" err="1"/>
              <a:t>api</a:t>
            </a:r>
            <a:r>
              <a:rPr lang="en-US" dirty="0"/>
              <a:t>-root&gt;/collections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someserver.com</a:t>
            </a:r>
            <a:r>
              <a:rPr lang="en-US" dirty="0"/>
              <a:t>/&lt;</a:t>
            </a:r>
            <a:r>
              <a:rPr lang="en-US" dirty="0" err="1"/>
              <a:t>api</a:t>
            </a:r>
            <a:r>
              <a:rPr lang="en-US" dirty="0"/>
              <a:t>-root&gt;/collections/&lt;name&gt;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someserver.com</a:t>
            </a:r>
            <a:r>
              <a:rPr lang="en-US" dirty="0"/>
              <a:t>/&lt;</a:t>
            </a:r>
            <a:r>
              <a:rPr lang="en-US" dirty="0" err="1"/>
              <a:t>api</a:t>
            </a:r>
            <a:r>
              <a:rPr lang="en-US" dirty="0"/>
              <a:t>-root&gt;/collections/&lt;name&gt;/manifest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someserver.com</a:t>
            </a:r>
            <a:r>
              <a:rPr lang="en-US" dirty="0"/>
              <a:t>/&lt;</a:t>
            </a:r>
            <a:r>
              <a:rPr lang="en-US" dirty="0" err="1"/>
              <a:t>api</a:t>
            </a:r>
            <a:r>
              <a:rPr lang="en-US" dirty="0"/>
              <a:t>-root&gt;/collections/&lt;name&gt;/objects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someserver.com</a:t>
            </a:r>
            <a:r>
              <a:rPr lang="en-US" dirty="0"/>
              <a:t>/&lt;</a:t>
            </a:r>
            <a:r>
              <a:rPr lang="en-US" dirty="0" err="1"/>
              <a:t>api</a:t>
            </a:r>
            <a:r>
              <a:rPr lang="en-US" dirty="0"/>
              <a:t>-root&gt;/collections/&lt;name&gt;/objects/&lt;object-id&gt;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someserver.com</a:t>
            </a:r>
            <a:r>
              <a:rPr lang="en-US" dirty="0"/>
              <a:t>/&lt;</a:t>
            </a:r>
            <a:r>
              <a:rPr lang="en-US" dirty="0" err="1"/>
              <a:t>api</a:t>
            </a:r>
            <a:r>
              <a:rPr lang="en-US" dirty="0"/>
              <a:t>-root&gt;/status/&lt;status-id&gt;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someserver.com</a:t>
            </a:r>
            <a:r>
              <a:rPr lang="en-US" dirty="0"/>
              <a:t>/&lt;api-root&gt;/object-search</a:t>
            </a:r>
          </a:p>
          <a:p>
            <a:r>
              <a:rPr lang="en-US" dirty="0"/>
              <a:t>URL Parameters</a:t>
            </a:r>
          </a:p>
          <a:p>
            <a:pPr lvl="1"/>
            <a:r>
              <a:rPr lang="en-US" dirty="0"/>
              <a:t>Id, type, version, </a:t>
            </a:r>
            <a:r>
              <a:rPr lang="en-US" dirty="0" err="1"/>
              <a:t>added_after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26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1" y="2155506"/>
            <a:ext cx="5090630" cy="3963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November</a:t>
            </a:r>
          </a:p>
          <a:p>
            <a:pPr marL="0" indent="0">
              <a:buNone/>
            </a:pPr>
            <a:r>
              <a:rPr lang="en-US" dirty="0"/>
              <a:t>Draft 3 is currently in review till 11/18</a:t>
            </a:r>
          </a:p>
          <a:p>
            <a:pPr marL="0" indent="0">
              <a:buNone/>
            </a:pPr>
            <a:r>
              <a:rPr lang="en-US" dirty="0"/>
              <a:t>Publish RC1</a:t>
            </a:r>
          </a:p>
          <a:p>
            <a:pPr marL="0" indent="0">
              <a:buNone/>
            </a:pPr>
            <a:r>
              <a:rPr lang="en-US" b="1" u="sng" dirty="0"/>
              <a:t>Early December</a:t>
            </a:r>
          </a:p>
          <a:p>
            <a:pPr marL="0" indent="0">
              <a:buNone/>
            </a:pPr>
            <a:r>
              <a:rPr lang="en-US" dirty="0"/>
              <a:t>Convert document to OASIS templates</a:t>
            </a:r>
          </a:p>
          <a:p>
            <a:pPr marL="0" indent="0">
              <a:buNone/>
            </a:pPr>
            <a:r>
              <a:rPr lang="en-US" dirty="0"/>
              <a:t>Open ballot to approve CSD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752410" y="2155506"/>
            <a:ext cx="4617720" cy="3963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What’s Next</a:t>
            </a:r>
          </a:p>
          <a:p>
            <a:pPr marL="0" indent="0">
              <a:buNone/>
            </a:pPr>
            <a:r>
              <a:rPr lang="en-US" dirty="0"/>
              <a:t>Ballot to determine whether we proceed with CSD and, subsequently, CS</a:t>
            </a:r>
          </a:p>
        </p:txBody>
      </p:sp>
    </p:spTree>
    <p:extLst>
      <p:ext uri="{BB962C8B-B14F-4D97-AF65-F5344CB8AC3E}">
        <p14:creationId xmlns:p14="http://schemas.microsoft.com/office/powerpoint/2010/main" val="33065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Process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1" y="2155506"/>
            <a:ext cx="4617720" cy="3963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Reviewing the Documents (Your Responsibilities)</a:t>
            </a:r>
          </a:p>
          <a:p>
            <a:pPr>
              <a:buFont typeface="Arial" charset="0"/>
              <a:buChar char="•"/>
            </a:pPr>
            <a:r>
              <a:rPr lang="en-US" dirty="0"/>
              <a:t> Provide comments on the public list or to the editors</a:t>
            </a:r>
          </a:p>
          <a:p>
            <a:pPr>
              <a:buFont typeface="Arial" charset="0"/>
              <a:buChar char="•"/>
            </a:pPr>
            <a:r>
              <a:rPr lang="en-US" dirty="0"/>
              <a:t> Editors will ensure all substantive comments are moved to the list</a:t>
            </a:r>
          </a:p>
          <a:p>
            <a:pPr>
              <a:buFont typeface="Arial" charset="0"/>
              <a:buChar char="•"/>
            </a:pPr>
            <a:r>
              <a:rPr lang="en-US" dirty="0"/>
              <a:t> Respond on the e-mail lists to issues the editors raise</a:t>
            </a:r>
          </a:p>
          <a:p>
            <a:pPr>
              <a:buFont typeface="Arial" charset="0"/>
              <a:buChar char="•"/>
            </a:pPr>
            <a:r>
              <a:rPr lang="en-US" dirty="0"/>
              <a:t> At the end of the review period, review changes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752410" y="2155506"/>
            <a:ext cx="4617720" cy="3963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Managing the Documents (Editor Responsibilities)</a:t>
            </a:r>
          </a:p>
          <a:p>
            <a:pPr>
              <a:buFont typeface="Arial" charset="0"/>
              <a:buChar char="•"/>
            </a:pPr>
            <a:r>
              <a:rPr lang="en-US" dirty="0"/>
              <a:t> Make judgment calls about which issues are editorial (grammar, small language clarifications) and which are substantive</a:t>
            </a:r>
          </a:p>
          <a:p>
            <a:pPr>
              <a:buFont typeface="Arial" charset="0"/>
              <a:buChar char="•"/>
            </a:pPr>
            <a:r>
              <a:rPr lang="en-US" dirty="0"/>
              <a:t> For editorial issues, resolve and provide resolutions back to the commenter</a:t>
            </a:r>
          </a:p>
          <a:p>
            <a:pPr>
              <a:buFont typeface="Arial" charset="0"/>
              <a:buChar char="•"/>
            </a:pPr>
            <a:r>
              <a:rPr lang="en-US" dirty="0"/>
              <a:t> For substantive issues, make sure issue is raised on list or call</a:t>
            </a:r>
          </a:p>
          <a:p>
            <a:pPr>
              <a:buFont typeface="Arial" charset="0"/>
              <a:buChar char="•"/>
            </a:pPr>
            <a:r>
              <a:rPr lang="en-US" dirty="0"/>
              <a:t> For ALL issues, provide visibility to all TC members about what changed</a:t>
            </a:r>
          </a:p>
          <a:p>
            <a:pPr>
              <a:buFont typeface="Arial" charset="0"/>
              <a:buChar char="•"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836433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Q &amp; 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01" y="2814541"/>
            <a:ext cx="8858689" cy="2391941"/>
          </a:xfrm>
        </p:spPr>
      </p:pic>
    </p:spTree>
    <p:extLst>
      <p:ext uri="{BB962C8B-B14F-4D97-AF65-F5344CB8AC3E}">
        <p14:creationId xmlns:p14="http://schemas.microsoft.com/office/powerpoint/2010/main" val="113826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/>
              <a:t>CTI-TC September Meeting: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560320"/>
            <a:ext cx="6861864" cy="330877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Kick-off Session</a:t>
            </a:r>
            <a:r>
              <a:rPr lang="en-US" dirty="0"/>
              <a:t> – Richard Struse, Chair</a:t>
            </a:r>
          </a:p>
          <a:p>
            <a:pPr lvl="1"/>
            <a:r>
              <a:rPr lang="en-US" dirty="0"/>
              <a:t>Administrative Updates</a:t>
            </a:r>
          </a:p>
          <a:p>
            <a:pPr lvl="1"/>
            <a:r>
              <a:rPr lang="en-US" dirty="0" smtClean="0"/>
              <a:t>Announcement of CTI TC face-to-face</a:t>
            </a:r>
            <a:endParaRPr lang="en-US" dirty="0"/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STIX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Update</a:t>
            </a:r>
            <a:r>
              <a:rPr lang="en-US" sz="2400" b="1" dirty="0"/>
              <a:t> </a:t>
            </a:r>
            <a:r>
              <a:rPr lang="en-US" dirty="0"/>
              <a:t>– John Wunder </a:t>
            </a:r>
          </a:p>
          <a:p>
            <a:pPr lvl="1"/>
            <a:r>
              <a:rPr lang="en-US" dirty="0"/>
              <a:t>-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Observed Data </a:t>
            </a:r>
            <a:r>
              <a:rPr lang="en-US" b="1" dirty="0">
                <a:solidFill>
                  <a:schemeClr val="tx1"/>
                </a:solidFill>
              </a:rPr>
              <a:t>Update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– Ivan Kirillov &amp; Trey Darley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TAXII </a:t>
            </a:r>
            <a:r>
              <a:rPr lang="en-US" sz="2400" b="1" dirty="0">
                <a:solidFill>
                  <a:schemeClr val="tx1"/>
                </a:solidFill>
              </a:rPr>
              <a:t>Update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– Bret Jordan &amp; Mark Davidson</a:t>
            </a:r>
          </a:p>
          <a:p>
            <a:r>
              <a:rPr lang="en-US" b="1" dirty="0"/>
              <a:t>IPR/Legal Protections </a:t>
            </a:r>
            <a:r>
              <a:rPr lang="en-US" dirty="0"/>
              <a:t>– Chet </a:t>
            </a:r>
            <a:r>
              <a:rPr lang="en-US" dirty="0" smtClean="0"/>
              <a:t>Ensign</a:t>
            </a:r>
          </a:p>
          <a:p>
            <a:r>
              <a:rPr lang="en-US" b="1" dirty="0" smtClean="0"/>
              <a:t>Discussion/New Business</a:t>
            </a:r>
            <a:r>
              <a:rPr lang="en-US" dirty="0"/>
              <a:t> – Richard </a:t>
            </a:r>
            <a:r>
              <a:rPr lang="en-US" dirty="0" err="1"/>
              <a:t>Struse</a:t>
            </a:r>
            <a:r>
              <a:rPr lang="en-US" dirty="0"/>
              <a:t>, </a:t>
            </a:r>
            <a:r>
              <a:rPr lang="en-US" dirty="0" smtClean="0"/>
              <a:t>Chair</a:t>
            </a:r>
          </a:p>
          <a:p>
            <a:r>
              <a:rPr lang="en-US" b="1" dirty="0" smtClean="0"/>
              <a:t>Adjourn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81" y="2466041"/>
            <a:ext cx="3274555" cy="2427932"/>
          </a:xfrm>
        </p:spPr>
      </p:pic>
    </p:spTree>
    <p:extLst>
      <p:ext uri="{BB962C8B-B14F-4D97-AF65-F5344CB8AC3E}">
        <p14:creationId xmlns:p14="http://schemas.microsoft.com/office/powerpoint/2010/main" val="269569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CTI TC F2F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smtClean="0"/>
          </a:p>
          <a:p>
            <a:r>
              <a:rPr lang="en-US" sz="3600" smtClean="0"/>
              <a:t>Host</a:t>
            </a:r>
            <a:r>
              <a:rPr lang="en-US" sz="3600" dirty="0" smtClean="0"/>
              <a:t>: Google</a:t>
            </a:r>
          </a:p>
          <a:p>
            <a:r>
              <a:rPr lang="en-US" sz="3600" dirty="0" smtClean="0"/>
              <a:t>Location: Mountain View, CA</a:t>
            </a:r>
          </a:p>
          <a:p>
            <a:r>
              <a:rPr lang="en-US" sz="3600" dirty="0" smtClean="0"/>
              <a:t>Dates: January 17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and 18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</a:t>
            </a:r>
          </a:p>
          <a:p>
            <a:endParaRPr lang="en-US" dirty="0" smtClean="0"/>
          </a:p>
          <a:p>
            <a:r>
              <a:rPr lang="en-US" i="1" dirty="0" smtClean="0"/>
              <a:t>Information on registering will be coming shortly…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84715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and Path Forward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185861"/>
            <a:ext cx="2369820" cy="9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6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1" y="2155506"/>
            <a:ext cx="4617720" cy="3963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November</a:t>
            </a:r>
          </a:p>
          <a:p>
            <a:pPr marL="0" indent="0">
              <a:buNone/>
            </a:pPr>
            <a:r>
              <a:rPr lang="en-US" dirty="0"/>
              <a:t>Finish review period</a:t>
            </a:r>
          </a:p>
          <a:p>
            <a:pPr marL="0" indent="0">
              <a:buNone/>
            </a:pPr>
            <a:r>
              <a:rPr lang="en-US" dirty="0"/>
              <a:t>Convert document to OASIS templates</a:t>
            </a:r>
          </a:p>
          <a:p>
            <a:pPr marL="0" indent="0">
              <a:buNone/>
            </a:pPr>
            <a:r>
              <a:rPr lang="en-US" b="1" u="sng" dirty="0"/>
              <a:t>Early December</a:t>
            </a:r>
          </a:p>
          <a:p>
            <a:pPr marL="0" indent="0">
              <a:buNone/>
            </a:pPr>
            <a:r>
              <a:rPr lang="en-US" dirty="0"/>
              <a:t>Open ballot to approve CSD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752410" y="2155506"/>
            <a:ext cx="4617720" cy="3963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What’s Next</a:t>
            </a:r>
          </a:p>
          <a:p>
            <a:pPr marL="0" indent="0">
              <a:buNone/>
            </a:pPr>
            <a:r>
              <a:rPr lang="en-US" dirty="0"/>
              <a:t>Ballot to determine whether we proceed with CSD and, subsequently, CS</a:t>
            </a:r>
          </a:p>
        </p:txBody>
      </p:sp>
    </p:spTree>
    <p:extLst>
      <p:ext uri="{BB962C8B-B14F-4D97-AF65-F5344CB8AC3E}">
        <p14:creationId xmlns:p14="http://schemas.microsoft.com/office/powerpoint/2010/main" val="135333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smtClean="0"/>
              <a:t>Status I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97280" y="2834642"/>
            <a:ext cx="10058400" cy="3467006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Current Open </a:t>
            </a:r>
            <a:r>
              <a:rPr lang="en-US" sz="2400" b="1" u="sng" dirty="0" smtClean="0"/>
              <a:t>Items (STIX)</a:t>
            </a:r>
            <a:endParaRPr lang="en-US" sz="2400" b="1" u="sng" dirty="0"/>
          </a:p>
          <a:p>
            <a:pPr>
              <a:buFont typeface="Wingdings" charset="2"/>
              <a:buChar char="§"/>
            </a:pPr>
            <a:r>
              <a:rPr lang="en-US" sz="2400" dirty="0"/>
              <a:t> Add </a:t>
            </a:r>
            <a:r>
              <a:rPr lang="en-US" sz="2400" b="1" dirty="0" err="1">
                <a:latin typeface="Consolas"/>
                <a:cs typeface="Consolas"/>
              </a:rPr>
              <a:t>last_seen</a:t>
            </a:r>
            <a:r>
              <a:rPr lang="en-US" sz="2400" dirty="0"/>
              <a:t> to campaign and intrusion set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 Review of changes discussed on working call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Text clarifications around bundle, versioning, and custom extensions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 Question on open vocabularies and required fields (what if a required field is an open vocabulary?)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 Distinctions between data types as defined in Parts 1, 3, and 5</a:t>
            </a:r>
            <a:endParaRPr lang="en-US" sz="2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097280" y="2025748"/>
            <a:ext cx="10058400" cy="422031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STIX 2.0 RC3 Open for TC Comments through 11/22</a:t>
            </a:r>
          </a:p>
        </p:txBody>
      </p:sp>
    </p:spTree>
    <p:extLst>
      <p:ext uri="{BB962C8B-B14F-4D97-AF65-F5344CB8AC3E}">
        <p14:creationId xmlns:p14="http://schemas.microsoft.com/office/powerpoint/2010/main" val="207892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smtClean="0"/>
              <a:t>Status II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97280" y="2834642"/>
            <a:ext cx="10058400" cy="3467006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Current Open </a:t>
            </a:r>
            <a:r>
              <a:rPr lang="en-US" sz="2400" b="1" u="sng" dirty="0" smtClean="0"/>
              <a:t>Items (Cyber Observables)</a:t>
            </a:r>
            <a:endParaRPr lang="en-US" sz="2400" b="1" u="sng" dirty="0"/>
          </a:p>
          <a:p>
            <a:pPr>
              <a:buFont typeface="Wingdings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Rename </a:t>
            </a:r>
            <a:r>
              <a:rPr lang="en-US" sz="2400" b="1" dirty="0" err="1" smtClean="0">
                <a:latin typeface="Consolas"/>
                <a:cs typeface="Consolas"/>
              </a:rPr>
              <a:t>extended_properties</a:t>
            </a:r>
            <a:r>
              <a:rPr lang="en-US" sz="2400" b="1" dirty="0">
                <a:latin typeface="Consolas"/>
                <a:cs typeface="Consolas"/>
              </a:rPr>
              <a:t> </a:t>
            </a:r>
            <a:r>
              <a:rPr lang="en-US" sz="2400" dirty="0" smtClean="0"/>
              <a:t>to </a:t>
            </a:r>
            <a:r>
              <a:rPr lang="en-US" sz="2400" b="1" dirty="0" smtClean="0">
                <a:latin typeface="Consolas"/>
                <a:cs typeface="Consolas"/>
              </a:rPr>
              <a:t>extensions</a:t>
            </a:r>
          </a:p>
          <a:p>
            <a:pPr>
              <a:buFont typeface="Wingdings" charset="2"/>
              <a:buChar char="§"/>
            </a:pPr>
            <a:r>
              <a:rPr lang="en-US" sz="2200" dirty="0" smtClean="0"/>
              <a:t> </a:t>
            </a:r>
            <a:r>
              <a:rPr lang="en-US" sz="2400" dirty="0" smtClean="0"/>
              <a:t>Clarifications on custom object extensions vs. custom properties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 Clarifications on observed string encoding</a:t>
            </a: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Patterning: 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Q</a:t>
            </a:r>
            <a:r>
              <a:rPr lang="en-US" sz="2200" dirty="0" smtClean="0"/>
              <a:t>uestions around matching non-binary constants in binary data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/>
              <a:t>Questions around specifying hexadecimal constants in patterns</a:t>
            </a:r>
            <a:endParaRPr lang="en-US" sz="2200" dirty="0" smtClean="0"/>
          </a:p>
          <a:p>
            <a:pPr>
              <a:buFont typeface="Wingdings" charset="2"/>
              <a:buChar char="§"/>
            </a:pPr>
            <a:endParaRPr lang="en-US" sz="2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097280" y="2025748"/>
            <a:ext cx="10058400" cy="422031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STIX 2.0 RC3 Open for TC Comments through 11/22</a:t>
            </a:r>
          </a:p>
        </p:txBody>
      </p:sp>
    </p:spTree>
    <p:extLst>
      <p:ext uri="{BB962C8B-B14F-4D97-AF65-F5344CB8AC3E}">
        <p14:creationId xmlns:p14="http://schemas.microsoft.com/office/powerpoint/2010/main" val="54599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Process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1" y="2155506"/>
            <a:ext cx="4617720" cy="3963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Reviewing the Documents (Your Responsibilities)</a:t>
            </a:r>
          </a:p>
          <a:p>
            <a:pPr>
              <a:buFont typeface="Arial" charset="0"/>
              <a:buChar char="•"/>
            </a:pPr>
            <a:r>
              <a:rPr lang="en-US" dirty="0"/>
              <a:t> Provide comments on the public list or to the editors</a:t>
            </a:r>
          </a:p>
          <a:p>
            <a:pPr>
              <a:buFont typeface="Arial" charset="0"/>
              <a:buChar char="•"/>
            </a:pPr>
            <a:r>
              <a:rPr lang="en-US" dirty="0"/>
              <a:t> Editors will ensure all substantive comments are moved to the list</a:t>
            </a:r>
          </a:p>
          <a:p>
            <a:pPr>
              <a:buFont typeface="Arial" charset="0"/>
              <a:buChar char="•"/>
            </a:pPr>
            <a:r>
              <a:rPr lang="en-US" dirty="0"/>
              <a:t> Respond on the e-mail lists to issues the editors raise</a:t>
            </a:r>
          </a:p>
          <a:p>
            <a:pPr>
              <a:buFont typeface="Arial" charset="0"/>
              <a:buChar char="•"/>
            </a:pPr>
            <a:r>
              <a:rPr lang="en-US" dirty="0"/>
              <a:t> At the end of the review period, review changes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752410" y="2155506"/>
            <a:ext cx="4617720" cy="3963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Managing the Documents (Editor Responsibilities)</a:t>
            </a:r>
          </a:p>
          <a:p>
            <a:pPr>
              <a:buFont typeface="Arial" charset="0"/>
              <a:buChar char="•"/>
            </a:pPr>
            <a:r>
              <a:rPr lang="en-US" dirty="0"/>
              <a:t> Make judgment calls about which issues are editorial (grammar, small language clarifications) and which are substantive</a:t>
            </a:r>
          </a:p>
          <a:p>
            <a:pPr>
              <a:buFont typeface="Arial" charset="0"/>
              <a:buChar char="•"/>
            </a:pPr>
            <a:r>
              <a:rPr lang="en-US" dirty="0"/>
              <a:t> For editorial issues, resolve and provide resolutions back to the commenter</a:t>
            </a:r>
          </a:p>
          <a:p>
            <a:pPr>
              <a:buFont typeface="Arial" charset="0"/>
              <a:buChar char="•"/>
            </a:pPr>
            <a:r>
              <a:rPr lang="en-US" dirty="0"/>
              <a:t> For substantive issues, make sure issue is raised on list or call</a:t>
            </a:r>
          </a:p>
          <a:p>
            <a:pPr>
              <a:buFont typeface="Arial" charset="0"/>
              <a:buChar char="•"/>
            </a:pPr>
            <a:r>
              <a:rPr lang="en-US" dirty="0"/>
              <a:t> For ALL issues, provide visibility to all TC members about what changed</a:t>
            </a:r>
          </a:p>
          <a:p>
            <a:pPr>
              <a:buFont typeface="Arial" charset="0"/>
              <a:buChar char="•"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739370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1" y="2155506"/>
            <a:ext cx="4617720" cy="3963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the issues are all minor and easily resolvable, the editors will:</a:t>
            </a:r>
          </a:p>
          <a:p>
            <a:pPr>
              <a:buFont typeface="Arial" charset="0"/>
              <a:buChar char="•"/>
            </a:pPr>
            <a:r>
              <a:rPr lang="en-US" dirty="0"/>
              <a:t> convert the documents to the OASIS templates</a:t>
            </a:r>
          </a:p>
          <a:p>
            <a:pPr>
              <a:buFont typeface="Arial" charset="0"/>
              <a:buChar char="•"/>
            </a:pPr>
            <a:r>
              <a:rPr lang="en-US" dirty="0"/>
              <a:t> open a ballot to approve those ballots as a CSD (Committee Specification Draft)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If issues are brought up towards the end of the comment period, the editors reserve the right to extend the comment period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752410" y="2155506"/>
            <a:ext cx="4617720" cy="3963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there are major issues or changes, the editors will:</a:t>
            </a:r>
          </a:p>
          <a:p>
            <a:pPr>
              <a:buFont typeface="Arial" charset="0"/>
              <a:buChar char="•"/>
            </a:pPr>
            <a:r>
              <a:rPr lang="en-US" dirty="0"/>
              <a:t> Walk the community through the decision-making process for those changes, including potential ballots</a:t>
            </a:r>
          </a:p>
          <a:p>
            <a:pPr>
              <a:buFont typeface="Arial" charset="0"/>
              <a:buChar char="•"/>
            </a:pPr>
            <a:r>
              <a:rPr lang="en-US" dirty="0"/>
              <a:t> Create RC4 with another 2 week review period (rinse + repeat)</a:t>
            </a:r>
          </a:p>
        </p:txBody>
      </p:sp>
    </p:spTree>
    <p:extLst>
      <p:ext uri="{BB962C8B-B14F-4D97-AF65-F5344CB8AC3E}">
        <p14:creationId xmlns:p14="http://schemas.microsoft.com/office/powerpoint/2010/main" val="6721067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446</TotalTime>
  <Words>847</Words>
  <Application>Microsoft Macintosh PowerPoint</Application>
  <PresentationFormat>Widescreen</PresentationFormat>
  <Paragraphs>118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Calibri Light</vt:lpstr>
      <vt:lpstr>Consolas</vt:lpstr>
      <vt:lpstr>Corbel</vt:lpstr>
      <vt:lpstr>Wingdings</vt:lpstr>
      <vt:lpstr>Arial</vt:lpstr>
      <vt:lpstr>Retrospect</vt:lpstr>
      <vt:lpstr>CTI  TC  Monthly Meeting</vt:lpstr>
      <vt:lpstr>CTI-TC September Meeting: Agenda</vt:lpstr>
      <vt:lpstr>Next CTI TC F2F</vt:lpstr>
      <vt:lpstr>PowerPoint Presentation</vt:lpstr>
      <vt:lpstr>Roadmap</vt:lpstr>
      <vt:lpstr>Current Status I</vt:lpstr>
      <vt:lpstr>Current Status II</vt:lpstr>
      <vt:lpstr>Review Process</vt:lpstr>
      <vt:lpstr>Next Steps</vt:lpstr>
      <vt:lpstr>PowerPoint Presentation</vt:lpstr>
      <vt:lpstr>Current State of TAXII 2.0</vt:lpstr>
      <vt:lpstr>TAXII 2.0 API</vt:lpstr>
      <vt:lpstr>Roadmap</vt:lpstr>
      <vt:lpstr>Review Process</vt:lpstr>
      <vt:lpstr>Q &amp; A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CTI-TC Monthly Meeting</dc:title>
  <dc:creator>Jane Ginn</dc:creator>
  <cp:lastModifiedBy>Kirillov, Ivan A.</cp:lastModifiedBy>
  <cp:revision>106</cp:revision>
  <dcterms:created xsi:type="dcterms:W3CDTF">2016-07-18T15:33:54Z</dcterms:created>
  <dcterms:modified xsi:type="dcterms:W3CDTF">2016-11-17T14:10:01Z</dcterms:modified>
</cp:coreProperties>
</file>