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55"/>
  </p:normalViewPr>
  <p:slideViewPr>
    <p:cSldViewPr snapToGrid="0" snapToObjects="1">
      <p:cViewPr varScale="1">
        <p:scale>
          <a:sx n="212" d="100"/>
          <a:sy n="212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2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2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5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4C3A5-4860-B64D-9558-80BD51B669BD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9B18-96E8-DD49-8AA9-D661686C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263" y="366963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716792" y="537578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If you find</a:t>
            </a:r>
          </a:p>
          <a:p>
            <a:pPr algn="ctr"/>
            <a:r>
              <a:rPr lang="en-US" sz="800" b="1" dirty="0" smtClean="0"/>
              <a:t>a data dump</a:t>
            </a:r>
            <a:endParaRPr lang="en-US" sz="800" b="1" dirty="0"/>
          </a:p>
        </p:txBody>
      </p:sp>
      <p:sp>
        <p:nvSpPr>
          <p:cNvPr id="4" name="Diamond 3"/>
          <p:cNvSpPr/>
          <p:nvPr/>
        </p:nvSpPr>
        <p:spPr>
          <a:xfrm>
            <a:off x="523373" y="1503947"/>
            <a:ext cx="1106905" cy="89033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4154" y="1718282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Is it a </a:t>
            </a:r>
          </a:p>
          <a:p>
            <a:pPr algn="ctr"/>
            <a:r>
              <a:rPr lang="en-US" sz="800" dirty="0" err="1"/>
              <a:t>P</a:t>
            </a:r>
            <a:r>
              <a:rPr lang="en-US" sz="800" dirty="0" err="1" smtClean="0"/>
              <a:t>astebin</a:t>
            </a:r>
            <a:endParaRPr lang="en-US" sz="800" dirty="0" smtClean="0"/>
          </a:p>
          <a:p>
            <a:pPr algn="ctr"/>
            <a:r>
              <a:rPr lang="en-US" sz="800" dirty="0" smtClean="0"/>
              <a:t>post?</a:t>
            </a: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481261" y="2851483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7" name="Rectangle 6"/>
          <p:cNvSpPr/>
          <p:nvPr/>
        </p:nvSpPr>
        <p:spPr>
          <a:xfrm>
            <a:off x="4014687" y="4003506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2257722" y="1779837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Pull down data</a:t>
            </a:r>
          </a:p>
          <a:p>
            <a:pPr algn="ctr"/>
            <a:r>
              <a:rPr lang="en-US" sz="800" dirty="0"/>
              <a:t>a</a:t>
            </a:r>
            <a:r>
              <a:rPr lang="en-US" sz="800" dirty="0" smtClean="0"/>
              <a:t>nd save it here: X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715186" y="3022098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Select URL </a:t>
            </a:r>
          </a:p>
          <a:p>
            <a:pPr algn="ctr"/>
            <a:r>
              <a:rPr lang="en-US" sz="800" dirty="0" smtClean="0"/>
              <a:t>based parser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10526" y="1609222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20408" y="1779837"/>
            <a:ext cx="771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Select manual</a:t>
            </a:r>
          </a:p>
          <a:p>
            <a:pPr algn="ctr"/>
            <a:r>
              <a:rPr lang="en-US" sz="800" dirty="0" smtClean="0"/>
              <a:t>parser</a:t>
            </a:r>
            <a:endParaRPr lang="en-US" sz="800" dirty="0"/>
          </a:p>
        </p:txBody>
      </p:sp>
      <p:sp>
        <p:nvSpPr>
          <p:cNvPr id="12" name="Diamond 11"/>
          <p:cNvSpPr/>
          <p:nvPr/>
        </p:nvSpPr>
        <p:spPr>
          <a:xfrm>
            <a:off x="4052636" y="2746207"/>
            <a:ext cx="1106905" cy="89033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22196" y="2960542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Should a </a:t>
            </a:r>
          </a:p>
          <a:p>
            <a:r>
              <a:rPr lang="en-US" sz="800" dirty="0"/>
              <a:t>t</a:t>
            </a:r>
            <a:r>
              <a:rPr lang="en-US" sz="800" dirty="0" smtClean="0"/>
              <a:t>icket be</a:t>
            </a:r>
          </a:p>
          <a:p>
            <a:r>
              <a:rPr lang="en-US" sz="800" dirty="0" smtClean="0"/>
              <a:t>created?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10036" y="2851483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" name="Rectangle 14"/>
          <p:cNvSpPr/>
          <p:nvPr/>
        </p:nvSpPr>
        <p:spPr>
          <a:xfrm>
            <a:off x="2137609" y="1609222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12702" y="2955300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Run parser in</a:t>
            </a:r>
          </a:p>
          <a:p>
            <a:pPr algn="ctr"/>
            <a:r>
              <a:rPr lang="en-US" sz="800" dirty="0"/>
              <a:t>t</a:t>
            </a:r>
            <a:r>
              <a:rPr lang="en-US" sz="800" dirty="0" smtClean="0"/>
              <a:t>icket creation</a:t>
            </a:r>
          </a:p>
          <a:p>
            <a:pPr algn="ctr"/>
            <a:r>
              <a:rPr lang="en-US" sz="800" dirty="0" smtClean="0"/>
              <a:t>mode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56285" y="4174121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Run parser in </a:t>
            </a:r>
          </a:p>
          <a:p>
            <a:pPr algn="ctr"/>
            <a:r>
              <a:rPr lang="en-US" sz="800" dirty="0" smtClean="0"/>
              <a:t>”no ticket” mode</a:t>
            </a:r>
            <a:endParaRPr lang="en-US" sz="800" dirty="0"/>
          </a:p>
        </p:txBody>
      </p:sp>
      <p:sp>
        <p:nvSpPr>
          <p:cNvPr id="18" name="Rectangle 17"/>
          <p:cNvSpPr/>
          <p:nvPr/>
        </p:nvSpPr>
        <p:spPr>
          <a:xfrm>
            <a:off x="6110035" y="4003506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6349571" y="4235676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Process 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512340" y="4003506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1" name="Rectangle 20"/>
          <p:cNvSpPr/>
          <p:nvPr/>
        </p:nvSpPr>
        <p:spPr>
          <a:xfrm>
            <a:off x="8512340" y="5250780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2" name="Rectangle 21"/>
          <p:cNvSpPr/>
          <p:nvPr/>
        </p:nvSpPr>
        <p:spPr>
          <a:xfrm>
            <a:off x="6110035" y="5249943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3" name="Rectangle 22"/>
          <p:cNvSpPr/>
          <p:nvPr/>
        </p:nvSpPr>
        <p:spPr>
          <a:xfrm>
            <a:off x="4010526" y="5249943"/>
            <a:ext cx="1191126" cy="679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8669321" y="411256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Create email </a:t>
            </a:r>
          </a:p>
          <a:p>
            <a:pPr algn="ctr"/>
            <a:r>
              <a:rPr lang="en-US" sz="800" dirty="0" smtClean="0"/>
              <a:t>notifications for</a:t>
            </a:r>
          </a:p>
          <a:p>
            <a:pPr algn="ctr"/>
            <a:r>
              <a:rPr lang="en-US" sz="800" dirty="0" smtClean="0"/>
              <a:t>affected entities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8765500" y="5482113"/>
            <a:ext cx="6848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Send emails</a:t>
            </a:r>
            <a:endParaRPr lang="en-US" sz="800"/>
          </a:p>
        </p:txBody>
      </p:sp>
      <p:sp>
        <p:nvSpPr>
          <p:cNvPr id="26" name="TextBox 25"/>
          <p:cNvSpPr txBox="1"/>
          <p:nvPr/>
        </p:nvSpPr>
        <p:spPr>
          <a:xfrm>
            <a:off x="6267817" y="5420558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File notifications</a:t>
            </a:r>
          </a:p>
          <a:p>
            <a:pPr algn="ctr"/>
            <a:r>
              <a:rPr lang="en-US" sz="800" dirty="0" smtClean="0"/>
              <a:t>appropriately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4402345" y="5482113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Done</a:t>
            </a:r>
            <a:endParaRPr lang="en-US" sz="800"/>
          </a:p>
        </p:txBody>
      </p:sp>
      <p:cxnSp>
        <p:nvCxnSpPr>
          <p:cNvPr id="29" name="Straight Arrow Connector 28"/>
          <p:cNvCxnSpPr>
            <a:stCxn id="2" idx="2"/>
            <a:endCxn id="4" idx="0"/>
          </p:cNvCxnSpPr>
          <p:nvPr/>
        </p:nvCxnSpPr>
        <p:spPr>
          <a:xfrm>
            <a:off x="1076826" y="1046747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2"/>
            <a:endCxn id="6" idx="0"/>
          </p:cNvCxnSpPr>
          <p:nvPr/>
        </p:nvCxnSpPr>
        <p:spPr>
          <a:xfrm flipH="1">
            <a:off x="1076824" y="2394283"/>
            <a:ext cx="2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3"/>
            <a:endCxn id="15" idx="1"/>
          </p:cNvCxnSpPr>
          <p:nvPr/>
        </p:nvCxnSpPr>
        <p:spPr>
          <a:xfrm flipV="1">
            <a:off x="1630278" y="1949114"/>
            <a:ext cx="5073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3"/>
            <a:endCxn id="10" idx="1"/>
          </p:cNvCxnSpPr>
          <p:nvPr/>
        </p:nvCxnSpPr>
        <p:spPr>
          <a:xfrm>
            <a:off x="3328735" y="1949114"/>
            <a:ext cx="681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2" idx="0"/>
          </p:cNvCxnSpPr>
          <p:nvPr/>
        </p:nvCxnSpPr>
        <p:spPr>
          <a:xfrm>
            <a:off x="4606089" y="2289006"/>
            <a:ext cx="0" cy="4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3"/>
            <a:endCxn id="12" idx="1"/>
          </p:cNvCxnSpPr>
          <p:nvPr/>
        </p:nvCxnSpPr>
        <p:spPr>
          <a:xfrm>
            <a:off x="1672387" y="3191375"/>
            <a:ext cx="23802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4" idx="1"/>
          </p:cNvCxnSpPr>
          <p:nvPr/>
        </p:nvCxnSpPr>
        <p:spPr>
          <a:xfrm>
            <a:off x="5159541" y="3191375"/>
            <a:ext cx="9504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2"/>
            <a:endCxn id="7" idx="0"/>
          </p:cNvCxnSpPr>
          <p:nvPr/>
        </p:nvCxnSpPr>
        <p:spPr>
          <a:xfrm>
            <a:off x="4606089" y="3636543"/>
            <a:ext cx="4161" cy="366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3"/>
            <a:endCxn id="18" idx="1"/>
          </p:cNvCxnSpPr>
          <p:nvPr/>
        </p:nvCxnSpPr>
        <p:spPr>
          <a:xfrm>
            <a:off x="5205813" y="4343398"/>
            <a:ext cx="904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2"/>
            <a:endCxn id="18" idx="0"/>
          </p:cNvCxnSpPr>
          <p:nvPr/>
        </p:nvCxnSpPr>
        <p:spPr>
          <a:xfrm flipH="1">
            <a:off x="6705598" y="3531267"/>
            <a:ext cx="1" cy="472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8" idx="3"/>
            <a:endCxn id="20" idx="1"/>
          </p:cNvCxnSpPr>
          <p:nvPr/>
        </p:nvCxnSpPr>
        <p:spPr>
          <a:xfrm>
            <a:off x="7301161" y="4343398"/>
            <a:ext cx="12111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2"/>
            <a:endCxn id="21" idx="0"/>
          </p:cNvCxnSpPr>
          <p:nvPr/>
        </p:nvCxnSpPr>
        <p:spPr>
          <a:xfrm>
            <a:off x="9107903" y="4683290"/>
            <a:ext cx="0" cy="567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1" idx="1"/>
            <a:endCxn id="22" idx="3"/>
          </p:cNvCxnSpPr>
          <p:nvPr/>
        </p:nvCxnSpPr>
        <p:spPr>
          <a:xfrm flipH="1" flipV="1">
            <a:off x="7301161" y="5589835"/>
            <a:ext cx="1211179" cy="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2" idx="1"/>
            <a:endCxn id="23" idx="3"/>
          </p:cNvCxnSpPr>
          <p:nvPr/>
        </p:nvCxnSpPr>
        <p:spPr>
          <a:xfrm flipH="1">
            <a:off x="5201652" y="5589835"/>
            <a:ext cx="908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26395" y="1744865"/>
            <a:ext cx="3048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No</a:t>
            </a:r>
            <a:endParaRPr lang="en-US" sz="800"/>
          </a:p>
        </p:txBody>
      </p:sp>
      <p:sp>
        <p:nvSpPr>
          <p:cNvPr id="60" name="TextBox 59"/>
          <p:cNvSpPr txBox="1"/>
          <p:nvPr/>
        </p:nvSpPr>
        <p:spPr>
          <a:xfrm>
            <a:off x="1023766" y="2457176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Yes</a:t>
            </a:r>
            <a:endParaRPr lang="en-US" sz="800"/>
          </a:p>
        </p:txBody>
      </p:sp>
      <p:sp>
        <p:nvSpPr>
          <p:cNvPr id="61" name="TextBox 60"/>
          <p:cNvSpPr txBox="1"/>
          <p:nvPr/>
        </p:nvSpPr>
        <p:spPr>
          <a:xfrm>
            <a:off x="5471923" y="3014470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Yes</a:t>
            </a:r>
            <a:endParaRPr lang="en-US" sz="800"/>
          </a:p>
        </p:txBody>
      </p:sp>
      <p:sp>
        <p:nvSpPr>
          <p:cNvPr id="62" name="TextBox 61"/>
          <p:cNvSpPr txBox="1"/>
          <p:nvPr/>
        </p:nvSpPr>
        <p:spPr>
          <a:xfrm>
            <a:off x="4606087" y="3654377"/>
            <a:ext cx="3048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No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5678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2017-05-05T13:44:35Z</dcterms:created>
  <dcterms:modified xsi:type="dcterms:W3CDTF">2017-05-05T14:02:44Z</dcterms:modified>
</cp:coreProperties>
</file>