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1CE4C-D996-8149-9654-332FB8EA7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988467-0142-A24D-89D8-63FEF6F8E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8C48B-4708-BC4D-A8D6-EE539653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1F75-9DEB-0D44-AC7F-B181CB9FB2D9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9F0C2-A0DC-7C46-A4DD-858CD1BE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2FC21-C915-2C47-ADE7-1754FF00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435E-269A-F149-B157-30CFC5A3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5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E9DAE-C66E-DF49-BBE5-B8BF0E031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78AA5-0736-B444-A720-EBEA488CD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85892-31C3-C14D-A9B7-4994C5B3B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1F75-9DEB-0D44-AC7F-B181CB9FB2D9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64552-EFE7-CB44-967F-CB90BAA5A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7BE02-5458-E346-AA7B-DD45EA21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435E-269A-F149-B157-30CFC5A3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3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0224F-0D3E-2347-BF0B-3E35C1E64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0CCD7-18B3-FF45-9CF4-D035A4A31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EF84E-FAE2-5043-A366-8EDB81349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1F75-9DEB-0D44-AC7F-B181CB9FB2D9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2D064-F486-AC46-8804-95761AAEC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70D45-EB45-2C45-A052-DCED4808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435E-269A-F149-B157-30CFC5A3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7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5877B-DD97-2B41-9312-30A38AC64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B4F85-E97E-8A46-A2E5-87A477C42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3DCE5-3987-CD4F-BCA5-4137787B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1F75-9DEB-0D44-AC7F-B181CB9FB2D9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F5F1F-C06E-3349-91EB-A33CA209E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20765-B82A-9C4F-8444-EAB559999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435E-269A-F149-B157-30CFC5A3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8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ED43B-0561-074A-933D-E438A907C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729CD-B118-6048-BC04-8CEE97438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F1FE2-A142-2B46-9027-78C4612E7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1F75-9DEB-0D44-AC7F-B181CB9FB2D9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1DF53-8A29-C941-A87F-1D3925769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2EE4A-C983-874A-8457-37145E065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435E-269A-F149-B157-30CFC5A3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4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BE8CB-1209-8441-9FF2-83DA505DE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FD69C-F44B-C14A-87CC-4B890F356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64E00-CF08-704F-8A71-3713F044B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D33F4-A20B-8942-8C8E-603CCD332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1F75-9DEB-0D44-AC7F-B181CB9FB2D9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68297-9D92-4743-9A3F-392AC56C8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FBD04-6426-674B-B7AB-65B1B680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435E-269A-F149-B157-30CFC5A3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8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179FD-AA29-644F-B026-D1E0224B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DCA5C-0E8C-164D-B303-F9748FA79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C8C9D-6C2A-0F41-9676-F3356CE08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F9D660-EB97-1F49-A9B2-E19EF6537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F4DE5C-A0EB-AE41-9A71-0C812A6A0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7411A8-2695-0447-B042-FE58F2850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1F75-9DEB-0D44-AC7F-B181CB9FB2D9}" type="datetimeFigureOut">
              <a:rPr lang="en-US" smtClean="0"/>
              <a:t>4/5/19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E11877-0DCD-4044-B70C-358AA191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26373D-8CAD-6E42-8926-B1BA7B632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435E-269A-F149-B157-30CFC5A3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72B96-467E-4047-AC78-978FF7AA3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28972E-E2E7-6E40-87BA-BF23E2414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1F75-9DEB-0D44-AC7F-B181CB9FB2D9}" type="datetimeFigureOut">
              <a:rPr lang="en-US" smtClean="0"/>
              <a:t>4/5/19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92B4C6-69DE-1D41-A72D-C1DFD4490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DBDB6-51E5-0745-BEAA-BC182F62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435E-269A-F149-B157-30CFC5A3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6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B46FC-4AF4-B949-A5D0-DFFD3E625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1F75-9DEB-0D44-AC7F-B181CB9FB2D9}" type="datetimeFigureOut">
              <a:rPr lang="en-US" smtClean="0"/>
              <a:t>4/5/19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47EE25-7C6B-B842-897B-4CDE35D4C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E5E67-DA6B-9B4B-9F7D-112BCE4B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435E-269A-F149-B157-30CFC5A3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09A81-3678-AF40-AD9F-70329EBB7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81ADA-350F-614C-8892-DD41342DA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0B772-5AA8-0247-BEB9-17D0CA0D6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EA885-94B8-3C4F-BEC8-B08871A0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1F75-9DEB-0D44-AC7F-B181CB9FB2D9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F1CE1-039B-524B-8817-3C252F923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70659-4342-B045-9346-4B8073F01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435E-269A-F149-B157-30CFC5A3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1C24C-F767-BE42-9D34-A77E28CD1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D3863B-2893-4E40-8B90-3A4188623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F4B43-EFB6-3447-8B81-5814BA4B7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F3B5E-83B1-704F-AB1E-FAD11DCE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E1F75-9DEB-0D44-AC7F-B181CB9FB2D9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1D2CF-3880-3C48-A57C-80C01DC2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E3B91-519D-474C-95A5-369D3C68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5435E-269A-F149-B157-30CFC5A3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3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9500E0-471D-D74A-8ECC-22E8AE406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80F56-D0A2-DF48-BC3B-70A709458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660C4-639F-F644-8C10-4E4AA731A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E1F75-9DEB-0D44-AC7F-B181CB9FB2D9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514B8-61C0-DE40-B5DB-8ED6504D2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026-A288-7445-B70C-C1E7C6DEF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5435E-269A-F149-B157-30CFC5A3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2ZcuQWzNmPdpOJSNgvQFn59AgPAOorCW6ymQScxzdkM/edit#heading=h.itrc2pdxk4ef" TargetMode="External"/><Relationship Id="rId2" Type="http://schemas.openxmlformats.org/officeDocument/2006/relationships/hyperlink" Target="https://github.com/oasis-tcs/cti-stix2/issues/14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epBSNorAYmBVfFnIKNgDzPSXLapL13Jmsmw-WsVfUoY/edit#heading=h.940v0q3lebzs" TargetMode="External"/><Relationship Id="rId2" Type="http://schemas.openxmlformats.org/officeDocument/2006/relationships/hyperlink" Target="https://github.com/oasis-tcs/cti-stix2/issues/14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epBSNorAYmBVfFnIKNgDzPSXLapL13Jmsmw-WsVfUoY/edit#heading=h.oyegq07gjf5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ShNq4c3e1CkfANmD9O--mdZ5H0O_GLnjN28a_yrEaco/edit#heading=h.7f3c4jgkyhl3" TargetMode="External"/><Relationship Id="rId2" Type="http://schemas.openxmlformats.org/officeDocument/2006/relationships/hyperlink" Target="https://github.com/oasis-tcs/cti-stix2/issues/12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ShNq4c3e1CkfANmD9O--mdZ5H0O_GLnjN28a_yrEaco/edit#heading=h.odoabbtwuxy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epBSNorAYmBVfFnIKNgDzPSXLapL13Jmsmw-WsVfUoY/edit#heading=h.ur7snm473t1d" TargetMode="External"/><Relationship Id="rId2" Type="http://schemas.openxmlformats.org/officeDocument/2006/relationships/hyperlink" Target="https://github.com/oasis-tcs/cti-stix2/issues/14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5FE4CF-9A17-3843-8303-AA3862C38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 Issue Triage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B83CB8-2852-924C-A6D7-A20B34C2E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#146 REPEATs is too exact</a:t>
            </a:r>
            <a:endParaRPr lang="en-US" dirty="0"/>
          </a:p>
          <a:p>
            <a:pPr lvl="1"/>
            <a:r>
              <a:rPr lang="en-US" dirty="0"/>
              <a:t>Affected Section: </a:t>
            </a:r>
            <a:r>
              <a:rPr lang="en-US" dirty="0">
                <a:hlinkClick r:id="rId3"/>
              </a:rPr>
              <a:t>4.1.1​ Observation Expression Qualifiers</a:t>
            </a:r>
            <a:endParaRPr lang="en-US" dirty="0"/>
          </a:p>
          <a:p>
            <a:pPr lvl="1"/>
            <a:r>
              <a:rPr lang="en-US" dirty="0"/>
              <a:t>Proposal: “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b="1" dirty="0"/>
              <a:t>MUST </a:t>
            </a:r>
            <a:r>
              <a:rPr lang="en-US" dirty="0"/>
              <a:t>match </a:t>
            </a:r>
            <a:r>
              <a:rPr lang="en-US" dirty="0">
                <a:solidFill>
                  <a:srgbClr val="FF0000"/>
                </a:solidFill>
              </a:rPr>
              <a:t>exactly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times” to “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b="1" dirty="0"/>
              <a:t>MUST </a:t>
            </a:r>
            <a:r>
              <a:rPr lang="en-US" dirty="0"/>
              <a:t>match </a:t>
            </a:r>
            <a:r>
              <a:rPr lang="en-US" dirty="0">
                <a:solidFill>
                  <a:srgbClr val="FF0000"/>
                </a:solidFill>
              </a:rPr>
              <a:t>at least </a:t>
            </a:r>
            <a:r>
              <a:rPr lang="en-US" i="1" dirty="0"/>
              <a:t>x</a:t>
            </a:r>
            <a:r>
              <a:rPr lang="en-US" dirty="0"/>
              <a:t> times”</a:t>
            </a:r>
          </a:p>
          <a:p>
            <a:pPr lvl="1"/>
            <a:r>
              <a:rPr lang="en-US" dirty="0"/>
              <a:t>Discussion: </a:t>
            </a:r>
            <a:br>
              <a:rPr lang="en-US" dirty="0"/>
            </a:br>
            <a:r>
              <a:rPr lang="en-US" dirty="0"/>
              <a:t>[ b ] FOLLOWEDBY [ c ] REPEATS 5 TIMES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bccccc</a:t>
            </a:r>
            <a:r>
              <a:rPr lang="en-US" dirty="0"/>
              <a:t>			Matches</a:t>
            </a:r>
            <a:br>
              <a:rPr lang="en-US" dirty="0"/>
            </a:br>
            <a:r>
              <a:rPr lang="en-US" dirty="0" err="1"/>
              <a:t>bcccccc</a:t>
            </a:r>
            <a:r>
              <a:rPr lang="en-US" dirty="0"/>
              <a:t>			Matches? Doesn’t match?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8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5CE4A-5927-A04D-B2BF-C99282E2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 Issue Triage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4DFED-F914-3B47-9D28-C8FB84C89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#143 Windows Registry Datatype Enumeration</a:t>
            </a:r>
            <a:endParaRPr lang="en-US" dirty="0"/>
          </a:p>
          <a:p>
            <a:pPr lvl="1"/>
            <a:r>
              <a:rPr lang="en-US" dirty="0"/>
              <a:t>Affected Section: </a:t>
            </a:r>
            <a:r>
              <a:rPr lang="en-US" dirty="0">
                <a:hlinkClick r:id="rId3"/>
              </a:rPr>
              <a:t>2.17.3 Windows Registry Datatype Enumeration</a:t>
            </a:r>
            <a:endParaRPr lang="en-US" dirty="0"/>
          </a:p>
          <a:p>
            <a:pPr lvl="1"/>
            <a:r>
              <a:rPr lang="en-US" dirty="0"/>
              <a:t>Proposal: Add row to table with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C43A0E-002B-6944-8192-53E219872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929780"/>
              </p:ext>
            </p:extLst>
          </p:nvPr>
        </p:nvGraphicFramePr>
        <p:xfrm>
          <a:off x="1622097" y="3513050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0068212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72985151"/>
                    </a:ext>
                  </a:extLst>
                </a:gridCol>
              </a:tblGrid>
              <a:tr h="323251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REG_DWORD_LITTLE_ENDIAN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 32-bit number in little-endian format.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741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99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AAD7B-698F-E341-BEE0-2E5BBEA6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 Issue Triage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33DD3-9E59-414A-871C-FF55E4927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#136 Inconsistent implementation of </a:t>
            </a:r>
            <a:r>
              <a:rPr lang="en-US" dirty="0" err="1"/>
              <a:t>boolean</a:t>
            </a:r>
            <a:r>
              <a:rPr lang="en-US" dirty="0"/>
              <a:t> property names for 2.13.2​ ​Windows™ Process Extension</a:t>
            </a:r>
          </a:p>
          <a:p>
            <a:pPr lvl="1"/>
            <a:r>
              <a:rPr lang="en-US" dirty="0"/>
              <a:t>Affected Section: </a:t>
            </a:r>
            <a:r>
              <a:rPr lang="en-US" dirty="0">
                <a:hlinkClick r:id="rId2"/>
              </a:rPr>
              <a:t>2.13.2 Windows Process Extension</a:t>
            </a:r>
            <a:endParaRPr lang="en-US" dirty="0"/>
          </a:p>
          <a:p>
            <a:pPr lvl="1"/>
            <a:r>
              <a:rPr lang="en-US" dirty="0"/>
              <a:t>Proposal:</a:t>
            </a:r>
            <a:br>
              <a:rPr lang="en-US" dirty="0"/>
            </a:br>
            <a:r>
              <a:rPr lang="en-US" b="1" dirty="0" err="1"/>
              <a:t>aslr_enabled</a:t>
            </a:r>
            <a:r>
              <a:rPr lang="en-US" b="1" dirty="0"/>
              <a:t> -&gt; </a:t>
            </a:r>
            <a:r>
              <a:rPr lang="en-US" b="1" dirty="0" err="1"/>
              <a:t>is_aslr_enabled</a:t>
            </a:r>
            <a:br>
              <a:rPr lang="en-US" b="1" dirty="0"/>
            </a:br>
            <a:r>
              <a:rPr lang="en-US" b="1" dirty="0" err="1"/>
              <a:t>dep_enabled</a:t>
            </a:r>
            <a:r>
              <a:rPr lang="en-US" b="1" dirty="0"/>
              <a:t> -&gt; </a:t>
            </a:r>
            <a:r>
              <a:rPr lang="en-US" b="1" dirty="0" err="1"/>
              <a:t>is_dep_enabled</a:t>
            </a:r>
            <a:endParaRPr lang="en-US" b="1" dirty="0"/>
          </a:p>
          <a:p>
            <a:pPr lvl="1"/>
            <a:endParaRPr lang="en-US" b="1" dirty="0"/>
          </a:p>
          <a:p>
            <a:r>
              <a:rPr lang="en-US" dirty="0"/>
              <a:t>Comment: </a:t>
            </a:r>
            <a:r>
              <a:rPr lang="en-US" dirty="0" err="1"/>
              <a:t>aslr_enabled</a:t>
            </a:r>
            <a:r>
              <a:rPr lang="en-US" dirty="0"/>
              <a:t> and </a:t>
            </a:r>
            <a:r>
              <a:rPr lang="en-US" dirty="0" err="1"/>
              <a:t>dep_enabled</a:t>
            </a:r>
            <a:r>
              <a:rPr lang="en-US" dirty="0"/>
              <a:t> were in STIX 2.0 WD03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08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32EE-6516-C048-A711-1D527EE8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 Issue Triage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80F51-595D-3C41-BA3A-0F19CDDC7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Property/key length inconsistency? #122</a:t>
            </a:r>
            <a:endParaRPr lang="en-US" dirty="0"/>
          </a:p>
          <a:p>
            <a:pPr lvl="1"/>
            <a:r>
              <a:rPr lang="en-US" dirty="0"/>
              <a:t>Affected Section: ???</a:t>
            </a:r>
          </a:p>
          <a:p>
            <a:pPr lvl="1"/>
            <a:r>
              <a:rPr lang="en-US" dirty="0">
                <a:hlinkClick r:id="rId3"/>
              </a:rPr>
              <a:t>6.2 Custom Objects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2.7 Hashes</a:t>
            </a:r>
            <a:endParaRPr lang="en-US" dirty="0"/>
          </a:p>
          <a:p>
            <a:pPr marL="457200" lvl="1" indent="0">
              <a:buNone/>
            </a:pPr>
            <a:br>
              <a:rPr lang="en-US" dirty="0"/>
            </a:br>
            <a:r>
              <a:rPr lang="en-US" dirty="0"/>
              <a:t>“Custom Properties have a key length limit of 250.</a:t>
            </a:r>
            <a:br>
              <a:rPr lang="en-US" dirty="0"/>
            </a:br>
            <a:r>
              <a:rPr lang="en-US" dirty="0"/>
              <a:t>But Hashes have a key length limit of 256.”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Discussion: Only Custom Property Names have the limit of 250 – is there an example of a hash value being used as a Custom Property Name?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7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EC05B-3980-6E4C-8884-DF4B53EA7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 Issue Triage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479E2-1910-E640-B983-753EFE820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Process COO: arguments property is defined as list but does not have spec to if duplicate values are supported #140</a:t>
            </a:r>
            <a:endParaRPr lang="en-US" dirty="0"/>
          </a:p>
          <a:p>
            <a:r>
              <a:rPr lang="en-US" dirty="0">
                <a:hlinkClick r:id="rId3"/>
              </a:rPr>
              <a:t>2.13.1 Process Object Properties</a:t>
            </a:r>
            <a:endParaRPr lang="en-US" dirty="0"/>
          </a:p>
          <a:p>
            <a:r>
              <a:rPr lang="en-US" dirty="0"/>
              <a:t>The arguments property has been removed from this object in 2.1.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442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5716</TotalTime>
  <Words>96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GitHub Issue Triage</vt:lpstr>
      <vt:lpstr>GitHub Issue Triage</vt:lpstr>
      <vt:lpstr>GitHub Issue Triage</vt:lpstr>
      <vt:lpstr>GitHub Issue Triage</vt:lpstr>
      <vt:lpstr>GitHub Issue Triage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GitHub Issues</dc:title>
  <dc:creator>Emily Ratliff</dc:creator>
  <cp:lastModifiedBy>Emily Ratliff</cp:lastModifiedBy>
  <cp:revision>9</cp:revision>
  <dcterms:created xsi:type="dcterms:W3CDTF">2019-04-05T19:31:51Z</dcterms:created>
  <dcterms:modified xsi:type="dcterms:W3CDTF">2019-04-09T18:47:59Z</dcterms:modified>
</cp:coreProperties>
</file>