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3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8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4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3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0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5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9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2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54D1-EDBB-455C-9919-24BF6A3D248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88014-3B20-491F-8551-66EC3261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1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smtClean="0"/>
              <a:t>Additional Elements for learningObject and learningGroupMaps </a:t>
            </a:r>
            <a:endParaRPr lang="en-US" sz="2800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26459"/>
            <a:ext cx="7272808" cy="3932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224" y="2060848"/>
            <a:ext cx="1076191" cy="21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Straight Arrow Connector 6"/>
          <p:cNvCxnSpPr/>
          <p:nvPr/>
        </p:nvCxnSpPr>
        <p:spPr>
          <a:xfrm flipH="1">
            <a:off x="4644008" y="2852936"/>
            <a:ext cx="227021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070237" y="2813872"/>
            <a:ext cx="390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8866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smtClean="0"/>
              <a:t>Recursion in learningGroupMaps</a:t>
            </a:r>
            <a:endParaRPr lang="en-US" sz="2800" b="1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6231052" cy="3672408"/>
          </a:xfrm>
        </p:spPr>
      </p:pic>
      <p:sp>
        <p:nvSpPr>
          <p:cNvPr id="7" name="TextBox 6"/>
          <p:cNvSpPr txBox="1"/>
          <p:nvPr/>
        </p:nvSpPr>
        <p:spPr>
          <a:xfrm>
            <a:off x="631634" y="5075892"/>
            <a:ext cx="7797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Recursion is permissible in the learningGroup within the learningMap. Do we need recursion implemented in the learningGroupMap as well?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1830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Additional Elements for learningObject and learningGroupMaps </vt:lpstr>
      <vt:lpstr>Recursion in learningGroupMaps</vt:lpstr>
    </vt:vector>
  </TitlesOfParts>
  <Company>SAP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Elements for learningObject and learningGroupMaps </dc:title>
  <dc:creator>I819023</dc:creator>
  <cp:lastModifiedBy>I819023</cp:lastModifiedBy>
  <cp:revision>3</cp:revision>
  <dcterms:created xsi:type="dcterms:W3CDTF">2012-10-25T14:35:09Z</dcterms:created>
  <dcterms:modified xsi:type="dcterms:W3CDTF">2012-10-25T14:52:32Z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-163865189</vt:i4>
  </property>
  <property fmtid="{D5CDD505-2E9C-101B-9397-08002B2CF9AE}" pid="3" name="_NewReviewCycle">
    <vt:lpwstr/>
  </property>
  <property fmtid="{D5CDD505-2E9C-101B-9397-08002B2CF9AE}" pid="4" name="_EmailSubject">
    <vt:lpwstr>Open issues for proposal 13089</vt:lpwstr>
  </property>
  <property fmtid="{D5CDD505-2E9C-101B-9397-08002B2CF9AE}" pid="5" name="_AuthorEmail">
    <vt:lpwstr>doug.burgess@sap.com</vt:lpwstr>
  </property>
  <property fmtid="{D5CDD505-2E9C-101B-9397-08002B2CF9AE}" pid="6" name="_AuthorEmailDisplayName">
    <vt:lpwstr>Burgess, Doug</vt:lpwstr>
  </property>
</Properties>
</file>