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9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5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8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4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4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9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7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2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4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2861E-C605-244F-8F3F-6A53A23ABEAF}" type="datetimeFigureOut">
              <a:rPr lang="en-US" smtClean="0"/>
              <a:t>12-06-15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4CCD-F330-0844-8E9A-1DF42CC9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3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Hospital </a:t>
            </a:r>
            <a:r>
              <a:rPr lang="en-US" dirty="0" err="1" smtClean="0"/>
              <a:t>AVailability</a:t>
            </a:r>
            <a:r>
              <a:rPr lang="en-US" dirty="0" smtClean="0"/>
              <a:t> Exchange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EDXL-HAVE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3212346" cy="5181600"/>
          </a:xfrm>
        </p:spPr>
        <p:txBody>
          <a:bodyPr/>
          <a:lstStyle/>
          <a:p>
            <a:r>
              <a:rPr lang="en-US" sz="2000" dirty="0" smtClean="0"/>
              <a:t>Hospital Status – day-to-day and in crisis:</a:t>
            </a:r>
          </a:p>
          <a:p>
            <a:pPr lvl="1"/>
            <a:r>
              <a:rPr lang="en-US" sz="2000" dirty="0" smtClean="0"/>
              <a:t>Capacities (bed counts, utilization)</a:t>
            </a:r>
          </a:p>
          <a:p>
            <a:pPr lvl="1"/>
            <a:r>
              <a:rPr lang="en-US" sz="2000" dirty="0" smtClean="0"/>
              <a:t>Services Offered</a:t>
            </a:r>
          </a:p>
          <a:p>
            <a:pPr lvl="1"/>
            <a:r>
              <a:rPr lang="en-US" sz="2000" dirty="0" smtClean="0"/>
              <a:t>Ambulance status (offload times – air and land)</a:t>
            </a:r>
          </a:p>
          <a:p>
            <a:pPr lvl="1"/>
            <a:r>
              <a:rPr lang="en-US" sz="2000" dirty="0" smtClean="0"/>
              <a:t>Deployed widely in Haiti, being adapted for non-Hospital Use (e.g. urgent care, temporary facilities, doctor offices, walk-in clinics)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6923A2-D60F-2246-B396-795D4439B2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6" descr="HAVE-Hai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1630377"/>
            <a:ext cx="4800600" cy="331335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18716" y="1464364"/>
            <a:ext cx="5205427" cy="4891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64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64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Hospital AVailability Exchange   EDXL-HAVE</vt:lpstr>
    </vt:vector>
  </TitlesOfParts>
  <Company>Continuum Loop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AVailability Exchange   EDXL-HAVE</dc:title>
  <dc:creator>Darrell O'Donnell</dc:creator>
  <cp:lastModifiedBy>Darrell O'Donnell</cp:lastModifiedBy>
  <cp:revision>3</cp:revision>
  <cp:lastPrinted>2012-06-15T12:51:27Z</cp:lastPrinted>
  <dcterms:created xsi:type="dcterms:W3CDTF">2012-04-20T11:44:08Z</dcterms:created>
  <dcterms:modified xsi:type="dcterms:W3CDTF">2012-06-15T13:01:15Z</dcterms:modified>
</cp:coreProperties>
</file>