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0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01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69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19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84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85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8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4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75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31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55D1-5B4A-4F0F-A771-2B77EDF34C41}" type="datetimeFigureOut">
              <a:rPr lang="fr-FR" smtClean="0"/>
              <a:t>16/03/2017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FCA6E-78D2-40BC-97A9-CFBE60859B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37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Wild Card Characters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Locate Operation</a:t>
            </a:r>
            <a:endParaRPr lang="fr-F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81717"/>
              </p:ext>
            </p:extLst>
          </p:nvPr>
        </p:nvGraphicFramePr>
        <p:xfrm>
          <a:off x="9842740" y="6283703"/>
          <a:ext cx="1708030" cy="30687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708030"/>
              </a:tblGrid>
              <a:tr h="306878">
                <a:tc>
                  <a:txBody>
                    <a:bodyPr/>
                    <a:lstStyle/>
                    <a:p>
                      <a:pPr algn="ctr"/>
                      <a:r>
                        <a:rPr lang="en-IN" sz="1400" b="0" dirty="0" smtClean="0"/>
                        <a:t>Nitin Jain ( Safenet )</a:t>
                      </a:r>
                      <a:endParaRPr lang="fr-FR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10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Issue :</a:t>
            </a:r>
          </a:p>
          <a:p>
            <a:pPr marL="0" indent="0">
              <a:buNone/>
            </a:pPr>
            <a:r>
              <a:rPr lang="en-IN" dirty="0" smtClean="0"/>
              <a:t>KMIP spec is ambiguous about the wildcard characters usage with Locate operation</a:t>
            </a:r>
          </a:p>
          <a:p>
            <a:pPr marL="0" indent="0">
              <a:buNone/>
            </a:pPr>
            <a:r>
              <a:rPr lang="en-IN" sz="1200" i="1" dirty="0" smtClean="0"/>
              <a:t>“</a:t>
            </a:r>
            <a:r>
              <a:rPr lang="en-US" sz="1200" i="1" dirty="0"/>
              <a:t>Wild-cards or regular expressions (defined, e.g., in </a:t>
            </a:r>
            <a:r>
              <a:rPr lang="en-US" sz="1200" b="1" i="1" dirty="0"/>
              <a:t>[ISO/IEC 9945-2]</a:t>
            </a:r>
            <a:r>
              <a:rPr lang="en-US" sz="1200" i="1" dirty="0"/>
              <a:t>) MAY be supported by specific key management system implementations for matching attribute fields when the field type is a Text </a:t>
            </a:r>
            <a:r>
              <a:rPr lang="en-US" sz="1200" i="1" dirty="0" smtClean="0"/>
              <a:t>String </a:t>
            </a:r>
            <a:r>
              <a:rPr lang="en-US" sz="1200" i="1" dirty="0"/>
              <a:t>or a Byte String</a:t>
            </a:r>
            <a:r>
              <a:rPr lang="en-IN" sz="1200" i="1" dirty="0" smtClean="0"/>
              <a:t>”</a:t>
            </a:r>
          </a:p>
          <a:p>
            <a:pPr marL="0" indent="0">
              <a:buNone/>
            </a:pPr>
            <a:endParaRPr lang="en-IN" sz="1200" i="1" dirty="0"/>
          </a:p>
          <a:p>
            <a:r>
              <a:rPr lang="en-IN" dirty="0"/>
              <a:t>Solution </a:t>
            </a:r>
            <a:r>
              <a:rPr lang="en-IN" dirty="0" smtClean="0"/>
              <a:t>:</a:t>
            </a:r>
          </a:p>
          <a:p>
            <a:pPr marL="0" indent="0">
              <a:buNone/>
            </a:pPr>
            <a:r>
              <a:rPr lang="en-IN" dirty="0" smtClean="0"/>
              <a:t>- Introduce a new Tag regarding pattern matching with Wild Card Chars.</a:t>
            </a:r>
          </a:p>
          <a:p>
            <a:pPr marL="0" indent="0">
              <a:buNone/>
            </a:pPr>
            <a:r>
              <a:rPr lang="en-IN" dirty="0" smtClean="0"/>
              <a:t>- KMIP should provide support for “*” and “?” for the time being to understand the vendors experience.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007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33614"/>
          </a:xfrm>
        </p:spPr>
        <p:txBody>
          <a:bodyPr>
            <a:noAutofit/>
          </a:bodyPr>
          <a:lstStyle/>
          <a:p>
            <a:r>
              <a:rPr lang="en-IN" sz="3200" dirty="0" smtClean="0"/>
              <a:t>Sample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13" y="333613"/>
            <a:ext cx="10515600" cy="6429495"/>
          </a:xfrm>
        </p:spPr>
        <p:txBody>
          <a:bodyPr>
            <a:no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BatchItem</a:t>
            </a:r>
            <a:r>
              <a:rPr lang="en-US" sz="1600" dirty="0"/>
              <a:t>&gt;</a:t>
            </a:r>
          </a:p>
          <a:p>
            <a:r>
              <a:rPr lang="en-US" sz="1600" dirty="0"/>
              <a:t>    &lt;Operation type="Enumeration" value="Locate"/&gt;</a:t>
            </a:r>
          </a:p>
          <a:p>
            <a:r>
              <a:rPr lang="en-US" sz="1600" dirty="0"/>
              <a:t>    &lt;</a:t>
            </a:r>
            <a:r>
              <a:rPr lang="en-US" sz="1600" dirty="0" err="1"/>
              <a:t>RequestPayload</a:t>
            </a:r>
            <a:r>
              <a:rPr lang="en-US" sz="1600" dirty="0"/>
              <a:t>&gt;</a:t>
            </a:r>
          </a:p>
          <a:p>
            <a:r>
              <a:rPr lang="en-US" sz="1600" dirty="0"/>
              <a:t>      &lt;Attribute&gt;</a:t>
            </a:r>
          </a:p>
          <a:p>
            <a:r>
              <a:rPr lang="en-US" sz="1600" dirty="0"/>
              <a:t>        &lt;</a:t>
            </a:r>
            <a:r>
              <a:rPr lang="en-US" sz="1600" dirty="0" err="1"/>
              <a:t>AttributeName</a:t>
            </a:r>
            <a:r>
              <a:rPr lang="en-US" sz="1600" dirty="0"/>
              <a:t> type="</a:t>
            </a:r>
            <a:r>
              <a:rPr lang="en-US" sz="1600" dirty="0" err="1"/>
              <a:t>TextString</a:t>
            </a:r>
            <a:r>
              <a:rPr lang="en-US" sz="1600" dirty="0"/>
              <a:t>" value="Object Type"/&gt;</a:t>
            </a:r>
          </a:p>
          <a:p>
            <a:r>
              <a:rPr lang="en-US" sz="1600" dirty="0"/>
              <a:t>        &lt;</a:t>
            </a:r>
            <a:r>
              <a:rPr lang="en-US" sz="1600" dirty="0" err="1"/>
              <a:t>AttributeValue</a:t>
            </a:r>
            <a:r>
              <a:rPr lang="en-US" sz="1600" dirty="0"/>
              <a:t> type="Enumeration" value="</a:t>
            </a:r>
            <a:r>
              <a:rPr lang="en-US" sz="1600" dirty="0" err="1"/>
              <a:t>SymmetricKey</a:t>
            </a:r>
            <a:r>
              <a:rPr lang="en-US" sz="1600" dirty="0"/>
              <a:t>"/&gt;</a:t>
            </a:r>
          </a:p>
          <a:p>
            <a:r>
              <a:rPr lang="en-US" sz="1600" dirty="0"/>
              <a:t>      &lt;/Attribute&gt;</a:t>
            </a:r>
          </a:p>
          <a:p>
            <a:r>
              <a:rPr lang="en-US" sz="1600" dirty="0"/>
              <a:t>      &lt;Attribute&gt;</a:t>
            </a:r>
          </a:p>
          <a:p>
            <a:r>
              <a:rPr lang="en-US" sz="1600" dirty="0"/>
              <a:t>        &lt;</a:t>
            </a:r>
            <a:r>
              <a:rPr lang="en-US" sz="1600" dirty="0" err="1"/>
              <a:t>AttributeName</a:t>
            </a:r>
            <a:r>
              <a:rPr lang="en-US" sz="1600" dirty="0"/>
              <a:t> type="</a:t>
            </a:r>
            <a:r>
              <a:rPr lang="en-US" sz="1600" dirty="0" err="1"/>
              <a:t>TextString</a:t>
            </a:r>
            <a:r>
              <a:rPr lang="en-US" sz="1600" dirty="0"/>
              <a:t>" value="Name"/&gt;</a:t>
            </a:r>
          </a:p>
          <a:p>
            <a:r>
              <a:rPr lang="en-US" sz="1600" dirty="0"/>
              <a:t>        &lt;</a:t>
            </a:r>
            <a:r>
              <a:rPr lang="en-US" sz="1600" dirty="0" err="1"/>
              <a:t>AttributeValue</a:t>
            </a:r>
            <a:r>
              <a:rPr lang="en-US" sz="1600" dirty="0"/>
              <a:t>&gt;</a:t>
            </a:r>
          </a:p>
          <a:p>
            <a:r>
              <a:rPr lang="en-US" sz="1600" dirty="0"/>
              <a:t>          </a:t>
            </a:r>
            <a:r>
              <a:rPr lang="en-US" sz="1600" b="1" dirty="0" smtClean="0">
                <a:solidFill>
                  <a:srgbClr val="FF0000"/>
                </a:solidFill>
              </a:rPr>
              <a:t>&lt;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PatternValue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type="</a:t>
            </a:r>
            <a:r>
              <a:rPr lang="en-US" sz="1600" b="1" dirty="0" err="1">
                <a:solidFill>
                  <a:srgbClr val="FF0000"/>
                </a:solidFill>
              </a:rPr>
              <a:t>TextString</a:t>
            </a:r>
            <a:r>
              <a:rPr lang="en-US" sz="1600" b="1" dirty="0">
                <a:solidFill>
                  <a:srgbClr val="FF0000"/>
                </a:solidFill>
              </a:rPr>
              <a:t>" value="</a:t>
            </a:r>
            <a:r>
              <a:rPr lang="en-US" sz="1600" b="1" dirty="0" smtClean="0">
                <a:solidFill>
                  <a:srgbClr val="FF0000"/>
                </a:solidFill>
              </a:rPr>
              <a:t>Key*"/&gt;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          </a:t>
            </a:r>
            <a:r>
              <a:rPr lang="en-US" sz="1600" b="1" dirty="0" smtClean="0">
                <a:solidFill>
                  <a:srgbClr val="FF0000"/>
                </a:solidFill>
              </a:rPr>
              <a:t>&lt;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PatternType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type="</a:t>
            </a:r>
            <a:r>
              <a:rPr lang="en-US" sz="1600" b="1" dirty="0" smtClean="0">
                <a:solidFill>
                  <a:srgbClr val="FF0000"/>
                </a:solidFill>
              </a:rPr>
              <a:t>Enumeration“ value</a:t>
            </a:r>
            <a:r>
              <a:rPr lang="en-US" sz="1600" b="1" dirty="0">
                <a:solidFill>
                  <a:srgbClr val="FF0000"/>
                </a:solidFill>
              </a:rPr>
              <a:t>="</a:t>
            </a:r>
            <a:r>
              <a:rPr lang="en-US" sz="1600" b="1" dirty="0" err="1">
                <a:solidFill>
                  <a:srgbClr val="FF0000"/>
                </a:solidFill>
              </a:rPr>
              <a:t>UninterpretedTextString</a:t>
            </a:r>
            <a:r>
              <a:rPr lang="en-US" sz="1600" b="1" dirty="0">
                <a:solidFill>
                  <a:srgbClr val="FF0000"/>
                </a:solidFill>
              </a:rPr>
              <a:t>"/&gt;</a:t>
            </a:r>
          </a:p>
          <a:p>
            <a:r>
              <a:rPr lang="en-US" sz="1600" dirty="0"/>
              <a:t>        &lt;/</a:t>
            </a:r>
            <a:r>
              <a:rPr lang="en-US" sz="1600" dirty="0" err="1"/>
              <a:t>AttributeValue</a:t>
            </a:r>
            <a:r>
              <a:rPr lang="en-US" sz="1600" dirty="0"/>
              <a:t>&gt;</a:t>
            </a:r>
          </a:p>
          <a:p>
            <a:r>
              <a:rPr lang="en-US" sz="1600" dirty="0"/>
              <a:t>      &lt;/Attribute&gt;</a:t>
            </a:r>
          </a:p>
          <a:p>
            <a:r>
              <a:rPr lang="en-US" sz="1600" dirty="0"/>
              <a:t>    &lt;/</a:t>
            </a:r>
            <a:r>
              <a:rPr lang="en-US" sz="1600" dirty="0" err="1"/>
              <a:t>RequestPayload</a:t>
            </a:r>
            <a:r>
              <a:rPr lang="en-US" sz="1600" dirty="0"/>
              <a:t>&gt;</a:t>
            </a:r>
          </a:p>
          <a:p>
            <a:r>
              <a:rPr lang="en-US" sz="1600" dirty="0"/>
              <a:t>  &lt;/</a:t>
            </a:r>
            <a:r>
              <a:rPr lang="en-US" sz="1600" dirty="0" err="1"/>
              <a:t>BatchItem</a:t>
            </a:r>
            <a:r>
              <a:rPr lang="en-US" sz="1600" dirty="0" smtClean="0"/>
              <a:t>&gt;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IN" sz="1600" dirty="0" smtClean="0"/>
              <a:t>Suppose if Keys named Key1, Key2 and Key3 are stored in DB, then above Locate request will return all keys starting with “Key” pattern i.e. Key1, Key2 &amp; Key3 </a:t>
            </a:r>
          </a:p>
        </p:txBody>
      </p:sp>
    </p:spTree>
    <p:extLst>
      <p:ext uri="{BB962C8B-B14F-4D97-AF65-F5344CB8AC3E}">
        <p14:creationId xmlns:p14="http://schemas.microsoft.com/office/powerpoint/2010/main" val="229719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Wild Card Characters</vt:lpstr>
      <vt:lpstr>Introduction</vt:lpstr>
      <vt:lpstr>Sample</vt:lpstr>
    </vt:vector>
  </TitlesOfParts>
  <Company>Gemalto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Card Characters</dc:title>
  <dc:creator>user</dc:creator>
  <cp:lastModifiedBy>user</cp:lastModifiedBy>
  <cp:revision>8</cp:revision>
  <dcterms:created xsi:type="dcterms:W3CDTF">2017-03-15T21:40:48Z</dcterms:created>
  <dcterms:modified xsi:type="dcterms:W3CDTF">2017-03-15T22:08:12Z</dcterms:modified>
</cp:coreProperties>
</file>