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1" r:id="rId3"/>
    <p:sldId id="272" r:id="rId4"/>
    <p:sldId id="288" r:id="rId5"/>
    <p:sldId id="273" r:id="rId6"/>
    <p:sldId id="290" r:id="rId7"/>
    <p:sldId id="274" r:id="rId8"/>
    <p:sldId id="277" r:id="rId9"/>
    <p:sldId id="287" r:id="rId10"/>
  </p:sldIdLst>
  <p:sldSz cx="9144000" cy="6858000" type="screen4x3"/>
  <p:notesSz cx="9144000" cy="6858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95" d="100"/>
          <a:sy n="195" d="100"/>
        </p:scale>
        <p:origin x="-219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91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3013C-7244-9446-B4EA-54C749838350}" type="datetimeFigureOut">
              <a:rPr lang="en-US" smtClean="0"/>
              <a:t>12/15/11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3930B-A4F0-9A46-BF9D-BF4B1CC3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508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"/>
            <a:ext cx="396240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5181600" y="1"/>
            <a:ext cx="396240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2150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57500" y="514350"/>
            <a:ext cx="3427413" cy="25701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219201" y="3257550"/>
            <a:ext cx="6703484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0" y="6512719"/>
            <a:ext cx="396240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181601" y="6515100"/>
            <a:ext cx="3960284" cy="3417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fld id="{76AB9D50-0140-4DD8-9491-A22B82724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824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6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BB9264-F8BD-4E3F-828C-EA5A24A0592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OASIS Presentation to TOSCA TC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BECDC5-2BD5-409C-A38A-AF1025DA96C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51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133600"/>
            <a:ext cx="9144000" cy="2232025"/>
          </a:xfrm>
        </p:spPr>
        <p:txBody>
          <a:bodyPr/>
          <a:lstStyle/>
          <a:p>
            <a:pPr algn="ctr"/>
            <a:r>
              <a:rPr lang="en-US" sz="4400" u="sng" dirty="0" smtClean="0"/>
              <a:t>OASIS Overview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Managing TC Work Using JIRA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914400"/>
          </a:xfrm>
        </p:spPr>
        <p:txBody>
          <a:bodyPr/>
          <a:lstStyle/>
          <a:p>
            <a:r>
              <a:rPr lang="en-US" sz="2400" dirty="0" smtClean="0"/>
              <a:t>TOSCA </a:t>
            </a:r>
            <a:r>
              <a:rPr lang="en-US" sz="2400" dirty="0" smtClean="0"/>
              <a:t>TC</a:t>
            </a:r>
            <a:br>
              <a:rPr lang="en-US" sz="2400" dirty="0" smtClean="0"/>
            </a:br>
            <a:r>
              <a:rPr lang="en-US" sz="2400" dirty="0" smtClean="0"/>
              <a:t>December </a:t>
            </a:r>
            <a:r>
              <a:rPr lang="en-US" sz="2400" dirty="0" smtClean="0"/>
              <a:t>19, </a:t>
            </a:r>
            <a:r>
              <a:rPr lang="en-US" sz="2400" dirty="0" smtClean="0"/>
              <a:t>2011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  <a:defRPr/>
            </a:pPr>
            <a:r>
              <a:rPr lang="en-US" sz="4000" dirty="0" smtClean="0">
                <a:ea typeface="ＭＳ Ｐゴシック" charset="0"/>
              </a:rPr>
              <a:t>Demonstrate OASIS JIRA installation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4000" dirty="0" smtClean="0">
                <a:ea typeface="ＭＳ Ｐゴシック" charset="0"/>
              </a:rPr>
              <a:t>Show best practices for managing development projects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4000" dirty="0" smtClean="0">
                <a:ea typeface="ＭＳ Ｐゴシック" charset="0"/>
              </a:rPr>
              <a:t>Give TC a place to start </a:t>
            </a:r>
          </a:p>
          <a:p>
            <a:pPr marL="0" indent="0">
              <a:buNone/>
              <a:defRPr/>
            </a:pPr>
            <a:endParaRPr lang="en-US" sz="4000" dirty="0">
              <a:ea typeface="ＭＳ Ｐゴシック" charset="0"/>
            </a:endParaRPr>
          </a:p>
          <a:p>
            <a:pPr>
              <a:buFont typeface="Times New Roman" charset="0"/>
              <a:buNone/>
              <a:defRPr/>
            </a:pPr>
            <a:endParaRPr lang="en-US" sz="4000" dirty="0">
              <a:ea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12/19/2011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OASIS Presentation to </a:t>
            </a:r>
            <a:r>
              <a:rPr lang="en-US" dirty="0" smtClean="0"/>
              <a:t>TOSCA </a:t>
            </a:r>
            <a:r>
              <a:rPr lang="en-US" dirty="0" smtClean="0"/>
              <a:t>TC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JIRA?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Issue-tracking system used for bug &amp; issue tracking, project management, etc.  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Components: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Projects – the overall collection of issues. At OASIS, we assign a project at the TC level (e.g. AMQP TC, Energy </a:t>
            </a:r>
            <a:r>
              <a:rPr lang="en-US" sz="1800" dirty="0" err="1" smtClean="0"/>
              <a:t>Interop</a:t>
            </a:r>
            <a:r>
              <a:rPr lang="en-US" sz="1800" dirty="0" smtClean="0"/>
              <a:t> TC) 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Issues – the individual atomic entries that the TC enters, tracks, resolves &amp; eventually closes (e.g</a:t>
            </a:r>
            <a:r>
              <a:rPr lang="en-US" sz="1800" dirty="0"/>
              <a:t>. ENERGYINTEROP-</a:t>
            </a:r>
            <a:r>
              <a:rPr lang="en-US" sz="1800" dirty="0" smtClean="0"/>
              <a:t>504, Add </a:t>
            </a:r>
            <a:r>
              <a:rPr lang="en-US" sz="1800" dirty="0"/>
              <a:t>Reading Type as optional element in </a:t>
            </a:r>
            <a:r>
              <a:rPr lang="en-US" sz="1800" dirty="0" err="1" smtClean="0"/>
              <a:t>ei:Market</a:t>
            </a:r>
            <a:r>
              <a:rPr lang="en-US" sz="1800" dirty="0" smtClean="0"/>
              <a:t>)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Versions – Identifiers for specific stages of your spec’s lifecycle (e.g. working draft (</a:t>
            </a:r>
            <a:r>
              <a:rPr lang="en-US" sz="1800" dirty="0" err="1" smtClean="0"/>
              <a:t>wd</a:t>
            </a:r>
            <a:r>
              <a:rPr lang="en-US" sz="1800" dirty="0" smtClean="0"/>
              <a:t>) 07, Committee Specification Draft 02) 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Components – Sub-sections of a project typically tied to its discrete parts (e.g. Schema, Specs, Models) 	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Status / stages – Indicators of the progress in resolving the issue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JIRA? </a:t>
            </a:r>
            <a:endParaRPr lang="en-US" dirty="0"/>
          </a:p>
        </p:txBody>
      </p:sp>
      <p:pic>
        <p:nvPicPr>
          <p:cNvPr id="7" name="Content Placeholder 6" descr="EI-51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4" b="3734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Your Project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Autofit/>
          </a:bodyPr>
          <a:lstStyle/>
          <a:p>
            <a:r>
              <a:rPr lang="en-US" dirty="0" smtClean="0"/>
              <a:t>OASIS creates your project at TC level</a:t>
            </a:r>
          </a:p>
          <a:p>
            <a:pPr lvl="1"/>
            <a:r>
              <a:rPr lang="en-US" dirty="0" smtClean="0"/>
              <a:t>E.g. OASIS Energy Interoperation TC, OASIS AMQP TC</a:t>
            </a:r>
          </a:p>
          <a:p>
            <a:r>
              <a:rPr lang="en-US" dirty="0" smtClean="0"/>
              <a:t>Within your project: </a:t>
            </a:r>
            <a:endParaRPr lang="en-US" dirty="0"/>
          </a:p>
          <a:p>
            <a:pPr lvl="1"/>
            <a:r>
              <a:rPr lang="en-US" dirty="0" smtClean="0"/>
              <a:t>Use Versions to organize issues by OASIS specification stage  </a:t>
            </a:r>
          </a:p>
          <a:p>
            <a:pPr lvl="1"/>
            <a:r>
              <a:rPr lang="en-US" dirty="0" smtClean="0"/>
              <a:t>Use Components to organize issues the way you organize your specification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Your Project </a:t>
            </a:r>
            <a:endParaRPr lang="en-US" dirty="0"/>
          </a:p>
        </p:txBody>
      </p:sp>
      <p:pic>
        <p:nvPicPr>
          <p:cNvPr id="7" name="Content Placeholder 6" descr="EI project organizat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0" b="3710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1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Started 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Decide what you want to track</a:t>
            </a:r>
            <a:endParaRPr lang="en-US" sz="2800" dirty="0"/>
          </a:p>
          <a:p>
            <a:pPr lvl="1"/>
            <a:r>
              <a:rPr lang="en-US" dirty="0" smtClean="0"/>
              <a:t>Public </a:t>
            </a:r>
            <a:r>
              <a:rPr lang="en-US" dirty="0"/>
              <a:t>review comments only? Issues raised in committee meetings?  </a:t>
            </a:r>
          </a:p>
          <a:p>
            <a:r>
              <a:rPr lang="en-US" sz="2800" dirty="0" smtClean="0"/>
              <a:t>Define your terms</a:t>
            </a:r>
          </a:p>
          <a:p>
            <a:pPr lvl="1"/>
            <a:r>
              <a:rPr lang="en-US" dirty="0" smtClean="0"/>
              <a:t>JIRA status codes are: New, Open, Resolved, Applied, Closed, Deferred </a:t>
            </a:r>
          </a:p>
          <a:p>
            <a:pPr lvl="1"/>
            <a:r>
              <a:rPr lang="en-US" dirty="0" smtClean="0"/>
              <a:t>Decide what those will mean in your project </a:t>
            </a:r>
          </a:p>
          <a:p>
            <a:r>
              <a:rPr lang="en-US" sz="2800" dirty="0" smtClean="0"/>
              <a:t>Decide how you will assign / approve / close</a:t>
            </a:r>
          </a:p>
          <a:p>
            <a:pPr lvl="1"/>
            <a:r>
              <a:rPr lang="en-US" dirty="0" smtClean="0"/>
              <a:t>E.g. issues aren’t real until they are in JIRA </a:t>
            </a:r>
          </a:p>
          <a:p>
            <a:pPr lvl="1"/>
            <a:r>
              <a:rPr lang="en-US" dirty="0" smtClean="0"/>
              <a:t>E.g. issues are closed until approved in TC meetings</a:t>
            </a:r>
          </a:p>
          <a:p>
            <a:endParaRPr lang="en-US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ea typeface="ＭＳ Ｐゴシック" charset="0"/>
              </a:rPr>
              <a:t>TC Admin sets up your project &amp; users </a:t>
            </a:r>
          </a:p>
          <a:p>
            <a:pPr>
              <a:defRPr/>
            </a:pPr>
            <a:r>
              <a:rPr lang="en-US" sz="2800" dirty="0" smtClean="0">
                <a:ea typeface="ＭＳ Ｐゴシック" charset="0"/>
              </a:rPr>
              <a:t>TC sets up versions and components  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Versions and components are defined by clicking the “Administer Project” link on the project main page 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TC members add issues and sub-tasks 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Issues are entered by clicking the “Create a new issue” link on the project main page 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Sub-tasks can be created during entry or by converting an issue that was initially entered </a:t>
            </a:r>
          </a:p>
          <a:p>
            <a:pPr>
              <a:buFont typeface="Times New Roman" charset="0"/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12/19/2011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OASIS Presentation to TOSCA TC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264-F8BD-4E3F-828C-EA5A24A0592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7310</TotalTime>
  <Words>451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OASIS Overview  Managing TC Work Using JIRA</vt:lpstr>
      <vt:lpstr>Goal</vt:lpstr>
      <vt:lpstr>What is JIRA?</vt:lpstr>
      <vt:lpstr>What is JIRA? </vt:lpstr>
      <vt:lpstr>Organizing Your Project </vt:lpstr>
      <vt:lpstr>Organizing Your Project </vt:lpstr>
      <vt:lpstr>How to Get Started  </vt:lpstr>
      <vt:lpstr>How to Get Started</vt:lpstr>
      <vt:lpstr>Questions?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OASIS TC JIRA orientation</dc:title>
  <dc:subject>JIRA</dc:subject>
  <dc:creator>Chet Ensign</dc:creator>
  <cp:keywords/>
  <dc:description>For Technical Committee orientations.</dc:description>
  <cp:lastModifiedBy>Chet Ensign</cp:lastModifiedBy>
  <cp:revision>397</cp:revision>
  <cp:lastPrinted>2001-10-03T13:09:55Z</cp:lastPrinted>
  <dcterms:created xsi:type="dcterms:W3CDTF">2001-02-19T16:56:32Z</dcterms:created>
  <dcterms:modified xsi:type="dcterms:W3CDTF">2011-12-15T14:58:36Z</dcterms:modified>
  <cp:category/>
</cp:coreProperties>
</file>