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D9D77B"/>
    <a:srgbClr val="CDCDFF"/>
    <a:srgbClr val="8F8FFF"/>
    <a:srgbClr val="0000FF"/>
    <a:srgbClr val="F2FFE7"/>
    <a:srgbClr val="DF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81" d="100"/>
          <a:sy n="81" d="100"/>
        </p:scale>
        <p:origin x="58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F2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3CD4B-DE35-4A5F-BDFA-DB7B4502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CFF8-45CA-4C96-A5AB-1BF0DE9E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0A4DF-E408-45BB-9AA7-1FA117D9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CA764093-A136-4476-B69F-8A47BC925500}" type="datetimeFigureOut">
              <a:rPr lang="en-US" smtClean="0"/>
              <a:t>06-Feb-19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DA1D-E1BD-4538-920F-6220AA5DD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86DC6-3062-4B42-885F-A197C94AF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6F16CC8-F482-4075-8802-9E9962456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WithoutRadiusline">
            <a:extLst>
              <a:ext uri="{FF2B5EF4-FFF2-40B4-BE49-F238E27FC236}">
                <a16:creationId xmlns:a16="http://schemas.microsoft.com/office/drawing/2014/main" id="{7B8A6BC7-33D2-445F-90EB-3FA2EEC6E0A0}"/>
              </a:ext>
            </a:extLst>
          </p:cNvPr>
          <p:cNvSpPr/>
          <p:nvPr/>
        </p:nvSpPr>
        <p:spPr>
          <a:xfrm>
            <a:off x="1755648" y="1146047"/>
            <a:ext cx="3657600" cy="3657600"/>
          </a:xfrm>
          <a:custGeom>
            <a:avLst>
              <a:gd name="stAdj" fmla="val 2700000"/>
            </a:avLst>
            <a:gdLst>
              <a:gd name="stAng" fmla="pin 0 stAdj 21599999"/>
              <a:gd name="enAng" fmla="val 18000000"/>
              <a:gd name="swAng" fmla="+- enAng 0 stAng"/>
              <a:gd name="wt1" fmla="sin wd2 stAng"/>
              <a:gd name="ht1" fmla="cos hd4 stAng"/>
              <a:gd name="dx1" fmla="cat2 wd2 ht1 wt1"/>
              <a:gd name="dy1" fmla="sat2 hd4 ht1 wt1"/>
              <a:gd name="x1" fmla="+- hc dx1 0"/>
              <a:gd name="y1" fmla="+- vc dy1 0"/>
            </a:gdLst>
            <a:ahLst>
              <a:ahPolar gdRefAng="stAdj" minAng="0" maxAng="21599999">
                <a:pos x="x1" y="y1"/>
              </a:ahPolar>
            </a:ahLst>
            <a:cxnLst/>
            <a:rect l="l" t="t" r="r" b="b"/>
            <a:pathLst>
              <a:path>
                <a:moveTo>
                  <a:pt x="x1" y="y1"/>
                </a:moveTo>
                <a:arcTo wR="wd2" hR="hd4" stAng="stAng" swAng="swAng"/>
              </a:path>
            </a:pathLst>
          </a:custGeom>
          <a:solidFill>
            <a:schemeClr val="accent4">
              <a:lumMod val="40%"/>
              <a:lumOff val="60%"/>
            </a:schemeClr>
          </a:solidFill>
          <a:ln w="25400" cmpd="sng">
            <a:solidFill>
              <a:schemeClr val="accent4">
                <a:lumMod val="50%"/>
              </a:schemeClr>
            </a:solidFill>
            <a:headEnd type="oval" w="sm" len="sm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685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30</cp:revision>
  <dcterms:created xsi:type="dcterms:W3CDTF">2018-12-21T16:05:10Z</dcterms:created>
  <dcterms:modified xsi:type="dcterms:W3CDTF">2019-02-06T17:59:35Z</dcterms:modified>
</cp:coreProperties>
</file>