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A2AF-9837-665A-D69F-128D731C5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F6F69-60FB-636F-C8A3-2C5BD4535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E0354-1EDE-9D22-F50A-7F36222A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0A024-D0DC-86E3-EE20-2B3C8D14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AE7D8-058A-0DCE-B8D2-5A394CED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2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D17A-884F-1C70-460F-91BA1CE2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049E6-CCA3-E7EF-FA96-6A34BF36C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1C6D1-7B33-8823-8DEF-2F5E051C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6FF3C-ACD3-84A7-C88F-24679A0F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A1991-4F10-BC43-58DB-C3FCFAF7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2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DF9D04-A269-BCF7-CB7A-E64493547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E45B1E-5EAF-FF6C-88A4-392F21B15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82CE6-B84E-1931-5116-12DDCBF1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F4F85-7C59-C58A-0E2E-904E224A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22F3F-0B8A-6A28-1A29-F6DA851D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8830-C6FC-278A-DC5D-0BAF5997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CF3A-98EC-E902-332E-234158FB3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8E3BE-AF26-0C97-E1D6-ECDAAA4D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DE2AD-3E97-1F3A-47F4-B6105D60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771E5-0A81-71FF-4FFA-EF725F4CC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7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441A-3FA2-F23E-1903-8932994BC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D1E95-F37A-7A93-8584-EBDC477DB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CAA27-7C1A-FC40-1001-EE7D4321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EC76E-8216-B1E8-E462-30AF4F1C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040E5-3809-E324-E5BE-81ED1789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9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5F8C-05C3-599A-4CEB-9F73552E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9170E-F374-F53D-BC72-4CCDA8ADE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73BFC-D980-DC9E-E400-DF1B753F9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4787D-FA70-9DCD-E0E1-B40F86A8B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249C0-FE96-2338-3685-73B50A51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19674-3E44-8AE6-F3D6-1D7C89F3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42B58-130B-6EA8-62A6-1944B6B8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F14F1-ABB8-8C68-B613-B4F0DC0DD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35999-74DD-6A06-F6D4-ED1EC47F8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46AAB6-F459-3E49-2E62-D127FD186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F521C0-0412-4F58-E908-4856FC80D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A24991-A684-6778-39B5-588BD780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392FF4-A19B-21FB-9C4D-9B7FAADA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E98EFB-8C72-AFCD-C118-FB835CAE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6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D2846-EFCC-9317-AAF2-38ADA303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BC8E-6261-4434-B2F7-C5041212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3F43C-6DC4-5D8E-B990-687CA413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399A3-F90A-5641-C0BE-8E4A9C6B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B5D4D-FCC5-99D7-54F6-982C3B00D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CAAE3-5289-98AA-321B-C2E6A526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18CF7-D3A0-A705-5EBC-2563DB52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0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F065A-DFD3-9DE4-AECF-5BC273A5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74EF6-D82F-47E0-2EB2-2022F0AC7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EAC82-82D0-7E56-0FB5-E3A7F35C7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2A9FE-CA55-8D50-0F35-BB4C3989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51AE2-30E8-90D4-29E6-BC9B44C2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76D6E-2A34-1ACD-5E12-FED9CFF7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6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65F0-22E9-5860-8BE1-EDE12CD68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3B8EC-4D3F-03DF-E6A8-0CD5FBFE1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7EB24-42A4-8938-98AA-774CDA8EF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10716-D4BF-E3B1-A20B-6D619250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373-BEE8-30EA-711C-65911787E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7C942-F6A0-86D1-DFAC-72E36A17C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6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C51C67-BD68-4E5C-B3FB-C3A2BD2B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91BC1-2F31-839E-DC88-5720F1127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190DA-7F52-D777-4110-CB3744120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CB2A-573D-F149-A7AF-AC084AEC4E93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40EFF-67A4-4228-1D7B-82803B936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9F453-1273-31E5-F3DB-C9AACF311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069B-6BA9-834E-9C49-B3100D5BF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0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asis-open-projects/documentation/blob/main/DRAFT-documentation-toc.m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43320-04C0-5A87-87DD-CE81BE9D9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Project Documentation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12762-F50C-8D6B-6FA9-1098857C87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Open Projects Advisory Council</a:t>
            </a:r>
          </a:p>
          <a:p>
            <a:br>
              <a:rPr lang="en-US" dirty="0"/>
            </a:br>
            <a:r>
              <a:rPr lang="en-US" dirty="0"/>
              <a:t>June 27, 2022</a:t>
            </a:r>
          </a:p>
        </p:txBody>
      </p:sp>
    </p:spTree>
    <p:extLst>
      <p:ext uri="{BB962C8B-B14F-4D97-AF65-F5344CB8AC3E}">
        <p14:creationId xmlns:p14="http://schemas.microsoft.com/office/powerpoint/2010/main" val="150551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BF6A-6081-A0E2-C352-E80D7C5B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OP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2FBBC-62F7-C513-2055-C3AD507C6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part, this topic came from Tobie: why don’t you turn OASIS governance into its own open project? </a:t>
            </a:r>
          </a:p>
          <a:p>
            <a:endParaRPr lang="en-US" dirty="0"/>
          </a:p>
          <a:p>
            <a:r>
              <a:rPr lang="en-US" dirty="0"/>
              <a:t>In part, it comes from continuing dissatisfaction with how well our existing documentation meets the needs of our community</a:t>
            </a:r>
          </a:p>
          <a:p>
            <a:endParaRPr lang="en-US" dirty="0"/>
          </a:p>
          <a:p>
            <a:r>
              <a:rPr lang="en-US" dirty="0"/>
              <a:t>Not to mention 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882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B5CF-84D2-4E1E-1D3D-A556EA93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OP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C2256-11E4-16A4-B5F9-C2CEFC109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of our documentation: </a:t>
            </a:r>
          </a:p>
          <a:p>
            <a:pPr lvl="1"/>
            <a:r>
              <a:rPr lang="en-US" dirty="0"/>
              <a:t>Incomplete (where are guides for maintainers?)</a:t>
            </a:r>
          </a:p>
          <a:p>
            <a:pPr lvl="1"/>
            <a:r>
              <a:rPr lang="en-US" dirty="0"/>
              <a:t>Redundant (should I read the rules on </a:t>
            </a:r>
            <a:r>
              <a:rPr lang="en-US" dirty="0" err="1"/>
              <a:t>Github</a:t>
            </a:r>
            <a:r>
              <a:rPr lang="en-US" dirty="0"/>
              <a:t> or the ones on your website?)</a:t>
            </a:r>
          </a:p>
          <a:p>
            <a:pPr lvl="1"/>
            <a:r>
              <a:rPr lang="en-US" dirty="0"/>
              <a:t>Not always clear (when does the TSC recommend work to the PGB?)</a:t>
            </a:r>
          </a:p>
          <a:p>
            <a:pPr lvl="1"/>
            <a:r>
              <a:rPr lang="en-US" dirty="0"/>
              <a:t>Spread around over multiple systems (GitHub, OASIS website, Kavi collaboration platform, Google drives) </a:t>
            </a:r>
          </a:p>
          <a:p>
            <a:pPr lvl="1"/>
            <a:r>
              <a:rPr lang="en-US" dirty="0"/>
              <a:t>And not easy to find (where is the motion template document?) </a:t>
            </a:r>
          </a:p>
        </p:txBody>
      </p:sp>
    </p:spTree>
    <p:extLst>
      <p:ext uri="{BB962C8B-B14F-4D97-AF65-F5344CB8AC3E}">
        <p14:creationId xmlns:p14="http://schemas.microsoft.com/office/powerpoint/2010/main" val="43881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9C89C-DD6E-4A5F-74E8-50DC39EE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our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F7DE-4C49-5727-C244-D09F2B3ED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Claudia and I setting out to improve the situation: </a:t>
            </a:r>
          </a:p>
          <a:p>
            <a:pPr lvl="1"/>
            <a:r>
              <a:rPr lang="en-US" dirty="0"/>
              <a:t>Decide what documentation is needed </a:t>
            </a:r>
          </a:p>
          <a:p>
            <a:pPr lvl="1"/>
            <a:r>
              <a:rPr lang="en-US" dirty="0"/>
              <a:t>Decide where it should live </a:t>
            </a:r>
          </a:p>
          <a:p>
            <a:pPr lvl="1"/>
            <a:r>
              <a:rPr lang="en-US" dirty="0"/>
              <a:t>Figure out how we can grow it over time </a:t>
            </a:r>
          </a:p>
          <a:p>
            <a:pPr lvl="1"/>
            <a:r>
              <a:rPr lang="en-US" dirty="0"/>
              <a:t>Figure out how we can open it up to community input </a:t>
            </a:r>
          </a:p>
          <a:p>
            <a:pPr lvl="1"/>
            <a:r>
              <a:rPr lang="en-US" dirty="0"/>
              <a:t>Identify the documents needed first</a:t>
            </a:r>
          </a:p>
          <a:p>
            <a:pPr lvl="1"/>
            <a:r>
              <a:rPr lang="en-US" dirty="0"/>
              <a:t>Block time for it on our calendar</a:t>
            </a:r>
          </a:p>
        </p:txBody>
      </p:sp>
    </p:spTree>
    <p:extLst>
      <p:ext uri="{BB962C8B-B14F-4D97-AF65-F5344CB8AC3E}">
        <p14:creationId xmlns:p14="http://schemas.microsoft.com/office/powerpoint/2010/main" val="376863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F3A2-2DF0-60FD-0894-3FB316CB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23C8E-DFB4-73DA-63AB-7722BADC1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 of contents for documents needed</a:t>
            </a:r>
          </a:p>
          <a:p>
            <a:pPr lvl="1"/>
            <a:r>
              <a:rPr lang="en-US" dirty="0">
                <a:hlinkClick r:id="rId2"/>
              </a:rPr>
              <a:t>https://github.com/oasis-open-projects/documentation/blob/main/DRAFT-documentation-toc.md</a:t>
            </a:r>
            <a:endParaRPr lang="en-US" dirty="0"/>
          </a:p>
          <a:p>
            <a:pPr lvl="1"/>
            <a:r>
              <a:rPr lang="en-US" dirty="0"/>
              <a:t>Organized for: interested outsiders, general OP participants, chairs, PGB members, TSC members, maintainers, spec editors, internal for </a:t>
            </a:r>
            <a:r>
              <a:rPr lang="en-US"/>
              <a:t>OASIS staff</a:t>
            </a:r>
            <a:endParaRPr lang="en-US" dirty="0"/>
          </a:p>
          <a:p>
            <a:r>
              <a:rPr lang="en-US" dirty="0"/>
              <a:t>Working on handbook for chairs, project governance template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5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78B5-7E93-63CF-C781-7E01BFA05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75110-4DD4-E154-C24F-CAB2D191F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important is documentation?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Where would you go to find program documentation? The OASIS website? GitHub?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sort of documentation would you expect the program to provide?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the most important information to have available for participants?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3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AF4B-44C2-E06B-F548-B71D9FC4F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artifacts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3D990-CE5E-644D-13FB-1B43CE6B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GitHub Kanban board to manage work:  https://</a:t>
            </a:r>
            <a:r>
              <a:rPr lang="en-US" dirty="0" err="1"/>
              <a:t>github.com</a:t>
            </a:r>
            <a:r>
              <a:rPr lang="en-US" dirty="0"/>
              <a:t>/orgs/oasis-open-projects/projects/1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GitHub repo where the issues are created: https://</a:t>
            </a:r>
            <a:r>
              <a:rPr lang="en-US" dirty="0" err="1"/>
              <a:t>github.com</a:t>
            </a:r>
            <a:r>
              <a:rPr lang="en-US" dirty="0"/>
              <a:t>/oasis-open-projects/documentation/issues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GitHub repo where policies, etc. have been stored: https://</a:t>
            </a:r>
            <a:r>
              <a:rPr lang="en-US" dirty="0" err="1"/>
              <a:t>github.com</a:t>
            </a:r>
            <a:r>
              <a:rPr lang="en-US" dirty="0"/>
              <a:t>/oasis-open-projects/documentation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Proposed master </a:t>
            </a:r>
            <a:r>
              <a:rPr lang="en-US" dirty="0" err="1"/>
              <a:t>ToC</a:t>
            </a:r>
            <a:r>
              <a:rPr lang="en-US" dirty="0"/>
              <a:t> of content for Open Projects: https://</a:t>
            </a:r>
            <a:r>
              <a:rPr lang="en-US" dirty="0" err="1"/>
              <a:t>github.com</a:t>
            </a:r>
            <a:r>
              <a:rPr lang="en-US" dirty="0"/>
              <a:t>/oasis-open-projects/documentation/blob/main/DRAFT-documentation-</a:t>
            </a:r>
            <a:r>
              <a:rPr lang="en-US" dirty="0" err="1"/>
              <a:t>toc.md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7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393</Words>
  <Application>Microsoft Macintosh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Open Project Documentation Project</vt:lpstr>
      <vt:lpstr>State of OP documentation</vt:lpstr>
      <vt:lpstr>State of OP documentation</vt:lpstr>
      <vt:lpstr>Improving our documentation</vt:lpstr>
      <vt:lpstr>Progress so far</vt:lpstr>
      <vt:lpstr>Questions for you</vt:lpstr>
      <vt:lpstr>Project artifacts so far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Project Documentation Project</dc:title>
  <dc:creator>Chet Ensign</dc:creator>
  <cp:lastModifiedBy>Chet Ensign</cp:lastModifiedBy>
  <cp:revision>3</cp:revision>
  <dcterms:created xsi:type="dcterms:W3CDTF">2022-06-22T20:01:10Z</dcterms:created>
  <dcterms:modified xsi:type="dcterms:W3CDTF">2022-06-22T20:37:36Z</dcterms:modified>
</cp:coreProperties>
</file>