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23.383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51.61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54.56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58.34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59.70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10.58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13.08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16.46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19.50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21.43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24.88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25.203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26.66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5:28.04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26.718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27.982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28.934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39.90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42.94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46.74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2-01T22:14:50.43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72CC-CE6A-4F91-BEB3-3040E07E4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35A67-E2D0-49B6-B7D0-146C0CF63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5E265-B1E0-46B4-8776-BB60DAE2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CBC39-94E2-47DB-A661-768D9798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C3180-39D4-4EB4-AAF9-C0EAE973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3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F13F-BCB3-463F-ABC7-D0EC195E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C0F31-2480-4042-9318-1B9E402CF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A6AD-7E47-4A87-8334-6B2ADCDC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AC7B8-7761-4A3D-8034-AB597C8F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C767A-AA33-4DB5-B45F-A18B453F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4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32811-48BB-4C52-80B6-9E9F4A442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A2AB4-D0C6-455C-9929-C7DA3C1CD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30077-FCBB-4B3A-911E-F4ABC236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8E6D-A6BE-4B89-8096-91DAF666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26786-4354-408D-A246-93B03A5A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4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12D2-E111-4333-BE2F-5507E3ED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9599-B17C-4255-8E55-198174304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D28EF-5A40-46AB-A88F-259C469D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2DD4C-AEEB-4731-9078-722A3A3C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695D8-03A1-4998-A465-87756AAA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2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92F3-7070-4DE6-8C8F-9F51A2AE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14CA2-7E19-4890-94A3-13AA5242E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8B224-286C-4525-89AD-C505A2057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C9507-3551-452E-BCC8-AD15BC66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74F8A-C2A9-4028-8167-224DADD4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2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2503-5AD7-4281-8A53-759EED4F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7821-AE4D-41D6-9DAE-825C7C902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DAC80-36E7-4BEE-9543-2CFEC9368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AB4A6-9344-46E1-BC12-EDB4F260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69170-C833-4219-8E39-536982A7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545AA-D56F-4077-B219-5BEFD804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EFDC-6AAC-4FC4-9032-CE44501E5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FD9D1-C53E-4128-A52F-08D8C18CA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A244-FB9C-45E6-9201-22A1CA32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61D23-D491-4F00-819F-8A68A9C72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C6457-5E86-4AD5-9C7C-20CFE8782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4B7B6-B7B6-4A97-AB5E-984A9FC2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6EEEA-0FE9-4BD1-80CB-E4BD9A25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8DFEA1-126C-44BB-B9F8-46E7C0D4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FBB7-B032-4F1B-B199-BFB93033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89BA2-D9A5-46E7-9D3D-F30FE4D0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C2305-F63B-4450-BB6F-74235E76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69C60-C7CF-4CC6-8E11-68590558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CB061-9612-4B3C-B3E0-67AD980A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875F3-C235-4F95-BBB3-E844EBB1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A2B05-4735-4F93-BDAF-8CD30241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DA30-3DB2-433B-8C66-2A90047F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66BBB-1BEB-4CC6-9D79-C4546F21B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CD461-DAF5-4B81-A10B-45446D054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6E991-ED6B-4368-8649-1F7C2826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905C2-2805-4862-9ECB-60C8D51B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934C2-E531-443F-BCDF-0476820B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8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874E-171A-474E-87FC-40C0134E3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67370-0B6A-48D8-A859-0030B7770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0260-DE94-472E-A0C7-75963C2A6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4DB22-42A1-4ADB-829E-4EEE9478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AD79A-7E40-4FDC-8792-BEBA34DA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9279C-D234-49CE-A8F2-BB6BD828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3A956-7F4F-488C-8C36-68A958AA7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731BA-5503-410A-BB2E-12199CC68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B3390-D349-4347-ADB7-350C9AE01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44F7-243F-4FD3-83BD-D638C83FD91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926B-F0E8-4A47-98EE-7A5C59CF6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F3319-AECC-4156-A862-2347746DA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DE68A-DE33-41C9-BF95-CDEA68F69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9.xml"/><Relationship Id="rId18" Type="http://schemas.openxmlformats.org/officeDocument/2006/relationships/customXml" Target="../ink/ink14.xml"/><Relationship Id="rId3" Type="http://schemas.openxmlformats.org/officeDocument/2006/relationships/customXml" Target="../ink/ink1.xml"/><Relationship Id="rId21" Type="http://schemas.openxmlformats.org/officeDocument/2006/relationships/customXml" Target="../ink/ink17.xml"/><Relationship Id="rId7" Type="http://schemas.openxmlformats.org/officeDocument/2006/relationships/customXml" Target="../ink/ink4.xml"/><Relationship Id="rId12" Type="http://schemas.openxmlformats.org/officeDocument/2006/relationships/customXml" Target="../ink/ink8.xml"/><Relationship Id="rId17" Type="http://schemas.openxmlformats.org/officeDocument/2006/relationships/customXml" Target="../ink/ink13.xml"/><Relationship Id="rId25" Type="http://schemas.openxmlformats.org/officeDocument/2006/relationships/customXml" Target="../ink/ink21.xml"/><Relationship Id="rId2" Type="http://schemas.openxmlformats.org/officeDocument/2006/relationships/image" Target="../media/image1.png"/><Relationship Id="rId16" Type="http://schemas.openxmlformats.org/officeDocument/2006/relationships/customXml" Target="../ink/ink12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customXml" Target="../ink/ink7.xml"/><Relationship Id="rId24" Type="http://schemas.openxmlformats.org/officeDocument/2006/relationships/customXml" Target="../ink/ink20.xml"/><Relationship Id="rId5" Type="http://schemas.openxmlformats.org/officeDocument/2006/relationships/customXml" Target="../ink/ink2.xml"/><Relationship Id="rId15" Type="http://schemas.openxmlformats.org/officeDocument/2006/relationships/customXml" Target="../ink/ink11.xml"/><Relationship Id="rId23" Type="http://schemas.openxmlformats.org/officeDocument/2006/relationships/customXml" Target="../ink/ink19.xml"/><Relationship Id="rId10" Type="http://schemas.openxmlformats.org/officeDocument/2006/relationships/image" Target="../media/image3.png"/><Relationship Id="rId19" Type="http://schemas.openxmlformats.org/officeDocument/2006/relationships/customXml" Target="../ink/ink15.xml"/><Relationship Id="rId4" Type="http://schemas.openxmlformats.org/officeDocument/2006/relationships/image" Target="../media/image2.png"/><Relationship Id="rId9" Type="http://schemas.openxmlformats.org/officeDocument/2006/relationships/customXml" Target="../ink/ink6.xml"/><Relationship Id="rId14" Type="http://schemas.openxmlformats.org/officeDocument/2006/relationships/customXml" Target="../ink/ink10.xml"/><Relationship Id="rId22" Type="http://schemas.openxmlformats.org/officeDocument/2006/relationships/customXml" Target="../ink/ink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6924FB-B7B2-4556-BA9C-0B4169EA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36AD-592F-4933-AE53-E88C95A05E5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60FB7DA-BA78-4092-ACB6-F7BB61C5B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t="21759" r="7582" b="11110"/>
          <a:stretch>
            <a:fillRect/>
          </a:stretch>
        </p:blipFill>
        <p:spPr bwMode="auto">
          <a:xfrm>
            <a:off x="1676400" y="1828800"/>
            <a:ext cx="8991598" cy="417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96591E4-BCC5-42C4-B553-8F1301E026A2}"/>
              </a:ext>
            </a:extLst>
          </p:cNvPr>
          <p:cNvSpPr/>
          <p:nvPr/>
        </p:nvSpPr>
        <p:spPr>
          <a:xfrm>
            <a:off x="8382000" y="5685860"/>
            <a:ext cx="458188" cy="32257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36D4BA2-384F-479E-87D2-0EC8DDAA8099}"/>
                  </a:ext>
                </a:extLst>
              </p14:cNvPr>
              <p14:cNvContentPartPr/>
              <p14:nvPr/>
            </p14:nvContentPartPr>
            <p14:xfrm>
              <a:off x="7498382" y="4713760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36D4BA2-384F-479E-87D2-0EC8DDAA80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80382" y="469576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BB5CB83-B7BD-4C1A-A537-7ECE72751A19}"/>
                  </a:ext>
                </a:extLst>
              </p14:cNvPr>
              <p14:cNvContentPartPr/>
              <p14:nvPr/>
            </p14:nvContentPartPr>
            <p14:xfrm>
              <a:off x="7525022" y="4669480"/>
              <a:ext cx="360" cy="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BB5CB83-B7BD-4C1A-A537-7ECE72751A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07022" y="465148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611C69A-2D36-437F-9ACC-AF26F5EE680F}"/>
                  </a:ext>
                </a:extLst>
              </p14:cNvPr>
              <p14:cNvContentPartPr/>
              <p14:nvPr/>
            </p14:nvContentPartPr>
            <p14:xfrm>
              <a:off x="7436462" y="4669480"/>
              <a:ext cx="360" cy="3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611C69A-2D36-437F-9ACC-AF26F5EE68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8462" y="465148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5A01380-675F-49A5-A266-533F47339DC7}"/>
                  </a:ext>
                </a:extLst>
              </p14:cNvPr>
              <p14:cNvContentPartPr/>
              <p14:nvPr/>
            </p14:nvContentPartPr>
            <p14:xfrm>
              <a:off x="7818062" y="4731760"/>
              <a:ext cx="360" cy="3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5A01380-675F-49A5-A266-533F47339D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00062" y="471376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1E75D24-3478-4C07-BEF9-E30A6D201706}"/>
                  </a:ext>
                </a:extLst>
              </p14:cNvPr>
              <p14:cNvContentPartPr/>
              <p14:nvPr/>
            </p14:nvContentPartPr>
            <p14:xfrm>
              <a:off x="7827062" y="4660480"/>
              <a:ext cx="360" cy="3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1E75D24-3478-4C07-BEF9-E30A6D2017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09062" y="464248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12E9224-5B85-489E-A493-FD393541C132}"/>
                  </a:ext>
                </a:extLst>
              </p14:cNvPr>
              <p14:cNvContentPartPr/>
              <p14:nvPr/>
            </p14:nvContentPartPr>
            <p14:xfrm>
              <a:off x="7463102" y="4713760"/>
              <a:ext cx="360" cy="3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12E9224-5B85-489E-A493-FD393541C13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09102" y="4605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47996E5-32D2-4460-8AC8-CC709E35B5D1}"/>
                  </a:ext>
                </a:extLst>
              </p14:cNvPr>
              <p14:cNvContentPartPr/>
              <p14:nvPr/>
            </p14:nvContentPartPr>
            <p14:xfrm>
              <a:off x="7543022" y="4740400"/>
              <a:ext cx="360" cy="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47996E5-32D2-4460-8AC8-CC709E35B5D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89022" y="46324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FC4227A-EC8F-4DB0-B785-7D893DF7BE3C}"/>
                  </a:ext>
                </a:extLst>
              </p14:cNvPr>
              <p14:cNvContentPartPr/>
              <p14:nvPr/>
            </p14:nvContentPartPr>
            <p14:xfrm>
              <a:off x="7578302" y="4740400"/>
              <a:ext cx="360" cy="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FC4227A-EC8F-4DB0-B785-7D893DF7BE3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24302" y="46324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AF71477-8665-493E-89D7-025431C404A2}"/>
                  </a:ext>
                </a:extLst>
              </p14:cNvPr>
              <p14:cNvContentPartPr/>
              <p14:nvPr/>
            </p14:nvContentPartPr>
            <p14:xfrm>
              <a:off x="7543022" y="4713760"/>
              <a:ext cx="360" cy="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AF71477-8665-493E-89D7-025431C404A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89022" y="4605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1ED877E-9CB2-4AB7-898C-CC646BC5B3C9}"/>
                  </a:ext>
                </a:extLst>
              </p14:cNvPr>
              <p14:cNvContentPartPr/>
              <p14:nvPr/>
            </p14:nvContentPartPr>
            <p14:xfrm>
              <a:off x="7543022" y="4713760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1ED877E-9CB2-4AB7-898C-CC646BC5B3C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89022" y="4605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6625F7A-5C31-4DC9-B81F-ED418B842FDC}"/>
                  </a:ext>
                </a:extLst>
              </p14:cNvPr>
              <p14:cNvContentPartPr/>
              <p14:nvPr/>
            </p14:nvContentPartPr>
            <p14:xfrm>
              <a:off x="7551662" y="4713760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6625F7A-5C31-4DC9-B81F-ED418B842FD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97662" y="4605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1FF9B645-F198-4079-8422-F348DDE5F707}"/>
                  </a:ext>
                </a:extLst>
              </p14:cNvPr>
              <p14:cNvContentPartPr/>
              <p14:nvPr/>
            </p14:nvContentPartPr>
            <p14:xfrm>
              <a:off x="7489742" y="4740400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1FF9B645-F198-4079-8422-F348DDE5F70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35742" y="46324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D4E19682-D753-4ECA-A565-D166E0700733}"/>
                  </a:ext>
                </a:extLst>
              </p14:cNvPr>
              <p14:cNvContentPartPr/>
              <p14:nvPr/>
            </p14:nvContentPartPr>
            <p14:xfrm>
              <a:off x="7489742" y="4740400"/>
              <a:ext cx="360" cy="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D4E19682-D753-4ECA-A565-D166E070073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35742" y="46324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72731BE-3ECF-4BDC-B66E-DB3704129921}"/>
                  </a:ext>
                </a:extLst>
              </p14:cNvPr>
              <p14:cNvContentPartPr/>
              <p14:nvPr/>
            </p14:nvContentPartPr>
            <p14:xfrm>
              <a:off x="7844702" y="4731760"/>
              <a:ext cx="360" cy="3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72731BE-3ECF-4BDC-B66E-DB370412992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90702" y="4623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26C5CD6C-13F1-4290-ABC4-1EFD23DACA98}"/>
                  </a:ext>
                </a:extLst>
              </p14:cNvPr>
              <p14:cNvContentPartPr/>
              <p14:nvPr/>
            </p14:nvContentPartPr>
            <p14:xfrm>
              <a:off x="7862342" y="4731760"/>
              <a:ext cx="360" cy="3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26C5CD6C-13F1-4290-ABC4-1EFD23DACA9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08342" y="4623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9D707D98-E754-4F67-BE9A-258FB6E2FB9B}"/>
                  </a:ext>
                </a:extLst>
              </p14:cNvPr>
              <p14:cNvContentPartPr/>
              <p14:nvPr/>
            </p14:nvContentPartPr>
            <p14:xfrm>
              <a:off x="7791422" y="4740400"/>
              <a:ext cx="360" cy="3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9D707D98-E754-4F67-BE9A-258FB6E2FB9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37422" y="46324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4E7612E-1EDC-4FDC-BEF5-AD70786EC170}"/>
                  </a:ext>
                </a:extLst>
              </p14:cNvPr>
              <p14:cNvContentPartPr/>
              <p14:nvPr/>
            </p14:nvContentPartPr>
            <p14:xfrm>
              <a:off x="7791422" y="4705120"/>
              <a:ext cx="360" cy="3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4E7612E-1EDC-4FDC-BEF5-AD70786EC17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37422" y="459712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66E2DE5-433B-469F-8302-BBDF451FEC8F}"/>
                  </a:ext>
                </a:extLst>
              </p14:cNvPr>
              <p14:cNvContentPartPr/>
              <p14:nvPr/>
            </p14:nvContentPartPr>
            <p14:xfrm>
              <a:off x="7818062" y="4705120"/>
              <a:ext cx="360" cy="3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66E2DE5-433B-469F-8302-BBDF451FEC8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64062" y="459712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A8753CCA-F7C8-4323-B10D-C7F941E65B31}"/>
                  </a:ext>
                </a:extLst>
              </p14:cNvPr>
              <p14:cNvContentPartPr/>
              <p14:nvPr/>
            </p14:nvContentPartPr>
            <p14:xfrm>
              <a:off x="7853702" y="4705120"/>
              <a:ext cx="360" cy="36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A8753CCA-F7C8-4323-B10D-C7F941E65B3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99702" y="459712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9013354-09FA-4FF6-BA22-C0ED35317CFD}"/>
                  </a:ext>
                </a:extLst>
              </p14:cNvPr>
              <p14:cNvContentPartPr/>
              <p14:nvPr/>
            </p14:nvContentPartPr>
            <p14:xfrm>
              <a:off x="7853702" y="4713760"/>
              <a:ext cx="360" cy="3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9013354-09FA-4FF6-BA22-C0ED35317CF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99702" y="460576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1EA14F15-7802-4D7C-8F7C-3BA23464E085}"/>
                  </a:ext>
                </a:extLst>
              </p14:cNvPr>
              <p14:cNvContentPartPr/>
              <p14:nvPr/>
            </p14:nvContentPartPr>
            <p14:xfrm>
              <a:off x="7862342" y="4713760"/>
              <a:ext cx="360" cy="3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1EA14F15-7802-4D7C-8F7C-3BA23464E08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08342" y="4605760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228DA49-81A6-4CB9-A5F9-E1CDF4B93FFE}"/>
              </a:ext>
            </a:extLst>
          </p:cNvPr>
          <p:cNvSpPr txBox="1"/>
          <p:nvPr/>
        </p:nvSpPr>
        <p:spPr>
          <a:xfrm>
            <a:off x="1676400" y="304800"/>
            <a:ext cx="8705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RSA 2018 – Cyber Showcase</a:t>
            </a:r>
          </a:p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~ Dates: 16-20 April </a:t>
            </a:r>
          </a:p>
          <a:p>
            <a:pPr lvl="0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~ Two side-by-side booth spaces; front row marked in green</a:t>
            </a:r>
          </a:p>
          <a:p>
            <a:pPr lvl="0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~ 24 members will participate; only 4 spots left</a:t>
            </a:r>
          </a:p>
        </p:txBody>
      </p:sp>
    </p:spTree>
    <p:extLst>
      <p:ext uri="{BB962C8B-B14F-4D97-AF65-F5344CB8AC3E}">
        <p14:creationId xmlns:p14="http://schemas.microsoft.com/office/powerpoint/2010/main" val="277851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</dc:creator>
  <cp:lastModifiedBy>Dee</cp:lastModifiedBy>
  <cp:revision>1</cp:revision>
  <dcterms:created xsi:type="dcterms:W3CDTF">2017-12-07T17:34:24Z</dcterms:created>
  <dcterms:modified xsi:type="dcterms:W3CDTF">2017-12-07T17:34:45Z</dcterms:modified>
</cp:coreProperties>
</file>