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93" d="100"/>
          <a:sy n="193" d="100"/>
        </p:scale>
        <p:origin x="-2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38399E-AB5B-844D-B3DC-95623668B306}"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3143833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8399E-AB5B-844D-B3DC-95623668B306}"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24318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8399E-AB5B-844D-B3DC-95623668B306}"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185975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38399E-AB5B-844D-B3DC-95623668B306}"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149118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38399E-AB5B-844D-B3DC-95623668B306}" type="datetimeFigureOut">
              <a:rPr lang="en-US" smtClean="0"/>
              <a:t>4/10/19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241046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38399E-AB5B-844D-B3DC-95623668B306}"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277922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38399E-AB5B-844D-B3DC-95623668B306}" type="datetimeFigureOut">
              <a:rPr lang="en-US" smtClean="0"/>
              <a:t>4/10/19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298870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38399E-AB5B-844D-B3DC-95623668B306}" type="datetimeFigureOut">
              <a:rPr lang="en-US" smtClean="0"/>
              <a:t>4/10/19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4259021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38399E-AB5B-844D-B3DC-95623668B306}" type="datetimeFigureOut">
              <a:rPr lang="en-US" smtClean="0"/>
              <a:t>4/10/19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288503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8399E-AB5B-844D-B3DC-95623668B306}"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223057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38399E-AB5B-844D-B3DC-95623668B306}" type="datetimeFigureOut">
              <a:rPr lang="en-US" smtClean="0"/>
              <a:t>4/10/19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3C737-3FBD-3547-854A-644CC8FFE562}" type="slidenum">
              <a:rPr lang="en-US" smtClean="0"/>
              <a:t>‹#›</a:t>
            </a:fld>
            <a:endParaRPr lang="en-US"/>
          </a:p>
        </p:txBody>
      </p:sp>
    </p:spTree>
    <p:extLst>
      <p:ext uri="{BB962C8B-B14F-4D97-AF65-F5344CB8AC3E}">
        <p14:creationId xmlns:p14="http://schemas.microsoft.com/office/powerpoint/2010/main" val="13416971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8399E-AB5B-844D-B3DC-95623668B306}" type="datetimeFigureOut">
              <a:rPr lang="en-US" smtClean="0"/>
              <a:t>4/10/19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3C737-3FBD-3547-854A-644CC8FFE562}" type="slidenum">
              <a:rPr lang="en-US" smtClean="0"/>
              <a:t>‹#›</a:t>
            </a:fld>
            <a:endParaRPr lang="en-US"/>
          </a:p>
        </p:txBody>
      </p:sp>
    </p:spTree>
    <p:extLst>
      <p:ext uri="{BB962C8B-B14F-4D97-AF65-F5344CB8AC3E}">
        <p14:creationId xmlns:p14="http://schemas.microsoft.com/office/powerpoint/2010/main" val="101403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ocs.google.com/document/d/1n6d3kCfRNsyF535T05fJzgQrRVZSIk_5vuR5LT7f0yw/edi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OSLC OASIS Open Project </a:t>
            </a:r>
            <a:br>
              <a:rPr lang="en-US" dirty="0" smtClean="0"/>
            </a:br>
            <a:r>
              <a:rPr lang="en-US" dirty="0" smtClean="0"/>
              <a:t>Next steps</a:t>
            </a:r>
            <a:endParaRPr lang="en-US" dirty="0"/>
          </a:p>
        </p:txBody>
      </p:sp>
      <p:sp>
        <p:nvSpPr>
          <p:cNvPr id="3" name="Subtitle 2"/>
          <p:cNvSpPr>
            <a:spLocks noGrp="1"/>
          </p:cNvSpPr>
          <p:nvPr>
            <p:ph type="subTitle" idx="1"/>
          </p:nvPr>
        </p:nvSpPr>
        <p:spPr/>
        <p:txBody>
          <a:bodyPr/>
          <a:lstStyle/>
          <a:p>
            <a:r>
              <a:rPr lang="en-US" dirty="0" smtClean="0"/>
              <a:t>April 12, 2019</a:t>
            </a:r>
            <a:endParaRPr lang="en-US" dirty="0"/>
          </a:p>
        </p:txBody>
      </p:sp>
    </p:spTree>
    <p:extLst>
      <p:ext uri="{BB962C8B-B14F-4D97-AF65-F5344CB8AC3E}">
        <p14:creationId xmlns:p14="http://schemas.microsoft.com/office/powerpoint/2010/main" val="215654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state</a:t>
            </a:r>
            <a:endParaRPr lang="en-US" dirty="0"/>
          </a:p>
        </p:txBody>
      </p:sp>
      <p:sp>
        <p:nvSpPr>
          <p:cNvPr id="3" name="Content Placeholder 2"/>
          <p:cNvSpPr>
            <a:spLocks noGrp="1"/>
          </p:cNvSpPr>
          <p:nvPr>
            <p:ph idx="1"/>
          </p:nvPr>
        </p:nvSpPr>
        <p:spPr/>
        <p:txBody>
          <a:bodyPr>
            <a:normAutofit lnSpcReduction="10000"/>
          </a:bodyPr>
          <a:lstStyle/>
          <a:p>
            <a:r>
              <a:rPr lang="en-US" dirty="0" smtClean="0"/>
              <a:t>Member Section </a:t>
            </a:r>
          </a:p>
          <a:p>
            <a:r>
              <a:rPr lang="en-US" dirty="0" smtClean="0"/>
              <a:t>OSLC Core TC</a:t>
            </a:r>
          </a:p>
          <a:p>
            <a:r>
              <a:rPr lang="en-US" dirty="0" smtClean="0"/>
              <a:t>OSLC Domains TC </a:t>
            </a:r>
          </a:p>
          <a:p>
            <a:r>
              <a:rPr lang="en-US" dirty="0" smtClean="0"/>
              <a:t>open-</a:t>
            </a:r>
            <a:r>
              <a:rPr lang="en-US" dirty="0" err="1" smtClean="0"/>
              <a:t>services.net</a:t>
            </a:r>
            <a:r>
              <a:rPr lang="en-US" dirty="0" smtClean="0"/>
              <a:t> website </a:t>
            </a:r>
          </a:p>
          <a:p>
            <a:pPr marL="0" indent="0">
              <a:buNone/>
            </a:pPr>
            <a:r>
              <a:rPr lang="en-US" dirty="0" smtClean="0"/>
              <a:t>					and outside OASIS</a:t>
            </a:r>
          </a:p>
          <a:p>
            <a:r>
              <a:rPr lang="en-US" dirty="0" smtClean="0"/>
              <a:t>Eclipse </a:t>
            </a:r>
            <a:r>
              <a:rPr lang="en-US" dirty="0" err="1" smtClean="0"/>
              <a:t>Lyo</a:t>
            </a:r>
            <a:endParaRPr lang="en-US" dirty="0" smtClean="0"/>
          </a:p>
          <a:p>
            <a:r>
              <a:rPr lang="en-US" dirty="0" smtClean="0"/>
              <a:t>OSLC4Net</a:t>
            </a:r>
          </a:p>
          <a:p>
            <a:r>
              <a:rPr lang="en-US" dirty="0" smtClean="0"/>
              <a:t>OSLC </a:t>
            </a:r>
            <a:r>
              <a:rPr lang="en-US" dirty="0" err="1" smtClean="0"/>
              <a:t>GitHub</a:t>
            </a:r>
            <a:r>
              <a:rPr lang="en-US" dirty="0" smtClean="0"/>
              <a:t> projects </a:t>
            </a:r>
          </a:p>
          <a:p>
            <a:endParaRPr lang="en-US" dirty="0"/>
          </a:p>
        </p:txBody>
      </p:sp>
    </p:spTree>
    <p:extLst>
      <p:ext uri="{BB962C8B-B14F-4D97-AF65-F5344CB8AC3E}">
        <p14:creationId xmlns:p14="http://schemas.microsoft.com/office/powerpoint/2010/main" val="3566769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you want to wind up</a:t>
            </a:r>
            <a:endParaRPr lang="en-US" dirty="0"/>
          </a:p>
        </p:txBody>
      </p:sp>
      <p:sp>
        <p:nvSpPr>
          <p:cNvPr id="3" name="Content Placeholder 2"/>
          <p:cNvSpPr>
            <a:spLocks noGrp="1"/>
          </p:cNvSpPr>
          <p:nvPr>
            <p:ph idx="1"/>
          </p:nvPr>
        </p:nvSpPr>
        <p:spPr/>
        <p:txBody>
          <a:bodyPr>
            <a:normAutofit/>
          </a:bodyPr>
          <a:lstStyle/>
          <a:p>
            <a:r>
              <a:rPr lang="en-US" dirty="0" smtClean="0"/>
              <a:t>OSLC Open Project </a:t>
            </a:r>
          </a:p>
          <a:p>
            <a:pPr lvl="1"/>
            <a:r>
              <a:rPr lang="en-US" dirty="0" smtClean="0"/>
              <a:t>open-</a:t>
            </a:r>
            <a:r>
              <a:rPr lang="en-US" dirty="0" err="1" smtClean="0"/>
              <a:t>services.net</a:t>
            </a:r>
            <a:r>
              <a:rPr lang="en-US" dirty="0" smtClean="0"/>
              <a:t> updated website</a:t>
            </a:r>
          </a:p>
          <a:p>
            <a:pPr lvl="1"/>
            <a:r>
              <a:rPr lang="en-US" dirty="0" smtClean="0"/>
              <a:t>OSLC OP </a:t>
            </a:r>
            <a:r>
              <a:rPr lang="en-US" dirty="0" err="1" smtClean="0"/>
              <a:t>GitHub</a:t>
            </a:r>
            <a:r>
              <a:rPr lang="en-US" dirty="0" smtClean="0"/>
              <a:t> organization</a:t>
            </a:r>
          </a:p>
          <a:p>
            <a:r>
              <a:rPr lang="en-US" dirty="0" smtClean="0"/>
              <a:t>Member Section closed</a:t>
            </a:r>
          </a:p>
          <a:p>
            <a:r>
              <a:rPr lang="en-US" dirty="0" smtClean="0"/>
              <a:t>TCs close</a:t>
            </a:r>
          </a:p>
          <a:p>
            <a:r>
              <a:rPr lang="en-US" dirty="0" smtClean="0"/>
              <a:t>Appropriate content from TCs, OSLC </a:t>
            </a:r>
            <a:r>
              <a:rPr lang="en-US" dirty="0" err="1" smtClean="0"/>
              <a:t>GitHubs</a:t>
            </a:r>
            <a:r>
              <a:rPr lang="en-US" dirty="0" smtClean="0"/>
              <a:t> migrated to repos on the Open Projects </a:t>
            </a:r>
            <a:endParaRPr lang="en-US" dirty="0"/>
          </a:p>
        </p:txBody>
      </p:sp>
    </p:spTree>
    <p:extLst>
      <p:ext uri="{BB962C8B-B14F-4D97-AF65-F5344CB8AC3E}">
        <p14:creationId xmlns:p14="http://schemas.microsoft.com/office/powerpoint/2010/main" val="3824106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so far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 charter written: </a:t>
            </a:r>
            <a:r>
              <a:rPr lang="en-US" dirty="0" smtClean="0">
                <a:hlinkClick r:id="rId2"/>
              </a:rPr>
              <a:t>https://</a:t>
            </a:r>
            <a:r>
              <a:rPr lang="en-US" dirty="0" err="1" smtClean="0">
                <a:hlinkClick r:id="rId2"/>
              </a:rPr>
              <a:t>docs.google.com</a:t>
            </a:r>
            <a:r>
              <a:rPr lang="en-US" dirty="0" smtClean="0">
                <a:hlinkClick r:id="rId2"/>
              </a:rPr>
              <a:t>/document/d/1n6d3kCfRNsyF535T05fJzgQrRVZSIk_5vuR5LT7f0yw/edit</a:t>
            </a:r>
            <a:endParaRPr lang="en-US" dirty="0" smtClean="0"/>
          </a:p>
          <a:p>
            <a:r>
              <a:rPr lang="en-US" dirty="0" smtClean="0"/>
              <a:t>First members of the Project Governing Board (PBG) identified and signed Entity and Individual CLAs </a:t>
            </a:r>
          </a:p>
          <a:p>
            <a:r>
              <a:rPr lang="en-US" dirty="0" smtClean="0"/>
              <a:t>Initial component files for OSLC OP </a:t>
            </a:r>
            <a:r>
              <a:rPr lang="en-US" dirty="0" err="1" smtClean="0"/>
              <a:t>GitHub</a:t>
            </a:r>
            <a:r>
              <a:rPr lang="en-US" dirty="0" smtClean="0"/>
              <a:t> organization drafted </a:t>
            </a:r>
          </a:p>
          <a:p>
            <a:r>
              <a:rPr lang="en-US" dirty="0" smtClean="0"/>
              <a:t>Template for OP work products under development to aid </a:t>
            </a:r>
            <a:r>
              <a:rPr lang="en-US" dirty="0" err="1" smtClean="0"/>
              <a:t>ReSpec</a:t>
            </a:r>
            <a:r>
              <a:rPr lang="en-US" dirty="0" smtClean="0"/>
              <a:t> update</a:t>
            </a:r>
          </a:p>
          <a:p>
            <a:endParaRPr lang="en-US" dirty="0" smtClean="0"/>
          </a:p>
          <a:p>
            <a:endParaRPr lang="en-US" dirty="0"/>
          </a:p>
        </p:txBody>
      </p:sp>
    </p:spTree>
    <p:extLst>
      <p:ext uri="{BB962C8B-B14F-4D97-AF65-F5344CB8AC3E}">
        <p14:creationId xmlns:p14="http://schemas.microsoft.com/office/powerpoint/2010/main" val="3688265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smtClean="0"/>
              <a:t>Member section and TCs </a:t>
            </a:r>
            <a:r>
              <a:rPr lang="en-US" dirty="0" smtClean="0"/>
              <a:t>approve </a:t>
            </a:r>
            <a:r>
              <a:rPr lang="en-US" dirty="0" smtClean="0"/>
              <a:t>motions to transfer work to Open Project and close down </a:t>
            </a:r>
          </a:p>
          <a:p>
            <a:r>
              <a:rPr lang="en-US" dirty="0" smtClean="0"/>
              <a:t>OSLC OP </a:t>
            </a:r>
            <a:r>
              <a:rPr lang="en-US" dirty="0" err="1" smtClean="0"/>
              <a:t>GitHub</a:t>
            </a:r>
            <a:r>
              <a:rPr lang="en-US" dirty="0" smtClean="0"/>
              <a:t> site and mailing lists </a:t>
            </a:r>
            <a:r>
              <a:rPr lang="en-US" dirty="0" smtClean="0"/>
              <a:t>will </a:t>
            </a:r>
            <a:r>
              <a:rPr lang="en-US" dirty="0" smtClean="0"/>
              <a:t>set up</a:t>
            </a:r>
          </a:p>
          <a:p>
            <a:r>
              <a:rPr lang="en-US" dirty="0" smtClean="0"/>
              <a:t>Set </a:t>
            </a:r>
            <a:r>
              <a:rPr lang="en-US" dirty="0" smtClean="0"/>
              <a:t>up </a:t>
            </a:r>
            <a:r>
              <a:rPr lang="en-US" dirty="0" err="1" smtClean="0"/>
              <a:t>oslc</a:t>
            </a:r>
            <a:r>
              <a:rPr lang="en-US" dirty="0" smtClean="0"/>
              <a:t>-op@ and </a:t>
            </a:r>
            <a:r>
              <a:rPr lang="en-US" dirty="0" err="1" smtClean="0"/>
              <a:t>oslc</a:t>
            </a:r>
            <a:r>
              <a:rPr lang="en-US" dirty="0" smtClean="0"/>
              <a:t>-op-</a:t>
            </a:r>
            <a:r>
              <a:rPr lang="en-US" dirty="0" err="1" smtClean="0"/>
              <a:t>pgb</a:t>
            </a:r>
            <a:r>
              <a:rPr lang="en-US" dirty="0" smtClean="0"/>
              <a:t>@ mail lists. </a:t>
            </a:r>
            <a:r>
              <a:rPr lang="en-US" dirty="0" err="1" smtClean="0"/>
              <a:t>oslc</a:t>
            </a:r>
            <a:r>
              <a:rPr lang="en-US" dirty="0" smtClean="0"/>
              <a:t>-op-</a:t>
            </a:r>
            <a:r>
              <a:rPr lang="en-US" dirty="0" err="1" smtClean="0"/>
              <a:t>tsc</a:t>
            </a:r>
            <a:r>
              <a:rPr lang="en-US" dirty="0" smtClean="0"/>
              <a:t>@ can be set up </a:t>
            </a:r>
            <a:r>
              <a:rPr lang="en-US" dirty="0" smtClean="0"/>
              <a:t>if/when </a:t>
            </a:r>
            <a:r>
              <a:rPr lang="en-US" dirty="0" smtClean="0"/>
              <a:t>you want </a:t>
            </a:r>
          </a:p>
          <a:p>
            <a:r>
              <a:rPr lang="en-US" dirty="0" smtClean="0"/>
              <a:t>Reorganize/transfer content  to OP </a:t>
            </a:r>
          </a:p>
          <a:p>
            <a:r>
              <a:rPr lang="en-US" dirty="0" smtClean="0"/>
              <a:t>Set up other infrastructure assets as needed</a:t>
            </a:r>
            <a:r>
              <a:rPr lang="en-US" dirty="0" smtClean="0"/>
              <a:t> </a:t>
            </a:r>
            <a:endParaRPr lang="en-US" dirty="0"/>
          </a:p>
        </p:txBody>
      </p:sp>
    </p:spTree>
    <p:extLst>
      <p:ext uri="{BB962C8B-B14F-4D97-AF65-F5344CB8AC3E}">
        <p14:creationId xmlns:p14="http://schemas.microsoft.com/office/powerpoint/2010/main" val="140055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Close MS</a:t>
            </a:r>
            <a:r>
              <a:rPr lang="en-US" dirty="0"/>
              <a:t>/TCs </a:t>
            </a:r>
            <a:r>
              <a:rPr lang="en-US" dirty="0" smtClean="0"/>
              <a:t>Assets frozen </a:t>
            </a:r>
            <a:r>
              <a:rPr lang="en-US" dirty="0"/>
              <a:t>but </a:t>
            </a:r>
            <a:r>
              <a:rPr lang="en-US" dirty="0" smtClean="0"/>
              <a:t>remain available</a:t>
            </a:r>
          </a:p>
          <a:p>
            <a:r>
              <a:rPr lang="en-US" dirty="0" smtClean="0"/>
              <a:t>OSLC OP </a:t>
            </a:r>
            <a:r>
              <a:rPr lang="en-US" dirty="0" err="1" smtClean="0"/>
              <a:t>telecons</a:t>
            </a:r>
            <a:r>
              <a:rPr lang="en-US" dirty="0" smtClean="0"/>
              <a:t> scheduled</a:t>
            </a:r>
          </a:p>
          <a:p>
            <a:r>
              <a:rPr lang="en-US" dirty="0" smtClean="0"/>
              <a:t>Update </a:t>
            </a:r>
            <a:r>
              <a:rPr lang="en-US" dirty="0" err="1" smtClean="0"/>
              <a:t>ReSpec</a:t>
            </a:r>
            <a:endParaRPr lang="en-US" dirty="0"/>
          </a:p>
          <a:p>
            <a:r>
              <a:rPr lang="en-US" dirty="0" smtClean="0"/>
              <a:t>Work </a:t>
            </a:r>
            <a:r>
              <a:rPr lang="en-US" dirty="0"/>
              <a:t>proceeds on Query, TRS, Configuration Management and QM </a:t>
            </a:r>
            <a:r>
              <a:rPr lang="en-US" dirty="0" smtClean="0"/>
              <a:t>specifications</a:t>
            </a:r>
          </a:p>
          <a:p>
            <a:r>
              <a:rPr lang="en-US" dirty="0" smtClean="0"/>
              <a:t>Reapprove Committee Specifications as Project Specifications</a:t>
            </a:r>
          </a:p>
          <a:p>
            <a:r>
              <a:rPr lang="en-US" dirty="0"/>
              <a:t>QM specification OPPRD01 is submitted for public review</a:t>
            </a:r>
            <a:endParaRPr lang="en-US" dirty="0" smtClean="0"/>
          </a:p>
        </p:txBody>
      </p:sp>
    </p:spTree>
    <p:extLst>
      <p:ext uri="{BB962C8B-B14F-4D97-AF65-F5344CB8AC3E}">
        <p14:creationId xmlns:p14="http://schemas.microsoft.com/office/powerpoint/2010/main" val="278939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Ballots to come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1) OSLC Core TC and OSLC Domains TC </a:t>
            </a:r>
          </a:p>
          <a:p>
            <a:endParaRPr lang="en-US" dirty="0" smtClean="0"/>
          </a:p>
          <a:p>
            <a:r>
              <a:rPr lang="en-US" dirty="0" smtClean="0"/>
              <a:t>Special Majority Vote to approve transferring maintenance and further advancement of your Committee Specifications the Open Project </a:t>
            </a:r>
          </a:p>
          <a:p>
            <a:endParaRPr lang="en-US" dirty="0" smtClean="0"/>
          </a:p>
          <a:p>
            <a:r>
              <a:rPr lang="en-US" dirty="0" smtClean="0"/>
              <a:t>Special Majority Vote to approve transferring ongoing development of existing work products not yet approved as Committee Specifications from the TC to the OSLC Open Project. </a:t>
            </a:r>
          </a:p>
          <a:p>
            <a:endParaRPr lang="en-US" dirty="0" smtClean="0"/>
          </a:p>
          <a:p>
            <a:r>
              <a:rPr lang="en-US" dirty="0" smtClean="0"/>
              <a:t>Full Majority Vote to close the TC after some time period or condition is met (e.g. 30 days) just in case some final business comes up that needs to be attended to. </a:t>
            </a:r>
            <a:endParaRPr lang="en-US" dirty="0"/>
          </a:p>
        </p:txBody>
      </p:sp>
    </p:spTree>
    <p:extLst>
      <p:ext uri="{BB962C8B-B14F-4D97-AF65-F5344CB8AC3E}">
        <p14:creationId xmlns:p14="http://schemas.microsoft.com/office/powerpoint/2010/main" val="835755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Ballots to come</a:t>
            </a:r>
            <a:endParaRPr lang="en-US" dirty="0"/>
          </a:p>
        </p:txBody>
      </p:sp>
      <p:sp>
        <p:nvSpPr>
          <p:cNvPr id="3" name="Content Placeholder 2"/>
          <p:cNvSpPr>
            <a:spLocks noGrp="1"/>
          </p:cNvSpPr>
          <p:nvPr>
            <p:ph idx="1"/>
          </p:nvPr>
        </p:nvSpPr>
        <p:spPr/>
        <p:txBody>
          <a:bodyPr/>
          <a:lstStyle/>
          <a:p>
            <a:pPr marL="0" indent="0">
              <a:buNone/>
            </a:pPr>
            <a:r>
              <a:rPr lang="en-US" dirty="0" smtClean="0"/>
              <a:t>2) OSLC Member Section Steering Committee </a:t>
            </a:r>
          </a:p>
          <a:p>
            <a:endParaRPr lang="en-US" dirty="0" smtClean="0"/>
          </a:p>
          <a:p>
            <a:r>
              <a:rPr lang="en-US" dirty="0" smtClean="0"/>
              <a:t>Simple Majority Vote to approve granting the OP the right to use OSLC name and logos (permission is required by the OP rules) </a:t>
            </a:r>
          </a:p>
          <a:p>
            <a:endParaRPr lang="en-US" dirty="0" smtClean="0"/>
          </a:p>
          <a:p>
            <a:r>
              <a:rPr lang="en-US" dirty="0" smtClean="0"/>
              <a:t>Full Majority Vote to dissolve the MS after some time period or condition is met. </a:t>
            </a:r>
            <a:endParaRPr lang="en-US" dirty="0"/>
          </a:p>
        </p:txBody>
      </p:sp>
    </p:spTree>
    <p:extLst>
      <p:ext uri="{BB962C8B-B14F-4D97-AF65-F5344CB8AC3E}">
        <p14:creationId xmlns:p14="http://schemas.microsoft.com/office/powerpoint/2010/main" val="3007267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373</Words>
  <Application>Microsoft Macintosh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OSLC OASIS Open Project  Next steps</vt:lpstr>
      <vt:lpstr>Current state</vt:lpstr>
      <vt:lpstr>Where you want to wind up</vt:lpstr>
      <vt:lpstr>Progress so far</vt:lpstr>
      <vt:lpstr>Next steps</vt:lpstr>
      <vt:lpstr>Next steps</vt:lpstr>
      <vt:lpstr>Ballots to come</vt:lpstr>
      <vt:lpstr>Ballots to come</vt:lpstr>
    </vt:vector>
  </TitlesOfParts>
  <Company>OASIS Open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OSLC OASIS Open Project  Next steps</dc:title>
  <dc:creator>Chet Ensign</dc:creator>
  <cp:lastModifiedBy>Chet Ensign</cp:lastModifiedBy>
  <cp:revision>2</cp:revision>
  <dcterms:created xsi:type="dcterms:W3CDTF">2019-04-10T20:15:02Z</dcterms:created>
  <dcterms:modified xsi:type="dcterms:W3CDTF">2019-04-10T20:43:26Z</dcterms:modified>
</cp:coreProperties>
</file>