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00" r:id="rId3"/>
    <p:sldId id="301" r:id="rId4"/>
    <p:sldId id="302" r:id="rId5"/>
    <p:sldId id="294" r:id="rId6"/>
    <p:sldId id="304" r:id="rId7"/>
    <p:sldId id="297" r:id="rId8"/>
    <p:sldId id="290" r:id="rId9"/>
    <p:sldId id="305" r:id="rId10"/>
    <p:sldId id="299" r:id="rId11"/>
    <p:sldId id="307" r:id="rId12"/>
    <p:sldId id="308" r:id="rId13"/>
    <p:sldId id="309" r:id="rId14"/>
    <p:sldId id="310" r:id="rId15"/>
    <p:sldId id="311" r:id="rId16"/>
    <p:sldId id="312" r:id="rId17"/>
    <p:sldId id="313" r:id="rId18"/>
    <p:sldId id="314" r:id="rId19"/>
    <p:sldId id="315" r:id="rId20"/>
    <p:sldId id="316" r:id="rId21"/>
    <p:sldId id="318" r:id="rId22"/>
    <p:sldId id="317" r:id="rId23"/>
    <p:sldId id="319" r:id="rId24"/>
    <p:sldId id="320" r:id="rId25"/>
    <p:sldId id="296" r:id="rId26"/>
    <p:sldId id="30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660"/>
  </p:normalViewPr>
  <p:slideViewPr>
    <p:cSldViewPr snapToGrid="0" snapToObjects="1">
      <p:cViewPr varScale="1">
        <p:scale>
          <a:sx n="69" d="100"/>
          <a:sy n="69" d="100"/>
        </p:scale>
        <p:origin x="-86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DD9BAB-838D-F340-A273-D4C8EB27B48F}" type="doc">
      <dgm:prSet loTypeId="urn:microsoft.com/office/officeart/2005/8/layout/cycle6" loCatId="" qsTypeId="urn:microsoft.com/office/officeart/2005/8/quickstyle/simple4" qsCatId="simple" csTypeId="urn:microsoft.com/office/officeart/2005/8/colors/accent1_2" csCatId="accent1" phldr="1"/>
      <dgm:spPr/>
      <dgm:t>
        <a:bodyPr/>
        <a:lstStyle/>
        <a:p>
          <a:endParaRPr lang="en-US"/>
        </a:p>
      </dgm:t>
    </dgm:pt>
    <dgm:pt modelId="{C22E8C36-6615-FE4A-84C6-21684B104186}">
      <dgm:prSet phldrT="[Text]"/>
      <dgm:spPr/>
      <dgm:t>
        <a:bodyPr/>
        <a:lstStyle/>
        <a:p>
          <a:r>
            <a:rPr lang="en-US" dirty="0" smtClean="0"/>
            <a:t>Use Case Title</a:t>
          </a:r>
          <a:endParaRPr lang="en-US" dirty="0"/>
        </a:p>
      </dgm:t>
    </dgm:pt>
    <dgm:pt modelId="{A3745977-46CB-7A4F-99E6-932BF0F880FB}" type="parTrans" cxnId="{A58C45F1-664E-E445-BAE6-5FF7E7BA2824}">
      <dgm:prSet/>
      <dgm:spPr/>
      <dgm:t>
        <a:bodyPr/>
        <a:lstStyle/>
        <a:p>
          <a:endParaRPr lang="en-US"/>
        </a:p>
      </dgm:t>
    </dgm:pt>
    <dgm:pt modelId="{820FB234-B769-7642-9763-C68FF8E5CAA0}" type="sibTrans" cxnId="{A58C45F1-664E-E445-BAE6-5FF7E7BA2824}">
      <dgm:prSet/>
      <dgm:spPr/>
      <dgm:t>
        <a:bodyPr/>
        <a:lstStyle/>
        <a:p>
          <a:endParaRPr lang="en-US"/>
        </a:p>
      </dgm:t>
    </dgm:pt>
    <dgm:pt modelId="{E70C0361-41C9-D443-A1FF-8D23CF1C2DCF}">
      <dgm:prSet phldrT="[Text]"/>
      <dgm:spPr/>
      <dgm:t>
        <a:bodyPr/>
        <a:lstStyle/>
        <a:p>
          <a:r>
            <a:rPr lang="en-US" dirty="0" smtClean="0"/>
            <a:t>Use Case Categorization</a:t>
          </a:r>
          <a:endParaRPr lang="en-US" dirty="0"/>
        </a:p>
      </dgm:t>
    </dgm:pt>
    <dgm:pt modelId="{619730D3-9B5D-D249-A0CB-10BD70238693}" type="parTrans" cxnId="{A87D0E94-702D-324D-ACCA-83E6A2E56A66}">
      <dgm:prSet/>
      <dgm:spPr/>
      <dgm:t>
        <a:bodyPr/>
        <a:lstStyle/>
        <a:p>
          <a:endParaRPr lang="en-US"/>
        </a:p>
      </dgm:t>
    </dgm:pt>
    <dgm:pt modelId="{324EE303-FACA-744D-898B-61C867959B3D}" type="sibTrans" cxnId="{A87D0E94-702D-324D-ACCA-83E6A2E56A66}">
      <dgm:prSet/>
      <dgm:spPr/>
      <dgm:t>
        <a:bodyPr/>
        <a:lstStyle/>
        <a:p>
          <a:endParaRPr lang="en-US"/>
        </a:p>
      </dgm:t>
    </dgm:pt>
    <dgm:pt modelId="{0C551556-7E5D-B742-9AEA-055A294C615E}">
      <dgm:prSet phldrT="[Text]"/>
      <dgm:spPr/>
      <dgm:t>
        <a:bodyPr/>
        <a:lstStyle/>
        <a:p>
          <a:r>
            <a:rPr lang="en-US" dirty="0" smtClean="0"/>
            <a:t>Use case Description</a:t>
          </a:r>
          <a:endParaRPr lang="en-US" dirty="0"/>
        </a:p>
      </dgm:t>
    </dgm:pt>
    <dgm:pt modelId="{45356C85-04AA-FF48-94B0-8BD856394DB6}" type="parTrans" cxnId="{E0D8C677-D183-E84E-89D9-72AF2F990703}">
      <dgm:prSet/>
      <dgm:spPr/>
      <dgm:t>
        <a:bodyPr/>
        <a:lstStyle/>
        <a:p>
          <a:endParaRPr lang="en-US"/>
        </a:p>
      </dgm:t>
    </dgm:pt>
    <dgm:pt modelId="{0DA03325-8F96-0F45-9EB9-DFFAB6300CBF}" type="sibTrans" cxnId="{E0D8C677-D183-E84E-89D9-72AF2F990703}">
      <dgm:prSet/>
      <dgm:spPr/>
      <dgm:t>
        <a:bodyPr/>
        <a:lstStyle/>
        <a:p>
          <a:endParaRPr lang="en-US"/>
        </a:p>
      </dgm:t>
    </dgm:pt>
    <dgm:pt modelId="{655C9260-1EA9-BF48-B109-D19CCD728CFA}">
      <dgm:prSet phldrT="[Text]"/>
      <dgm:spPr>
        <a:solidFill>
          <a:schemeClr val="accent3"/>
        </a:solidFill>
      </dgm:spPr>
      <dgm:t>
        <a:bodyPr/>
        <a:lstStyle/>
        <a:p>
          <a:r>
            <a:rPr lang="en-US" dirty="0" smtClean="0"/>
            <a:t>Applications associated with Use Case</a:t>
          </a:r>
          <a:endParaRPr lang="en-US" dirty="0"/>
        </a:p>
      </dgm:t>
    </dgm:pt>
    <dgm:pt modelId="{1B1885ED-944C-5B4D-959F-9D47D9C924CC}" type="parTrans" cxnId="{C5101B8D-5998-B743-B6BD-466D67C9A070}">
      <dgm:prSet/>
      <dgm:spPr/>
      <dgm:t>
        <a:bodyPr/>
        <a:lstStyle/>
        <a:p>
          <a:endParaRPr lang="en-US"/>
        </a:p>
      </dgm:t>
    </dgm:pt>
    <dgm:pt modelId="{EFDC06A8-5072-F54A-9978-D78B96F1CC50}" type="sibTrans" cxnId="{C5101B8D-5998-B743-B6BD-466D67C9A070}">
      <dgm:prSet/>
      <dgm:spPr/>
      <dgm:t>
        <a:bodyPr/>
        <a:lstStyle/>
        <a:p>
          <a:endParaRPr lang="en-US"/>
        </a:p>
      </dgm:t>
    </dgm:pt>
    <dgm:pt modelId="{1C3E94B9-D23F-DC47-B72F-A64ADFB986C3}">
      <dgm:prSet phldrT="[Text]"/>
      <dgm:spPr>
        <a:solidFill>
          <a:schemeClr val="accent3"/>
        </a:solidFill>
      </dgm:spPr>
      <dgm:t>
        <a:bodyPr/>
        <a:lstStyle/>
        <a:p>
          <a:r>
            <a:rPr lang="en-US" dirty="0" smtClean="0"/>
            <a:t>Data Subjects</a:t>
          </a:r>
          <a:endParaRPr lang="en-US" dirty="0"/>
        </a:p>
      </dgm:t>
    </dgm:pt>
    <dgm:pt modelId="{FE81A19A-73F3-5948-983C-77834B69D2DB}" type="parTrans" cxnId="{7E5DB0E7-8530-554D-91C7-993ECCE35529}">
      <dgm:prSet/>
      <dgm:spPr/>
      <dgm:t>
        <a:bodyPr/>
        <a:lstStyle/>
        <a:p>
          <a:endParaRPr lang="en-US"/>
        </a:p>
      </dgm:t>
    </dgm:pt>
    <dgm:pt modelId="{F0EA6184-4C88-594E-9483-9B9334C639F3}" type="sibTrans" cxnId="{7E5DB0E7-8530-554D-91C7-993ECCE35529}">
      <dgm:prSet/>
      <dgm:spPr/>
      <dgm:t>
        <a:bodyPr/>
        <a:lstStyle/>
        <a:p>
          <a:endParaRPr lang="en-US"/>
        </a:p>
      </dgm:t>
    </dgm:pt>
    <dgm:pt modelId="{4E7275E6-DF5C-2F43-99C9-76B5C454A68C}">
      <dgm:prSet phldrT="[Text]"/>
      <dgm:spPr>
        <a:solidFill>
          <a:schemeClr val="accent5"/>
        </a:solidFill>
      </dgm:spPr>
      <dgm:t>
        <a:bodyPr/>
        <a:lstStyle/>
        <a:p>
          <a:r>
            <a:rPr lang="en-US" dirty="0" smtClean="0"/>
            <a:t>PI/PII</a:t>
          </a:r>
        </a:p>
        <a:p>
          <a:r>
            <a:rPr lang="en-US" dirty="0" smtClean="0"/>
            <a:t>Legal/</a:t>
          </a:r>
          <a:r>
            <a:rPr lang="en-US" dirty="0" err="1" smtClean="0"/>
            <a:t>Reg</a:t>
          </a:r>
          <a:endParaRPr lang="en-US" dirty="0"/>
        </a:p>
      </dgm:t>
    </dgm:pt>
    <dgm:pt modelId="{688C90DE-155F-CE41-A7FD-D82F6DB7624C}" type="parTrans" cxnId="{F51D1F57-5970-AF40-849C-F9D36D8A1877}">
      <dgm:prSet/>
      <dgm:spPr/>
      <dgm:t>
        <a:bodyPr/>
        <a:lstStyle/>
        <a:p>
          <a:endParaRPr lang="en-US"/>
        </a:p>
      </dgm:t>
    </dgm:pt>
    <dgm:pt modelId="{DB350843-2ADD-4C45-9AF5-9BEC54EF3AB2}" type="sibTrans" cxnId="{F51D1F57-5970-AF40-849C-F9D36D8A1877}">
      <dgm:prSet/>
      <dgm:spPr/>
      <dgm:t>
        <a:bodyPr/>
        <a:lstStyle/>
        <a:p>
          <a:endParaRPr lang="en-US"/>
        </a:p>
      </dgm:t>
    </dgm:pt>
    <dgm:pt modelId="{2F0EA27B-1E59-DB4C-B9B7-F37F090FCD0F}">
      <dgm:prSet phldrT="[Text]"/>
      <dgm:spPr>
        <a:solidFill>
          <a:schemeClr val="accent5"/>
        </a:solidFill>
      </dgm:spPr>
      <dgm:t>
        <a:bodyPr/>
        <a:lstStyle/>
        <a:p>
          <a:r>
            <a:rPr lang="en-US" dirty="0" smtClean="0"/>
            <a:t>Domains and Owners</a:t>
          </a:r>
        </a:p>
      </dgm:t>
    </dgm:pt>
    <dgm:pt modelId="{7F0B4921-2F78-D14E-A83D-A012E8554BC7}" type="parTrans" cxnId="{FF955487-A97B-AC4B-8575-D406C0D73BE8}">
      <dgm:prSet/>
      <dgm:spPr/>
      <dgm:t>
        <a:bodyPr/>
        <a:lstStyle/>
        <a:p>
          <a:endParaRPr lang="en-US"/>
        </a:p>
      </dgm:t>
    </dgm:pt>
    <dgm:pt modelId="{910EAFF6-A4DD-1148-9C4D-5A7ED1487C68}" type="sibTrans" cxnId="{FF955487-A97B-AC4B-8575-D406C0D73BE8}">
      <dgm:prSet/>
      <dgm:spPr/>
      <dgm:t>
        <a:bodyPr/>
        <a:lstStyle/>
        <a:p>
          <a:endParaRPr lang="en-US"/>
        </a:p>
      </dgm:t>
    </dgm:pt>
    <dgm:pt modelId="{B50D0818-FBE1-7742-907B-263CE950ADC9}">
      <dgm:prSet phldrT="[Text]"/>
      <dgm:spPr>
        <a:solidFill>
          <a:schemeClr val="accent5"/>
        </a:solidFill>
      </dgm:spPr>
      <dgm:t>
        <a:bodyPr/>
        <a:lstStyle/>
        <a:p>
          <a:r>
            <a:rPr lang="en-US" dirty="0" smtClean="0"/>
            <a:t>Data Flows and Touch Points</a:t>
          </a:r>
        </a:p>
      </dgm:t>
    </dgm:pt>
    <dgm:pt modelId="{B41E88BE-3AA6-544C-BF98-CF53E498FC06}" type="parTrans" cxnId="{E48B4032-A79E-594A-9834-28DDD70066C9}">
      <dgm:prSet/>
      <dgm:spPr/>
      <dgm:t>
        <a:bodyPr/>
        <a:lstStyle/>
        <a:p>
          <a:endParaRPr lang="en-US"/>
        </a:p>
      </dgm:t>
    </dgm:pt>
    <dgm:pt modelId="{57FF7F04-65EE-2040-931C-503FEEF0786D}" type="sibTrans" cxnId="{E48B4032-A79E-594A-9834-28DDD70066C9}">
      <dgm:prSet/>
      <dgm:spPr/>
      <dgm:t>
        <a:bodyPr/>
        <a:lstStyle/>
        <a:p>
          <a:endParaRPr lang="en-US"/>
        </a:p>
      </dgm:t>
    </dgm:pt>
    <dgm:pt modelId="{CDC66B19-969E-3947-A62E-AFF2056D8DBC}">
      <dgm:prSet phldrT="[Text]"/>
      <dgm:spPr>
        <a:solidFill>
          <a:schemeClr val="accent5"/>
        </a:solidFill>
      </dgm:spPr>
      <dgm:t>
        <a:bodyPr/>
        <a:lstStyle/>
        <a:p>
          <a:r>
            <a:rPr lang="en-US" dirty="0" smtClean="0"/>
            <a:t>Systems</a:t>
          </a:r>
        </a:p>
      </dgm:t>
    </dgm:pt>
    <dgm:pt modelId="{50797694-9346-5349-9A98-2325B0A6480F}" type="parTrans" cxnId="{40B273BF-BFC0-BB49-847E-4A5A4E88F933}">
      <dgm:prSet/>
      <dgm:spPr/>
      <dgm:t>
        <a:bodyPr/>
        <a:lstStyle/>
        <a:p>
          <a:endParaRPr lang="en-US"/>
        </a:p>
      </dgm:t>
    </dgm:pt>
    <dgm:pt modelId="{7B4938B8-05F4-4246-952B-9C1B95BB34AD}" type="sibTrans" cxnId="{40B273BF-BFC0-BB49-847E-4A5A4E88F933}">
      <dgm:prSet/>
      <dgm:spPr/>
      <dgm:t>
        <a:bodyPr/>
        <a:lstStyle/>
        <a:p>
          <a:endParaRPr lang="en-US"/>
        </a:p>
      </dgm:t>
    </dgm:pt>
    <dgm:pt modelId="{3C2D56F9-C283-DB44-BDD0-F59E3C1BABE8}">
      <dgm:prSet phldrT="[Text]"/>
      <dgm:spPr>
        <a:solidFill>
          <a:schemeClr val="tx1">
            <a:lumMod val="50000"/>
            <a:lumOff val="50000"/>
          </a:schemeClr>
        </a:solidFill>
      </dgm:spPr>
      <dgm:t>
        <a:bodyPr/>
        <a:lstStyle/>
        <a:p>
          <a:r>
            <a:rPr lang="en-US" dirty="0" smtClean="0"/>
            <a:t>Controls</a:t>
          </a:r>
        </a:p>
      </dgm:t>
    </dgm:pt>
    <dgm:pt modelId="{6AACB3FB-6D97-1340-A5D2-714AF049474B}" type="parTrans" cxnId="{898E9283-2D16-9F46-AF88-FAB47E1DB978}">
      <dgm:prSet/>
      <dgm:spPr/>
      <dgm:t>
        <a:bodyPr/>
        <a:lstStyle/>
        <a:p>
          <a:endParaRPr lang="en-US"/>
        </a:p>
      </dgm:t>
    </dgm:pt>
    <dgm:pt modelId="{4D8CFC5D-F671-8E44-9C73-C12D5B01F7A3}" type="sibTrans" cxnId="{898E9283-2D16-9F46-AF88-FAB47E1DB978}">
      <dgm:prSet/>
      <dgm:spPr/>
      <dgm:t>
        <a:bodyPr/>
        <a:lstStyle/>
        <a:p>
          <a:endParaRPr lang="en-US"/>
        </a:p>
      </dgm:t>
    </dgm:pt>
    <dgm:pt modelId="{0A548C7F-399F-A741-958E-C64D56080C0E}">
      <dgm:prSet phldrT="[Text]"/>
      <dgm:spPr>
        <a:solidFill>
          <a:schemeClr val="tx1">
            <a:lumMod val="50000"/>
            <a:lumOff val="50000"/>
          </a:schemeClr>
        </a:solidFill>
      </dgm:spPr>
      <dgm:t>
        <a:bodyPr/>
        <a:lstStyle/>
        <a:p>
          <a:r>
            <a:rPr lang="en-US" dirty="0" smtClean="0"/>
            <a:t>Services</a:t>
          </a:r>
        </a:p>
      </dgm:t>
    </dgm:pt>
    <dgm:pt modelId="{0630B7D8-F8A9-894B-ADCF-FA1526541F2E}" type="parTrans" cxnId="{D9610ADD-7687-F240-AF9B-FA4C6B455FF9}">
      <dgm:prSet/>
      <dgm:spPr/>
      <dgm:t>
        <a:bodyPr/>
        <a:lstStyle/>
        <a:p>
          <a:endParaRPr lang="en-US"/>
        </a:p>
      </dgm:t>
    </dgm:pt>
    <dgm:pt modelId="{D1C78B8F-ACEF-F64A-AF1D-CB1C61A2E3BF}" type="sibTrans" cxnId="{D9610ADD-7687-F240-AF9B-FA4C6B455FF9}">
      <dgm:prSet/>
      <dgm:spPr/>
      <dgm:t>
        <a:bodyPr/>
        <a:lstStyle/>
        <a:p>
          <a:endParaRPr lang="en-US"/>
        </a:p>
      </dgm:t>
    </dgm:pt>
    <dgm:pt modelId="{CE9A4033-6341-2C45-B5AA-E85AC89AEAFF}">
      <dgm:prSet phldrT="[Text]"/>
      <dgm:spPr>
        <a:solidFill>
          <a:schemeClr val="tx1">
            <a:lumMod val="50000"/>
            <a:lumOff val="50000"/>
          </a:schemeClr>
        </a:solidFill>
      </dgm:spPr>
      <dgm:t>
        <a:bodyPr/>
        <a:lstStyle/>
        <a:p>
          <a:r>
            <a:rPr lang="en-US" dirty="0" smtClean="0"/>
            <a:t>Functions</a:t>
          </a:r>
        </a:p>
      </dgm:t>
    </dgm:pt>
    <dgm:pt modelId="{BA6E3FF6-AB8B-2649-92DD-2E9951483EA9}" type="parTrans" cxnId="{6347C64E-1D4B-3040-A785-B82B2A7D739B}">
      <dgm:prSet/>
      <dgm:spPr/>
      <dgm:t>
        <a:bodyPr/>
        <a:lstStyle/>
        <a:p>
          <a:endParaRPr lang="en-US"/>
        </a:p>
      </dgm:t>
    </dgm:pt>
    <dgm:pt modelId="{544A8772-2CAE-2146-A6AD-9BEC550E98EE}" type="sibTrans" cxnId="{6347C64E-1D4B-3040-A785-B82B2A7D739B}">
      <dgm:prSet/>
      <dgm:spPr/>
      <dgm:t>
        <a:bodyPr/>
        <a:lstStyle/>
        <a:p>
          <a:endParaRPr lang="en-US"/>
        </a:p>
      </dgm:t>
    </dgm:pt>
    <dgm:pt modelId="{5350ADB5-349B-9D44-9706-463EBCC2DFCA}" type="pres">
      <dgm:prSet presAssocID="{CEDD9BAB-838D-F340-A273-D4C8EB27B48F}" presName="cycle" presStyleCnt="0">
        <dgm:presLayoutVars>
          <dgm:dir/>
          <dgm:resizeHandles val="exact"/>
        </dgm:presLayoutVars>
      </dgm:prSet>
      <dgm:spPr/>
      <dgm:t>
        <a:bodyPr/>
        <a:lstStyle/>
        <a:p>
          <a:endParaRPr lang="en-US"/>
        </a:p>
      </dgm:t>
    </dgm:pt>
    <dgm:pt modelId="{98387029-70BC-9A49-BE2F-27D5687E56B7}" type="pres">
      <dgm:prSet presAssocID="{C22E8C36-6615-FE4A-84C6-21684B104186}" presName="node" presStyleLbl="node1" presStyleIdx="0" presStyleCnt="12">
        <dgm:presLayoutVars>
          <dgm:bulletEnabled val="1"/>
        </dgm:presLayoutVars>
      </dgm:prSet>
      <dgm:spPr/>
      <dgm:t>
        <a:bodyPr/>
        <a:lstStyle/>
        <a:p>
          <a:endParaRPr lang="en-US"/>
        </a:p>
      </dgm:t>
    </dgm:pt>
    <dgm:pt modelId="{C295F36E-1084-2E46-BF8A-0C1EA831D825}" type="pres">
      <dgm:prSet presAssocID="{C22E8C36-6615-FE4A-84C6-21684B104186}" presName="spNode" presStyleCnt="0"/>
      <dgm:spPr/>
    </dgm:pt>
    <dgm:pt modelId="{37824E85-AADE-5345-A9DB-3E3556BD895C}" type="pres">
      <dgm:prSet presAssocID="{820FB234-B769-7642-9763-C68FF8E5CAA0}" presName="sibTrans" presStyleLbl="sibTrans1D1" presStyleIdx="0" presStyleCnt="12"/>
      <dgm:spPr/>
      <dgm:t>
        <a:bodyPr/>
        <a:lstStyle/>
        <a:p>
          <a:endParaRPr lang="en-US"/>
        </a:p>
      </dgm:t>
    </dgm:pt>
    <dgm:pt modelId="{89998AA7-C543-584C-8AE9-6B2F7E4B3DFC}" type="pres">
      <dgm:prSet presAssocID="{E70C0361-41C9-D443-A1FF-8D23CF1C2DCF}" presName="node" presStyleLbl="node1" presStyleIdx="1" presStyleCnt="12">
        <dgm:presLayoutVars>
          <dgm:bulletEnabled val="1"/>
        </dgm:presLayoutVars>
      </dgm:prSet>
      <dgm:spPr/>
      <dgm:t>
        <a:bodyPr/>
        <a:lstStyle/>
        <a:p>
          <a:endParaRPr lang="en-US"/>
        </a:p>
      </dgm:t>
    </dgm:pt>
    <dgm:pt modelId="{35B8079A-C9B9-BD40-8C9B-F5842FAC6665}" type="pres">
      <dgm:prSet presAssocID="{E70C0361-41C9-D443-A1FF-8D23CF1C2DCF}" presName="spNode" presStyleCnt="0"/>
      <dgm:spPr/>
    </dgm:pt>
    <dgm:pt modelId="{56464459-9C7F-384F-8662-27669D8A9868}" type="pres">
      <dgm:prSet presAssocID="{324EE303-FACA-744D-898B-61C867959B3D}" presName="sibTrans" presStyleLbl="sibTrans1D1" presStyleIdx="1" presStyleCnt="12"/>
      <dgm:spPr/>
      <dgm:t>
        <a:bodyPr/>
        <a:lstStyle/>
        <a:p>
          <a:endParaRPr lang="en-US"/>
        </a:p>
      </dgm:t>
    </dgm:pt>
    <dgm:pt modelId="{6A0D1021-EE13-1845-8AC0-FF33A461C6BE}" type="pres">
      <dgm:prSet presAssocID="{0C551556-7E5D-B742-9AEA-055A294C615E}" presName="node" presStyleLbl="node1" presStyleIdx="2" presStyleCnt="12">
        <dgm:presLayoutVars>
          <dgm:bulletEnabled val="1"/>
        </dgm:presLayoutVars>
      </dgm:prSet>
      <dgm:spPr/>
      <dgm:t>
        <a:bodyPr/>
        <a:lstStyle/>
        <a:p>
          <a:endParaRPr lang="en-US"/>
        </a:p>
      </dgm:t>
    </dgm:pt>
    <dgm:pt modelId="{8CBA6C24-CBE0-B84B-B8B1-B6D002F621F3}" type="pres">
      <dgm:prSet presAssocID="{0C551556-7E5D-B742-9AEA-055A294C615E}" presName="spNode" presStyleCnt="0"/>
      <dgm:spPr/>
    </dgm:pt>
    <dgm:pt modelId="{2FF5DD16-B362-4341-9E7F-EF01E2D43BD0}" type="pres">
      <dgm:prSet presAssocID="{0DA03325-8F96-0F45-9EB9-DFFAB6300CBF}" presName="sibTrans" presStyleLbl="sibTrans1D1" presStyleIdx="2" presStyleCnt="12"/>
      <dgm:spPr/>
      <dgm:t>
        <a:bodyPr/>
        <a:lstStyle/>
        <a:p>
          <a:endParaRPr lang="en-US"/>
        </a:p>
      </dgm:t>
    </dgm:pt>
    <dgm:pt modelId="{01DCF506-853A-8F44-B329-409F391B2C76}" type="pres">
      <dgm:prSet presAssocID="{655C9260-1EA9-BF48-B109-D19CCD728CFA}" presName="node" presStyleLbl="node1" presStyleIdx="3" presStyleCnt="12">
        <dgm:presLayoutVars>
          <dgm:bulletEnabled val="1"/>
        </dgm:presLayoutVars>
      </dgm:prSet>
      <dgm:spPr/>
      <dgm:t>
        <a:bodyPr/>
        <a:lstStyle/>
        <a:p>
          <a:endParaRPr lang="en-US"/>
        </a:p>
      </dgm:t>
    </dgm:pt>
    <dgm:pt modelId="{9D050958-08DE-BC48-97E9-DD9BA40E20C2}" type="pres">
      <dgm:prSet presAssocID="{655C9260-1EA9-BF48-B109-D19CCD728CFA}" presName="spNode" presStyleCnt="0"/>
      <dgm:spPr/>
    </dgm:pt>
    <dgm:pt modelId="{C8E5686A-9B95-3746-9D19-503740F32C7C}" type="pres">
      <dgm:prSet presAssocID="{EFDC06A8-5072-F54A-9978-D78B96F1CC50}" presName="sibTrans" presStyleLbl="sibTrans1D1" presStyleIdx="3" presStyleCnt="12"/>
      <dgm:spPr/>
      <dgm:t>
        <a:bodyPr/>
        <a:lstStyle/>
        <a:p>
          <a:endParaRPr lang="en-US"/>
        </a:p>
      </dgm:t>
    </dgm:pt>
    <dgm:pt modelId="{6A870C8D-69C5-B948-A7FA-190108E02370}" type="pres">
      <dgm:prSet presAssocID="{1C3E94B9-D23F-DC47-B72F-A64ADFB986C3}" presName="node" presStyleLbl="node1" presStyleIdx="4" presStyleCnt="12">
        <dgm:presLayoutVars>
          <dgm:bulletEnabled val="1"/>
        </dgm:presLayoutVars>
      </dgm:prSet>
      <dgm:spPr/>
      <dgm:t>
        <a:bodyPr/>
        <a:lstStyle/>
        <a:p>
          <a:endParaRPr lang="en-US"/>
        </a:p>
      </dgm:t>
    </dgm:pt>
    <dgm:pt modelId="{9B3E7BFF-0F20-D743-B204-E4B2FBCC1C6C}" type="pres">
      <dgm:prSet presAssocID="{1C3E94B9-D23F-DC47-B72F-A64ADFB986C3}" presName="spNode" presStyleCnt="0"/>
      <dgm:spPr/>
    </dgm:pt>
    <dgm:pt modelId="{D4CC228E-73E6-BA42-932E-3E587A3BF8D5}" type="pres">
      <dgm:prSet presAssocID="{F0EA6184-4C88-594E-9483-9B9334C639F3}" presName="sibTrans" presStyleLbl="sibTrans1D1" presStyleIdx="4" presStyleCnt="12"/>
      <dgm:spPr/>
      <dgm:t>
        <a:bodyPr/>
        <a:lstStyle/>
        <a:p>
          <a:endParaRPr lang="en-US"/>
        </a:p>
      </dgm:t>
    </dgm:pt>
    <dgm:pt modelId="{FBE84E88-88EF-F34A-93DE-7BA3A66D6237}" type="pres">
      <dgm:prSet presAssocID="{4E7275E6-DF5C-2F43-99C9-76B5C454A68C}" presName="node" presStyleLbl="node1" presStyleIdx="5" presStyleCnt="12">
        <dgm:presLayoutVars>
          <dgm:bulletEnabled val="1"/>
        </dgm:presLayoutVars>
      </dgm:prSet>
      <dgm:spPr/>
      <dgm:t>
        <a:bodyPr/>
        <a:lstStyle/>
        <a:p>
          <a:endParaRPr lang="en-US"/>
        </a:p>
      </dgm:t>
    </dgm:pt>
    <dgm:pt modelId="{5C8AE943-2B41-A640-8A19-412B5B284571}" type="pres">
      <dgm:prSet presAssocID="{4E7275E6-DF5C-2F43-99C9-76B5C454A68C}" presName="spNode" presStyleCnt="0"/>
      <dgm:spPr/>
    </dgm:pt>
    <dgm:pt modelId="{7FEDEC40-3F1D-5647-AB85-247986B96C9F}" type="pres">
      <dgm:prSet presAssocID="{DB350843-2ADD-4C45-9AF5-9BEC54EF3AB2}" presName="sibTrans" presStyleLbl="sibTrans1D1" presStyleIdx="5" presStyleCnt="12"/>
      <dgm:spPr/>
      <dgm:t>
        <a:bodyPr/>
        <a:lstStyle/>
        <a:p>
          <a:endParaRPr lang="en-US"/>
        </a:p>
      </dgm:t>
    </dgm:pt>
    <dgm:pt modelId="{48FA7527-53FC-8F4A-AC10-A3B323AC9A9D}" type="pres">
      <dgm:prSet presAssocID="{2F0EA27B-1E59-DB4C-B9B7-F37F090FCD0F}" presName="node" presStyleLbl="node1" presStyleIdx="6" presStyleCnt="12">
        <dgm:presLayoutVars>
          <dgm:bulletEnabled val="1"/>
        </dgm:presLayoutVars>
      </dgm:prSet>
      <dgm:spPr/>
      <dgm:t>
        <a:bodyPr/>
        <a:lstStyle/>
        <a:p>
          <a:endParaRPr lang="en-US"/>
        </a:p>
      </dgm:t>
    </dgm:pt>
    <dgm:pt modelId="{C3724BEB-8EB4-E94F-BFF9-339B60918B93}" type="pres">
      <dgm:prSet presAssocID="{2F0EA27B-1E59-DB4C-B9B7-F37F090FCD0F}" presName="spNode" presStyleCnt="0"/>
      <dgm:spPr/>
    </dgm:pt>
    <dgm:pt modelId="{AB12AC57-D28C-3847-A83F-9665C18432E8}" type="pres">
      <dgm:prSet presAssocID="{910EAFF6-A4DD-1148-9C4D-5A7ED1487C68}" presName="sibTrans" presStyleLbl="sibTrans1D1" presStyleIdx="6" presStyleCnt="12"/>
      <dgm:spPr/>
      <dgm:t>
        <a:bodyPr/>
        <a:lstStyle/>
        <a:p>
          <a:endParaRPr lang="en-US"/>
        </a:p>
      </dgm:t>
    </dgm:pt>
    <dgm:pt modelId="{2722B988-C005-7B49-B14F-200AA4D932C5}" type="pres">
      <dgm:prSet presAssocID="{B50D0818-FBE1-7742-907B-263CE950ADC9}" presName="node" presStyleLbl="node1" presStyleIdx="7" presStyleCnt="12" custRadScaleRad="101697" custRadScaleInc="974">
        <dgm:presLayoutVars>
          <dgm:bulletEnabled val="1"/>
        </dgm:presLayoutVars>
      </dgm:prSet>
      <dgm:spPr/>
      <dgm:t>
        <a:bodyPr/>
        <a:lstStyle/>
        <a:p>
          <a:endParaRPr lang="en-US"/>
        </a:p>
      </dgm:t>
    </dgm:pt>
    <dgm:pt modelId="{AFB53A66-A58C-5342-9EBA-3031B7333F30}" type="pres">
      <dgm:prSet presAssocID="{B50D0818-FBE1-7742-907B-263CE950ADC9}" presName="spNode" presStyleCnt="0"/>
      <dgm:spPr/>
    </dgm:pt>
    <dgm:pt modelId="{ACCC8EEA-B02B-7E44-84C8-910047657F71}" type="pres">
      <dgm:prSet presAssocID="{57FF7F04-65EE-2040-931C-503FEEF0786D}" presName="sibTrans" presStyleLbl="sibTrans1D1" presStyleIdx="7" presStyleCnt="12"/>
      <dgm:spPr/>
      <dgm:t>
        <a:bodyPr/>
        <a:lstStyle/>
        <a:p>
          <a:endParaRPr lang="en-US"/>
        </a:p>
      </dgm:t>
    </dgm:pt>
    <dgm:pt modelId="{62B58724-C0F3-5A45-9D4F-BB2FE2D674D9}" type="pres">
      <dgm:prSet presAssocID="{CDC66B19-969E-3947-A62E-AFF2056D8DBC}" presName="node" presStyleLbl="node1" presStyleIdx="8" presStyleCnt="12">
        <dgm:presLayoutVars>
          <dgm:bulletEnabled val="1"/>
        </dgm:presLayoutVars>
      </dgm:prSet>
      <dgm:spPr/>
      <dgm:t>
        <a:bodyPr/>
        <a:lstStyle/>
        <a:p>
          <a:endParaRPr lang="en-US"/>
        </a:p>
      </dgm:t>
    </dgm:pt>
    <dgm:pt modelId="{2A150783-0FA9-AA42-A14D-E7A7FA81DA54}" type="pres">
      <dgm:prSet presAssocID="{CDC66B19-969E-3947-A62E-AFF2056D8DBC}" presName="spNode" presStyleCnt="0"/>
      <dgm:spPr/>
    </dgm:pt>
    <dgm:pt modelId="{486BCD7D-73B0-3440-840E-1C24D52CD0AB}" type="pres">
      <dgm:prSet presAssocID="{7B4938B8-05F4-4246-952B-9C1B95BB34AD}" presName="sibTrans" presStyleLbl="sibTrans1D1" presStyleIdx="8" presStyleCnt="12"/>
      <dgm:spPr/>
      <dgm:t>
        <a:bodyPr/>
        <a:lstStyle/>
        <a:p>
          <a:endParaRPr lang="en-US"/>
        </a:p>
      </dgm:t>
    </dgm:pt>
    <dgm:pt modelId="{8BCE2AD6-32E3-864F-8227-4F21A4DF9FB1}" type="pres">
      <dgm:prSet presAssocID="{3C2D56F9-C283-DB44-BDD0-F59E3C1BABE8}" presName="node" presStyleLbl="node1" presStyleIdx="9" presStyleCnt="12">
        <dgm:presLayoutVars>
          <dgm:bulletEnabled val="1"/>
        </dgm:presLayoutVars>
      </dgm:prSet>
      <dgm:spPr/>
      <dgm:t>
        <a:bodyPr/>
        <a:lstStyle/>
        <a:p>
          <a:endParaRPr lang="en-US"/>
        </a:p>
      </dgm:t>
    </dgm:pt>
    <dgm:pt modelId="{6C352A94-3E0A-2B49-83F4-DAD45E529037}" type="pres">
      <dgm:prSet presAssocID="{3C2D56F9-C283-DB44-BDD0-F59E3C1BABE8}" presName="spNode" presStyleCnt="0"/>
      <dgm:spPr/>
    </dgm:pt>
    <dgm:pt modelId="{AE709BC6-A966-6542-9CC4-FDE6F8D56F7F}" type="pres">
      <dgm:prSet presAssocID="{4D8CFC5D-F671-8E44-9C73-C12D5B01F7A3}" presName="sibTrans" presStyleLbl="sibTrans1D1" presStyleIdx="9" presStyleCnt="12"/>
      <dgm:spPr/>
      <dgm:t>
        <a:bodyPr/>
        <a:lstStyle/>
        <a:p>
          <a:endParaRPr lang="en-US"/>
        </a:p>
      </dgm:t>
    </dgm:pt>
    <dgm:pt modelId="{4483ED81-F384-8A43-9DDB-8C21522AC632}" type="pres">
      <dgm:prSet presAssocID="{0A548C7F-399F-A741-958E-C64D56080C0E}" presName="node" presStyleLbl="node1" presStyleIdx="10" presStyleCnt="12">
        <dgm:presLayoutVars>
          <dgm:bulletEnabled val="1"/>
        </dgm:presLayoutVars>
      </dgm:prSet>
      <dgm:spPr/>
      <dgm:t>
        <a:bodyPr/>
        <a:lstStyle/>
        <a:p>
          <a:endParaRPr lang="en-US"/>
        </a:p>
      </dgm:t>
    </dgm:pt>
    <dgm:pt modelId="{3813592E-2A71-FE49-AC6D-12CAF3E2986C}" type="pres">
      <dgm:prSet presAssocID="{0A548C7F-399F-A741-958E-C64D56080C0E}" presName="spNode" presStyleCnt="0"/>
      <dgm:spPr/>
    </dgm:pt>
    <dgm:pt modelId="{DA102F86-E92F-A443-ADEC-5E5EBEE422A3}" type="pres">
      <dgm:prSet presAssocID="{D1C78B8F-ACEF-F64A-AF1D-CB1C61A2E3BF}" presName="sibTrans" presStyleLbl="sibTrans1D1" presStyleIdx="10" presStyleCnt="12"/>
      <dgm:spPr/>
      <dgm:t>
        <a:bodyPr/>
        <a:lstStyle/>
        <a:p>
          <a:endParaRPr lang="en-US"/>
        </a:p>
      </dgm:t>
    </dgm:pt>
    <dgm:pt modelId="{9FB65779-1214-1840-9C47-93AD25110E45}" type="pres">
      <dgm:prSet presAssocID="{CE9A4033-6341-2C45-B5AA-E85AC89AEAFF}" presName="node" presStyleLbl="node1" presStyleIdx="11" presStyleCnt="12">
        <dgm:presLayoutVars>
          <dgm:bulletEnabled val="1"/>
        </dgm:presLayoutVars>
      </dgm:prSet>
      <dgm:spPr/>
      <dgm:t>
        <a:bodyPr/>
        <a:lstStyle/>
        <a:p>
          <a:endParaRPr lang="en-US"/>
        </a:p>
      </dgm:t>
    </dgm:pt>
    <dgm:pt modelId="{69B7D7A1-2B7C-4941-A3A2-C3A83D50C518}" type="pres">
      <dgm:prSet presAssocID="{CE9A4033-6341-2C45-B5AA-E85AC89AEAFF}" presName="spNode" presStyleCnt="0"/>
      <dgm:spPr/>
    </dgm:pt>
    <dgm:pt modelId="{D78BCC62-2C78-E540-A889-B83879F0DFF1}" type="pres">
      <dgm:prSet presAssocID="{544A8772-2CAE-2146-A6AD-9BEC550E98EE}" presName="sibTrans" presStyleLbl="sibTrans1D1" presStyleIdx="11" presStyleCnt="12"/>
      <dgm:spPr/>
      <dgm:t>
        <a:bodyPr/>
        <a:lstStyle/>
        <a:p>
          <a:endParaRPr lang="en-US"/>
        </a:p>
      </dgm:t>
    </dgm:pt>
  </dgm:ptLst>
  <dgm:cxnLst>
    <dgm:cxn modelId="{A4296C27-457C-594F-9758-11702097543B}" type="presOf" srcId="{D1C78B8F-ACEF-F64A-AF1D-CB1C61A2E3BF}" destId="{DA102F86-E92F-A443-ADEC-5E5EBEE422A3}" srcOrd="0" destOrd="0" presId="urn:microsoft.com/office/officeart/2005/8/layout/cycle6"/>
    <dgm:cxn modelId="{A2429061-D397-8140-9B74-BCB8EE374742}" type="presOf" srcId="{CEDD9BAB-838D-F340-A273-D4C8EB27B48F}" destId="{5350ADB5-349B-9D44-9706-463EBCC2DFCA}" srcOrd="0" destOrd="0" presId="urn:microsoft.com/office/officeart/2005/8/layout/cycle6"/>
    <dgm:cxn modelId="{7EF9F3D2-5EC6-DF4B-B2BA-71C4AC49025A}" type="presOf" srcId="{2F0EA27B-1E59-DB4C-B9B7-F37F090FCD0F}" destId="{48FA7527-53FC-8F4A-AC10-A3B323AC9A9D}" srcOrd="0" destOrd="0" presId="urn:microsoft.com/office/officeart/2005/8/layout/cycle6"/>
    <dgm:cxn modelId="{FF66C598-A548-3046-B9A9-01C92EABD303}" type="presOf" srcId="{544A8772-2CAE-2146-A6AD-9BEC550E98EE}" destId="{D78BCC62-2C78-E540-A889-B83879F0DFF1}" srcOrd="0" destOrd="0" presId="urn:microsoft.com/office/officeart/2005/8/layout/cycle6"/>
    <dgm:cxn modelId="{47DD97FC-E89B-E74F-B336-237B23AF9047}" type="presOf" srcId="{910EAFF6-A4DD-1148-9C4D-5A7ED1487C68}" destId="{AB12AC57-D28C-3847-A83F-9665C18432E8}" srcOrd="0" destOrd="0" presId="urn:microsoft.com/office/officeart/2005/8/layout/cycle6"/>
    <dgm:cxn modelId="{A58C45F1-664E-E445-BAE6-5FF7E7BA2824}" srcId="{CEDD9BAB-838D-F340-A273-D4C8EB27B48F}" destId="{C22E8C36-6615-FE4A-84C6-21684B104186}" srcOrd="0" destOrd="0" parTransId="{A3745977-46CB-7A4F-99E6-932BF0F880FB}" sibTransId="{820FB234-B769-7642-9763-C68FF8E5CAA0}"/>
    <dgm:cxn modelId="{7E5DB0E7-8530-554D-91C7-993ECCE35529}" srcId="{CEDD9BAB-838D-F340-A273-D4C8EB27B48F}" destId="{1C3E94B9-D23F-DC47-B72F-A64ADFB986C3}" srcOrd="4" destOrd="0" parTransId="{FE81A19A-73F3-5948-983C-77834B69D2DB}" sibTransId="{F0EA6184-4C88-594E-9483-9B9334C639F3}"/>
    <dgm:cxn modelId="{3286CDE6-C361-7945-AF86-C45578F37955}" type="presOf" srcId="{820FB234-B769-7642-9763-C68FF8E5CAA0}" destId="{37824E85-AADE-5345-A9DB-3E3556BD895C}" srcOrd="0" destOrd="0" presId="urn:microsoft.com/office/officeart/2005/8/layout/cycle6"/>
    <dgm:cxn modelId="{8052418F-78F3-0C44-B158-3CBC3A9B6967}" type="presOf" srcId="{CDC66B19-969E-3947-A62E-AFF2056D8DBC}" destId="{62B58724-C0F3-5A45-9D4F-BB2FE2D674D9}" srcOrd="0" destOrd="0" presId="urn:microsoft.com/office/officeart/2005/8/layout/cycle6"/>
    <dgm:cxn modelId="{D9610ADD-7687-F240-AF9B-FA4C6B455FF9}" srcId="{CEDD9BAB-838D-F340-A273-D4C8EB27B48F}" destId="{0A548C7F-399F-A741-958E-C64D56080C0E}" srcOrd="10" destOrd="0" parTransId="{0630B7D8-F8A9-894B-ADCF-FA1526541F2E}" sibTransId="{D1C78B8F-ACEF-F64A-AF1D-CB1C61A2E3BF}"/>
    <dgm:cxn modelId="{16A9A096-22ED-F14D-986E-5C193E827107}" type="presOf" srcId="{4D8CFC5D-F671-8E44-9C73-C12D5B01F7A3}" destId="{AE709BC6-A966-6542-9CC4-FDE6F8D56F7F}" srcOrd="0" destOrd="0" presId="urn:microsoft.com/office/officeart/2005/8/layout/cycle6"/>
    <dgm:cxn modelId="{5082E95D-507A-EA4D-95C7-08B56FE09143}" type="presOf" srcId="{E70C0361-41C9-D443-A1FF-8D23CF1C2DCF}" destId="{89998AA7-C543-584C-8AE9-6B2F7E4B3DFC}" srcOrd="0" destOrd="0" presId="urn:microsoft.com/office/officeart/2005/8/layout/cycle6"/>
    <dgm:cxn modelId="{D94111D6-BA76-4B4F-B501-C3D30E64D168}" type="presOf" srcId="{324EE303-FACA-744D-898B-61C867959B3D}" destId="{56464459-9C7F-384F-8662-27669D8A9868}" srcOrd="0" destOrd="0" presId="urn:microsoft.com/office/officeart/2005/8/layout/cycle6"/>
    <dgm:cxn modelId="{FF955487-A97B-AC4B-8575-D406C0D73BE8}" srcId="{CEDD9BAB-838D-F340-A273-D4C8EB27B48F}" destId="{2F0EA27B-1E59-DB4C-B9B7-F37F090FCD0F}" srcOrd="6" destOrd="0" parTransId="{7F0B4921-2F78-D14E-A83D-A012E8554BC7}" sibTransId="{910EAFF6-A4DD-1148-9C4D-5A7ED1487C68}"/>
    <dgm:cxn modelId="{C6211D49-4771-1C4A-9004-1DC8FC5B7F68}" type="presOf" srcId="{B50D0818-FBE1-7742-907B-263CE950ADC9}" destId="{2722B988-C005-7B49-B14F-200AA4D932C5}" srcOrd="0" destOrd="0" presId="urn:microsoft.com/office/officeart/2005/8/layout/cycle6"/>
    <dgm:cxn modelId="{65986ED2-FAA8-1642-9D6C-FA62B3D3A4D7}" type="presOf" srcId="{CE9A4033-6341-2C45-B5AA-E85AC89AEAFF}" destId="{9FB65779-1214-1840-9C47-93AD25110E45}" srcOrd="0" destOrd="0" presId="urn:microsoft.com/office/officeart/2005/8/layout/cycle6"/>
    <dgm:cxn modelId="{CB7FA392-3639-F241-84F9-A25FE65C43F9}" type="presOf" srcId="{0DA03325-8F96-0F45-9EB9-DFFAB6300CBF}" destId="{2FF5DD16-B362-4341-9E7F-EF01E2D43BD0}" srcOrd="0" destOrd="0" presId="urn:microsoft.com/office/officeart/2005/8/layout/cycle6"/>
    <dgm:cxn modelId="{804FE0B1-4D44-6C45-8A0C-992DEABD700F}" type="presOf" srcId="{57FF7F04-65EE-2040-931C-503FEEF0786D}" destId="{ACCC8EEA-B02B-7E44-84C8-910047657F71}" srcOrd="0" destOrd="0" presId="urn:microsoft.com/office/officeart/2005/8/layout/cycle6"/>
    <dgm:cxn modelId="{60B8B0B1-4CD5-714E-B07F-B353F80EE6ED}" type="presOf" srcId="{0C551556-7E5D-B742-9AEA-055A294C615E}" destId="{6A0D1021-EE13-1845-8AC0-FF33A461C6BE}" srcOrd="0" destOrd="0" presId="urn:microsoft.com/office/officeart/2005/8/layout/cycle6"/>
    <dgm:cxn modelId="{17CC6D1B-ED6B-BE4D-9D1C-C59886B142EE}" type="presOf" srcId="{7B4938B8-05F4-4246-952B-9C1B95BB34AD}" destId="{486BCD7D-73B0-3440-840E-1C24D52CD0AB}" srcOrd="0" destOrd="0" presId="urn:microsoft.com/office/officeart/2005/8/layout/cycle6"/>
    <dgm:cxn modelId="{6347C64E-1D4B-3040-A785-B82B2A7D739B}" srcId="{CEDD9BAB-838D-F340-A273-D4C8EB27B48F}" destId="{CE9A4033-6341-2C45-B5AA-E85AC89AEAFF}" srcOrd="11" destOrd="0" parTransId="{BA6E3FF6-AB8B-2649-92DD-2E9951483EA9}" sibTransId="{544A8772-2CAE-2146-A6AD-9BEC550E98EE}"/>
    <dgm:cxn modelId="{AD3615DB-70CD-4F40-83C8-94875135DFFC}" type="presOf" srcId="{F0EA6184-4C88-594E-9483-9B9334C639F3}" destId="{D4CC228E-73E6-BA42-932E-3E587A3BF8D5}" srcOrd="0" destOrd="0" presId="urn:microsoft.com/office/officeart/2005/8/layout/cycle6"/>
    <dgm:cxn modelId="{C5101B8D-5998-B743-B6BD-466D67C9A070}" srcId="{CEDD9BAB-838D-F340-A273-D4C8EB27B48F}" destId="{655C9260-1EA9-BF48-B109-D19CCD728CFA}" srcOrd="3" destOrd="0" parTransId="{1B1885ED-944C-5B4D-959F-9D47D9C924CC}" sibTransId="{EFDC06A8-5072-F54A-9978-D78B96F1CC50}"/>
    <dgm:cxn modelId="{A87D0E94-702D-324D-ACCA-83E6A2E56A66}" srcId="{CEDD9BAB-838D-F340-A273-D4C8EB27B48F}" destId="{E70C0361-41C9-D443-A1FF-8D23CF1C2DCF}" srcOrd="1" destOrd="0" parTransId="{619730D3-9B5D-D249-A0CB-10BD70238693}" sibTransId="{324EE303-FACA-744D-898B-61C867959B3D}"/>
    <dgm:cxn modelId="{E2D92268-543D-4544-A9F1-F3618265A14E}" type="presOf" srcId="{3C2D56F9-C283-DB44-BDD0-F59E3C1BABE8}" destId="{8BCE2AD6-32E3-864F-8227-4F21A4DF9FB1}" srcOrd="0" destOrd="0" presId="urn:microsoft.com/office/officeart/2005/8/layout/cycle6"/>
    <dgm:cxn modelId="{263E6739-09D6-754F-A73A-9FE4EC0AF333}" type="presOf" srcId="{C22E8C36-6615-FE4A-84C6-21684B104186}" destId="{98387029-70BC-9A49-BE2F-27D5687E56B7}" srcOrd="0" destOrd="0" presId="urn:microsoft.com/office/officeart/2005/8/layout/cycle6"/>
    <dgm:cxn modelId="{40B273BF-BFC0-BB49-847E-4A5A4E88F933}" srcId="{CEDD9BAB-838D-F340-A273-D4C8EB27B48F}" destId="{CDC66B19-969E-3947-A62E-AFF2056D8DBC}" srcOrd="8" destOrd="0" parTransId="{50797694-9346-5349-9A98-2325B0A6480F}" sibTransId="{7B4938B8-05F4-4246-952B-9C1B95BB34AD}"/>
    <dgm:cxn modelId="{6F7B5FE2-5F71-5C48-A4CD-B55412002780}" type="presOf" srcId="{655C9260-1EA9-BF48-B109-D19CCD728CFA}" destId="{01DCF506-853A-8F44-B329-409F391B2C76}" srcOrd="0" destOrd="0" presId="urn:microsoft.com/office/officeart/2005/8/layout/cycle6"/>
    <dgm:cxn modelId="{F51D1F57-5970-AF40-849C-F9D36D8A1877}" srcId="{CEDD9BAB-838D-F340-A273-D4C8EB27B48F}" destId="{4E7275E6-DF5C-2F43-99C9-76B5C454A68C}" srcOrd="5" destOrd="0" parTransId="{688C90DE-155F-CE41-A7FD-D82F6DB7624C}" sibTransId="{DB350843-2ADD-4C45-9AF5-9BEC54EF3AB2}"/>
    <dgm:cxn modelId="{6303DF10-679E-4F45-8259-307883EB48E8}" type="presOf" srcId="{0A548C7F-399F-A741-958E-C64D56080C0E}" destId="{4483ED81-F384-8A43-9DDB-8C21522AC632}" srcOrd="0" destOrd="0" presId="urn:microsoft.com/office/officeart/2005/8/layout/cycle6"/>
    <dgm:cxn modelId="{898E9283-2D16-9F46-AF88-FAB47E1DB978}" srcId="{CEDD9BAB-838D-F340-A273-D4C8EB27B48F}" destId="{3C2D56F9-C283-DB44-BDD0-F59E3C1BABE8}" srcOrd="9" destOrd="0" parTransId="{6AACB3FB-6D97-1340-A5D2-714AF049474B}" sibTransId="{4D8CFC5D-F671-8E44-9C73-C12D5B01F7A3}"/>
    <dgm:cxn modelId="{E48B4032-A79E-594A-9834-28DDD70066C9}" srcId="{CEDD9BAB-838D-F340-A273-D4C8EB27B48F}" destId="{B50D0818-FBE1-7742-907B-263CE950ADC9}" srcOrd="7" destOrd="0" parTransId="{B41E88BE-3AA6-544C-BF98-CF53E498FC06}" sibTransId="{57FF7F04-65EE-2040-931C-503FEEF0786D}"/>
    <dgm:cxn modelId="{115D9730-E3E4-7F43-9691-F4612CB8F09C}" type="presOf" srcId="{EFDC06A8-5072-F54A-9978-D78B96F1CC50}" destId="{C8E5686A-9B95-3746-9D19-503740F32C7C}" srcOrd="0" destOrd="0" presId="urn:microsoft.com/office/officeart/2005/8/layout/cycle6"/>
    <dgm:cxn modelId="{E0D8C677-D183-E84E-89D9-72AF2F990703}" srcId="{CEDD9BAB-838D-F340-A273-D4C8EB27B48F}" destId="{0C551556-7E5D-B742-9AEA-055A294C615E}" srcOrd="2" destOrd="0" parTransId="{45356C85-04AA-FF48-94B0-8BD856394DB6}" sibTransId="{0DA03325-8F96-0F45-9EB9-DFFAB6300CBF}"/>
    <dgm:cxn modelId="{18CFC2F7-85DE-794C-BC11-459FCC89E16B}" type="presOf" srcId="{DB350843-2ADD-4C45-9AF5-9BEC54EF3AB2}" destId="{7FEDEC40-3F1D-5647-AB85-247986B96C9F}" srcOrd="0" destOrd="0" presId="urn:microsoft.com/office/officeart/2005/8/layout/cycle6"/>
    <dgm:cxn modelId="{41D6C20A-6CAB-4E44-83C0-16F18513517A}" type="presOf" srcId="{1C3E94B9-D23F-DC47-B72F-A64ADFB986C3}" destId="{6A870C8D-69C5-B948-A7FA-190108E02370}" srcOrd="0" destOrd="0" presId="urn:microsoft.com/office/officeart/2005/8/layout/cycle6"/>
    <dgm:cxn modelId="{867B2392-9522-AB47-91AA-E16579DE31B7}" type="presOf" srcId="{4E7275E6-DF5C-2F43-99C9-76B5C454A68C}" destId="{FBE84E88-88EF-F34A-93DE-7BA3A66D6237}" srcOrd="0" destOrd="0" presId="urn:microsoft.com/office/officeart/2005/8/layout/cycle6"/>
    <dgm:cxn modelId="{16546663-41DC-434B-88F5-1C1A088DD489}" type="presParOf" srcId="{5350ADB5-349B-9D44-9706-463EBCC2DFCA}" destId="{98387029-70BC-9A49-BE2F-27D5687E56B7}" srcOrd="0" destOrd="0" presId="urn:microsoft.com/office/officeart/2005/8/layout/cycle6"/>
    <dgm:cxn modelId="{074444C1-F77C-CA41-A866-23A3D0E8B024}" type="presParOf" srcId="{5350ADB5-349B-9D44-9706-463EBCC2DFCA}" destId="{C295F36E-1084-2E46-BF8A-0C1EA831D825}" srcOrd="1" destOrd="0" presId="urn:microsoft.com/office/officeart/2005/8/layout/cycle6"/>
    <dgm:cxn modelId="{24892849-C78C-0948-B17D-F35F581688E2}" type="presParOf" srcId="{5350ADB5-349B-9D44-9706-463EBCC2DFCA}" destId="{37824E85-AADE-5345-A9DB-3E3556BD895C}" srcOrd="2" destOrd="0" presId="urn:microsoft.com/office/officeart/2005/8/layout/cycle6"/>
    <dgm:cxn modelId="{FBCBA257-700C-CF40-99EF-122912405C72}" type="presParOf" srcId="{5350ADB5-349B-9D44-9706-463EBCC2DFCA}" destId="{89998AA7-C543-584C-8AE9-6B2F7E4B3DFC}" srcOrd="3" destOrd="0" presId="urn:microsoft.com/office/officeart/2005/8/layout/cycle6"/>
    <dgm:cxn modelId="{C03B39EB-FF39-1F44-87A9-4B1A17F2546A}" type="presParOf" srcId="{5350ADB5-349B-9D44-9706-463EBCC2DFCA}" destId="{35B8079A-C9B9-BD40-8C9B-F5842FAC6665}" srcOrd="4" destOrd="0" presId="urn:microsoft.com/office/officeart/2005/8/layout/cycle6"/>
    <dgm:cxn modelId="{69F63C72-A530-6F42-A172-5FF094DFB44F}" type="presParOf" srcId="{5350ADB5-349B-9D44-9706-463EBCC2DFCA}" destId="{56464459-9C7F-384F-8662-27669D8A9868}" srcOrd="5" destOrd="0" presId="urn:microsoft.com/office/officeart/2005/8/layout/cycle6"/>
    <dgm:cxn modelId="{F9866FEA-1058-ED4F-8D25-2AB3ED2C6A81}" type="presParOf" srcId="{5350ADB5-349B-9D44-9706-463EBCC2DFCA}" destId="{6A0D1021-EE13-1845-8AC0-FF33A461C6BE}" srcOrd="6" destOrd="0" presId="urn:microsoft.com/office/officeart/2005/8/layout/cycle6"/>
    <dgm:cxn modelId="{4ECBBE67-7926-7542-8477-8D8D76A987BE}" type="presParOf" srcId="{5350ADB5-349B-9D44-9706-463EBCC2DFCA}" destId="{8CBA6C24-CBE0-B84B-B8B1-B6D002F621F3}" srcOrd="7" destOrd="0" presId="urn:microsoft.com/office/officeart/2005/8/layout/cycle6"/>
    <dgm:cxn modelId="{2ACCFC17-79A1-B947-A410-B566DF7A91CF}" type="presParOf" srcId="{5350ADB5-349B-9D44-9706-463EBCC2DFCA}" destId="{2FF5DD16-B362-4341-9E7F-EF01E2D43BD0}" srcOrd="8" destOrd="0" presId="urn:microsoft.com/office/officeart/2005/8/layout/cycle6"/>
    <dgm:cxn modelId="{43D4AE70-E78C-5D41-B4FD-1FEEFEAD5A53}" type="presParOf" srcId="{5350ADB5-349B-9D44-9706-463EBCC2DFCA}" destId="{01DCF506-853A-8F44-B329-409F391B2C76}" srcOrd="9" destOrd="0" presId="urn:microsoft.com/office/officeart/2005/8/layout/cycle6"/>
    <dgm:cxn modelId="{6CF8D802-B076-D84C-BBDB-E9F5F9262D73}" type="presParOf" srcId="{5350ADB5-349B-9D44-9706-463EBCC2DFCA}" destId="{9D050958-08DE-BC48-97E9-DD9BA40E20C2}" srcOrd="10" destOrd="0" presId="urn:microsoft.com/office/officeart/2005/8/layout/cycle6"/>
    <dgm:cxn modelId="{2BE9C71D-AC3C-814A-8E63-1EA7F1063885}" type="presParOf" srcId="{5350ADB5-349B-9D44-9706-463EBCC2DFCA}" destId="{C8E5686A-9B95-3746-9D19-503740F32C7C}" srcOrd="11" destOrd="0" presId="urn:microsoft.com/office/officeart/2005/8/layout/cycle6"/>
    <dgm:cxn modelId="{51CF01B3-FACB-224F-A2FC-74C7B7E8E328}" type="presParOf" srcId="{5350ADB5-349B-9D44-9706-463EBCC2DFCA}" destId="{6A870C8D-69C5-B948-A7FA-190108E02370}" srcOrd="12" destOrd="0" presId="urn:microsoft.com/office/officeart/2005/8/layout/cycle6"/>
    <dgm:cxn modelId="{8F7020A1-848B-3547-9DA1-51382D525483}" type="presParOf" srcId="{5350ADB5-349B-9D44-9706-463EBCC2DFCA}" destId="{9B3E7BFF-0F20-D743-B204-E4B2FBCC1C6C}" srcOrd="13" destOrd="0" presId="urn:microsoft.com/office/officeart/2005/8/layout/cycle6"/>
    <dgm:cxn modelId="{4BD76D64-FB7F-6547-AE53-1E6FE66929FD}" type="presParOf" srcId="{5350ADB5-349B-9D44-9706-463EBCC2DFCA}" destId="{D4CC228E-73E6-BA42-932E-3E587A3BF8D5}" srcOrd="14" destOrd="0" presId="urn:microsoft.com/office/officeart/2005/8/layout/cycle6"/>
    <dgm:cxn modelId="{71E487CB-87B2-7548-AB5D-6D9A3C7B96F2}" type="presParOf" srcId="{5350ADB5-349B-9D44-9706-463EBCC2DFCA}" destId="{FBE84E88-88EF-F34A-93DE-7BA3A66D6237}" srcOrd="15" destOrd="0" presId="urn:microsoft.com/office/officeart/2005/8/layout/cycle6"/>
    <dgm:cxn modelId="{A7E471BB-7145-3C46-8353-EB06CDA557F6}" type="presParOf" srcId="{5350ADB5-349B-9D44-9706-463EBCC2DFCA}" destId="{5C8AE943-2B41-A640-8A19-412B5B284571}" srcOrd="16" destOrd="0" presId="urn:microsoft.com/office/officeart/2005/8/layout/cycle6"/>
    <dgm:cxn modelId="{069EEF53-0012-084A-8C19-4214E63BB22A}" type="presParOf" srcId="{5350ADB5-349B-9D44-9706-463EBCC2DFCA}" destId="{7FEDEC40-3F1D-5647-AB85-247986B96C9F}" srcOrd="17" destOrd="0" presId="urn:microsoft.com/office/officeart/2005/8/layout/cycle6"/>
    <dgm:cxn modelId="{10FFBD41-CDE3-A246-B07F-7C9633AF2E9B}" type="presParOf" srcId="{5350ADB5-349B-9D44-9706-463EBCC2DFCA}" destId="{48FA7527-53FC-8F4A-AC10-A3B323AC9A9D}" srcOrd="18" destOrd="0" presId="urn:microsoft.com/office/officeart/2005/8/layout/cycle6"/>
    <dgm:cxn modelId="{BAB7243A-5755-7E4C-ABB6-EF5D22CD429F}" type="presParOf" srcId="{5350ADB5-349B-9D44-9706-463EBCC2DFCA}" destId="{C3724BEB-8EB4-E94F-BFF9-339B60918B93}" srcOrd="19" destOrd="0" presId="urn:microsoft.com/office/officeart/2005/8/layout/cycle6"/>
    <dgm:cxn modelId="{024FE8F0-CB9C-F94F-805C-80CC7C2F481A}" type="presParOf" srcId="{5350ADB5-349B-9D44-9706-463EBCC2DFCA}" destId="{AB12AC57-D28C-3847-A83F-9665C18432E8}" srcOrd="20" destOrd="0" presId="urn:microsoft.com/office/officeart/2005/8/layout/cycle6"/>
    <dgm:cxn modelId="{9885835E-B27E-7541-B1CB-83FB7B59D9D6}" type="presParOf" srcId="{5350ADB5-349B-9D44-9706-463EBCC2DFCA}" destId="{2722B988-C005-7B49-B14F-200AA4D932C5}" srcOrd="21" destOrd="0" presId="urn:microsoft.com/office/officeart/2005/8/layout/cycle6"/>
    <dgm:cxn modelId="{433D3B3E-3797-124E-8476-2C0121CB620D}" type="presParOf" srcId="{5350ADB5-349B-9D44-9706-463EBCC2DFCA}" destId="{AFB53A66-A58C-5342-9EBA-3031B7333F30}" srcOrd="22" destOrd="0" presId="urn:microsoft.com/office/officeart/2005/8/layout/cycle6"/>
    <dgm:cxn modelId="{3DEBCDFA-76E6-7D4E-89DE-842D270108FD}" type="presParOf" srcId="{5350ADB5-349B-9D44-9706-463EBCC2DFCA}" destId="{ACCC8EEA-B02B-7E44-84C8-910047657F71}" srcOrd="23" destOrd="0" presId="urn:microsoft.com/office/officeart/2005/8/layout/cycle6"/>
    <dgm:cxn modelId="{20D3C25E-F9E4-9445-8BCB-128A0C690084}" type="presParOf" srcId="{5350ADB5-349B-9D44-9706-463EBCC2DFCA}" destId="{62B58724-C0F3-5A45-9D4F-BB2FE2D674D9}" srcOrd="24" destOrd="0" presId="urn:microsoft.com/office/officeart/2005/8/layout/cycle6"/>
    <dgm:cxn modelId="{9FEBCD93-B3CE-9A45-92EB-944DEFB63ED1}" type="presParOf" srcId="{5350ADB5-349B-9D44-9706-463EBCC2DFCA}" destId="{2A150783-0FA9-AA42-A14D-E7A7FA81DA54}" srcOrd="25" destOrd="0" presId="urn:microsoft.com/office/officeart/2005/8/layout/cycle6"/>
    <dgm:cxn modelId="{AD72233A-2BFE-7E4C-9918-68C5C001FAF4}" type="presParOf" srcId="{5350ADB5-349B-9D44-9706-463EBCC2DFCA}" destId="{486BCD7D-73B0-3440-840E-1C24D52CD0AB}" srcOrd="26" destOrd="0" presId="urn:microsoft.com/office/officeart/2005/8/layout/cycle6"/>
    <dgm:cxn modelId="{F1A981F9-7862-6A4B-B392-F1141C419A3B}" type="presParOf" srcId="{5350ADB5-349B-9D44-9706-463EBCC2DFCA}" destId="{8BCE2AD6-32E3-864F-8227-4F21A4DF9FB1}" srcOrd="27" destOrd="0" presId="urn:microsoft.com/office/officeart/2005/8/layout/cycle6"/>
    <dgm:cxn modelId="{ED9A18B0-D2E9-274C-A68D-E9DE742AF72E}" type="presParOf" srcId="{5350ADB5-349B-9D44-9706-463EBCC2DFCA}" destId="{6C352A94-3E0A-2B49-83F4-DAD45E529037}" srcOrd="28" destOrd="0" presId="urn:microsoft.com/office/officeart/2005/8/layout/cycle6"/>
    <dgm:cxn modelId="{21F22B9A-CCDA-B54E-819F-35E2D08ACE17}" type="presParOf" srcId="{5350ADB5-349B-9D44-9706-463EBCC2DFCA}" destId="{AE709BC6-A966-6542-9CC4-FDE6F8D56F7F}" srcOrd="29" destOrd="0" presId="urn:microsoft.com/office/officeart/2005/8/layout/cycle6"/>
    <dgm:cxn modelId="{18EF4B4D-FF30-D241-A1B3-44964831F05A}" type="presParOf" srcId="{5350ADB5-349B-9D44-9706-463EBCC2DFCA}" destId="{4483ED81-F384-8A43-9DDB-8C21522AC632}" srcOrd="30" destOrd="0" presId="urn:microsoft.com/office/officeart/2005/8/layout/cycle6"/>
    <dgm:cxn modelId="{152FEF8D-1F88-0444-B8B1-F52E3C66E426}" type="presParOf" srcId="{5350ADB5-349B-9D44-9706-463EBCC2DFCA}" destId="{3813592E-2A71-FE49-AC6D-12CAF3E2986C}" srcOrd="31" destOrd="0" presId="urn:microsoft.com/office/officeart/2005/8/layout/cycle6"/>
    <dgm:cxn modelId="{CC7BCD80-C865-6A46-B5AF-A6236A2482FD}" type="presParOf" srcId="{5350ADB5-349B-9D44-9706-463EBCC2DFCA}" destId="{DA102F86-E92F-A443-ADEC-5E5EBEE422A3}" srcOrd="32" destOrd="0" presId="urn:microsoft.com/office/officeart/2005/8/layout/cycle6"/>
    <dgm:cxn modelId="{F114DF12-5A6B-FC43-805F-0767BAE22FCE}" type="presParOf" srcId="{5350ADB5-349B-9D44-9706-463EBCC2DFCA}" destId="{9FB65779-1214-1840-9C47-93AD25110E45}" srcOrd="33" destOrd="0" presId="urn:microsoft.com/office/officeart/2005/8/layout/cycle6"/>
    <dgm:cxn modelId="{14210E54-C988-4040-BC03-872AE42E77E6}" type="presParOf" srcId="{5350ADB5-349B-9D44-9706-463EBCC2DFCA}" destId="{69B7D7A1-2B7C-4941-A3A2-C3A83D50C518}" srcOrd="34" destOrd="0" presId="urn:microsoft.com/office/officeart/2005/8/layout/cycle6"/>
    <dgm:cxn modelId="{BCCAE3C0-83FE-9344-A3BF-B770CFE86E96}" type="presParOf" srcId="{5350ADB5-349B-9D44-9706-463EBCC2DFCA}" destId="{D78BCC62-2C78-E540-A889-B83879F0DFF1}" srcOrd="3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C6DADA-F4D9-904C-9BDF-414B890D5521}"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281E150F-ADDA-6D48-BDD4-7BF6BCD4C015}">
      <dgm:prSet phldrT="[Text]"/>
      <dgm:spPr/>
      <dgm:t>
        <a:bodyPr/>
        <a:lstStyle/>
        <a:p>
          <a:r>
            <a:rPr lang="en-US" dirty="0" smtClean="0"/>
            <a:t>Hudson Motors</a:t>
          </a:r>
        </a:p>
        <a:p>
          <a:r>
            <a:rPr lang="en-US" dirty="0" smtClean="0"/>
            <a:t>Communications Division</a:t>
          </a:r>
          <a:endParaRPr lang="en-US" dirty="0"/>
        </a:p>
      </dgm:t>
    </dgm:pt>
    <dgm:pt modelId="{3A000DDA-C118-9A47-A1C1-6629CB36AADC}" type="parTrans" cxnId="{BACE9653-B157-2247-8428-CCE4372ABC6F}">
      <dgm:prSet/>
      <dgm:spPr/>
      <dgm:t>
        <a:bodyPr/>
        <a:lstStyle/>
        <a:p>
          <a:endParaRPr lang="en-US"/>
        </a:p>
      </dgm:t>
    </dgm:pt>
    <dgm:pt modelId="{225F8207-85C3-3142-B7CF-2AA0F1F72614}" type="sibTrans" cxnId="{BACE9653-B157-2247-8428-CCE4372ABC6F}">
      <dgm:prSet/>
      <dgm:spPr/>
      <dgm:t>
        <a:bodyPr/>
        <a:lstStyle/>
        <a:p>
          <a:endParaRPr lang="en-US"/>
        </a:p>
      </dgm:t>
    </dgm:pt>
    <dgm:pt modelId="{1BDC6674-D2EE-CD43-B65E-2BC48375969D}">
      <dgm:prSet phldrT="[Text]"/>
      <dgm:spPr/>
      <dgm:t>
        <a:bodyPr/>
        <a:lstStyle/>
        <a:p>
          <a:r>
            <a:rPr lang="en-US" dirty="0" smtClean="0"/>
            <a:t>Vehicle  Backend Data Operations</a:t>
          </a:r>
          <a:endParaRPr lang="en-US" dirty="0"/>
        </a:p>
      </dgm:t>
    </dgm:pt>
    <dgm:pt modelId="{99BE6C28-5B54-8944-9A92-3EB584E2AD69}" type="parTrans" cxnId="{8AF9926B-4AAC-1349-8DA8-A2BD6A4B25F2}">
      <dgm:prSet/>
      <dgm:spPr/>
      <dgm:t>
        <a:bodyPr/>
        <a:lstStyle/>
        <a:p>
          <a:endParaRPr lang="en-US"/>
        </a:p>
      </dgm:t>
    </dgm:pt>
    <dgm:pt modelId="{0390560C-C08A-BD40-BA35-70721B3B4F60}" type="sibTrans" cxnId="{8AF9926B-4AAC-1349-8DA8-A2BD6A4B25F2}">
      <dgm:prSet/>
      <dgm:spPr/>
      <dgm:t>
        <a:bodyPr/>
        <a:lstStyle/>
        <a:p>
          <a:endParaRPr lang="en-US"/>
        </a:p>
      </dgm:t>
    </dgm:pt>
    <dgm:pt modelId="{0F954463-3809-564B-BB8E-7ACC5D444C55}">
      <dgm:prSet phldrT="[Text]"/>
      <dgm:spPr/>
      <dgm:t>
        <a:bodyPr/>
        <a:lstStyle/>
        <a:p>
          <a:r>
            <a:rPr lang="en-US" dirty="0" smtClean="0"/>
            <a:t>Vehicle Web Portal</a:t>
          </a:r>
          <a:endParaRPr lang="en-US" dirty="0"/>
        </a:p>
      </dgm:t>
    </dgm:pt>
    <dgm:pt modelId="{6E7FF2D8-FE64-3C44-AF5E-0C99305699C7}" type="parTrans" cxnId="{5B314E2D-E54D-8746-AC68-AA1C322EAF11}">
      <dgm:prSet/>
      <dgm:spPr/>
      <dgm:t>
        <a:bodyPr/>
        <a:lstStyle/>
        <a:p>
          <a:endParaRPr lang="en-US"/>
        </a:p>
      </dgm:t>
    </dgm:pt>
    <dgm:pt modelId="{030E38D3-E456-8242-9F89-71594AAFBAE2}" type="sibTrans" cxnId="{5B314E2D-E54D-8746-AC68-AA1C322EAF11}">
      <dgm:prSet/>
      <dgm:spPr/>
      <dgm:t>
        <a:bodyPr/>
        <a:lstStyle/>
        <a:p>
          <a:endParaRPr lang="en-US"/>
        </a:p>
      </dgm:t>
    </dgm:pt>
    <dgm:pt modelId="{2E11BE96-1C43-254E-A360-385E331162EE}">
      <dgm:prSet phldrT="[Text]"/>
      <dgm:spPr/>
      <dgm:t>
        <a:bodyPr/>
        <a:lstStyle/>
        <a:p>
          <a:r>
            <a:rPr lang="en-US" dirty="0" smtClean="0"/>
            <a:t>Vehicle Communications System</a:t>
          </a:r>
          <a:endParaRPr lang="en-US" dirty="0"/>
        </a:p>
      </dgm:t>
    </dgm:pt>
    <dgm:pt modelId="{C5DFDF11-AB15-9D42-9CC8-DF4950215509}" type="parTrans" cxnId="{502F8D67-4DBE-0E4F-9377-C15BC3BB306E}">
      <dgm:prSet/>
      <dgm:spPr/>
      <dgm:t>
        <a:bodyPr/>
        <a:lstStyle/>
        <a:p>
          <a:endParaRPr lang="en-US"/>
        </a:p>
      </dgm:t>
    </dgm:pt>
    <dgm:pt modelId="{E3C0ECFB-C786-A644-BB3D-6D6F83B961A5}" type="sibTrans" cxnId="{502F8D67-4DBE-0E4F-9377-C15BC3BB306E}">
      <dgm:prSet/>
      <dgm:spPr/>
      <dgm:t>
        <a:bodyPr/>
        <a:lstStyle/>
        <a:p>
          <a:endParaRPr lang="en-US"/>
        </a:p>
      </dgm:t>
    </dgm:pt>
    <dgm:pt modelId="{E761DBBE-9CEB-4244-A1A4-69E6D0AB40A4}" type="pres">
      <dgm:prSet presAssocID="{B8C6DADA-F4D9-904C-9BDF-414B890D5521}" presName="Name0" presStyleCnt="0">
        <dgm:presLayoutVars>
          <dgm:chMax val="1"/>
          <dgm:chPref val="1"/>
          <dgm:dir/>
          <dgm:animOne val="branch"/>
          <dgm:animLvl val="lvl"/>
        </dgm:presLayoutVars>
      </dgm:prSet>
      <dgm:spPr/>
      <dgm:t>
        <a:bodyPr/>
        <a:lstStyle/>
        <a:p>
          <a:endParaRPr lang="en-US"/>
        </a:p>
      </dgm:t>
    </dgm:pt>
    <dgm:pt modelId="{87CFF17F-E3BD-D446-9A08-DB80DCB6ECC4}" type="pres">
      <dgm:prSet presAssocID="{281E150F-ADDA-6D48-BDD4-7BF6BCD4C015}" presName="singleCycle" presStyleCnt="0"/>
      <dgm:spPr/>
    </dgm:pt>
    <dgm:pt modelId="{C6FF1830-7B20-DA4B-9152-43E18E914FD3}" type="pres">
      <dgm:prSet presAssocID="{281E150F-ADDA-6D48-BDD4-7BF6BCD4C015}" presName="singleCenter" presStyleLbl="node1" presStyleIdx="0" presStyleCnt="4">
        <dgm:presLayoutVars>
          <dgm:chMax val="7"/>
          <dgm:chPref val="7"/>
        </dgm:presLayoutVars>
      </dgm:prSet>
      <dgm:spPr/>
      <dgm:t>
        <a:bodyPr/>
        <a:lstStyle/>
        <a:p>
          <a:endParaRPr lang="en-US"/>
        </a:p>
      </dgm:t>
    </dgm:pt>
    <dgm:pt modelId="{749E6613-C837-8742-912C-E37E15764766}" type="pres">
      <dgm:prSet presAssocID="{99BE6C28-5B54-8944-9A92-3EB584E2AD69}" presName="Name56" presStyleLbl="parChTrans1D2" presStyleIdx="0" presStyleCnt="3"/>
      <dgm:spPr/>
      <dgm:t>
        <a:bodyPr/>
        <a:lstStyle/>
        <a:p>
          <a:endParaRPr lang="en-US"/>
        </a:p>
      </dgm:t>
    </dgm:pt>
    <dgm:pt modelId="{59C43BA4-F25E-F441-8CDE-71E2D99D762E}" type="pres">
      <dgm:prSet presAssocID="{1BDC6674-D2EE-CD43-B65E-2BC48375969D}" presName="text0" presStyleLbl="node1" presStyleIdx="1" presStyleCnt="4" custRadScaleRad="88707" custRadScaleInc="34282">
        <dgm:presLayoutVars>
          <dgm:bulletEnabled val="1"/>
        </dgm:presLayoutVars>
      </dgm:prSet>
      <dgm:spPr/>
      <dgm:t>
        <a:bodyPr/>
        <a:lstStyle/>
        <a:p>
          <a:endParaRPr lang="en-US"/>
        </a:p>
      </dgm:t>
    </dgm:pt>
    <dgm:pt modelId="{97995B00-6214-B34B-BA6E-9CC8A4C14461}" type="pres">
      <dgm:prSet presAssocID="{6E7FF2D8-FE64-3C44-AF5E-0C99305699C7}" presName="Name56" presStyleLbl="parChTrans1D2" presStyleIdx="1" presStyleCnt="3"/>
      <dgm:spPr/>
      <dgm:t>
        <a:bodyPr/>
        <a:lstStyle/>
        <a:p>
          <a:endParaRPr lang="en-US"/>
        </a:p>
      </dgm:t>
    </dgm:pt>
    <dgm:pt modelId="{EBB1D953-9CA1-0547-9CB9-F2B1BD46AD4B}" type="pres">
      <dgm:prSet presAssocID="{0F954463-3809-564B-BB8E-7ACC5D444C55}" presName="text0" presStyleLbl="node1" presStyleIdx="2" presStyleCnt="4" custRadScaleRad="82902" custRadScaleInc="249085">
        <dgm:presLayoutVars>
          <dgm:bulletEnabled val="1"/>
        </dgm:presLayoutVars>
      </dgm:prSet>
      <dgm:spPr/>
      <dgm:t>
        <a:bodyPr/>
        <a:lstStyle/>
        <a:p>
          <a:endParaRPr lang="en-US"/>
        </a:p>
      </dgm:t>
    </dgm:pt>
    <dgm:pt modelId="{FE111D48-E3F0-B74D-BD02-F7DECC56B69C}" type="pres">
      <dgm:prSet presAssocID="{C5DFDF11-AB15-9D42-9CC8-DF4950215509}" presName="Name56" presStyleLbl="parChTrans1D2" presStyleIdx="2" presStyleCnt="3"/>
      <dgm:spPr/>
      <dgm:t>
        <a:bodyPr/>
        <a:lstStyle/>
        <a:p>
          <a:endParaRPr lang="en-US"/>
        </a:p>
      </dgm:t>
    </dgm:pt>
    <dgm:pt modelId="{D0A4C335-8BD6-764F-9789-6431B4D52BBD}" type="pres">
      <dgm:prSet presAssocID="{2E11BE96-1C43-254E-A360-385E331162EE}" presName="text0" presStyleLbl="node1" presStyleIdx="3" presStyleCnt="4" custScaleX="160465" custScaleY="140401" custRadScaleRad="94845" custRadScaleInc="145057">
        <dgm:presLayoutVars>
          <dgm:bulletEnabled val="1"/>
        </dgm:presLayoutVars>
      </dgm:prSet>
      <dgm:spPr/>
      <dgm:t>
        <a:bodyPr/>
        <a:lstStyle/>
        <a:p>
          <a:endParaRPr lang="en-US"/>
        </a:p>
      </dgm:t>
    </dgm:pt>
  </dgm:ptLst>
  <dgm:cxnLst>
    <dgm:cxn modelId="{70491630-5EF4-49E4-87D5-8E99E7EC87D8}" type="presOf" srcId="{6E7FF2D8-FE64-3C44-AF5E-0C99305699C7}" destId="{97995B00-6214-B34B-BA6E-9CC8A4C14461}" srcOrd="0" destOrd="0" presId="urn:microsoft.com/office/officeart/2008/layout/RadialCluster"/>
    <dgm:cxn modelId="{5B314E2D-E54D-8746-AC68-AA1C322EAF11}" srcId="{281E150F-ADDA-6D48-BDD4-7BF6BCD4C015}" destId="{0F954463-3809-564B-BB8E-7ACC5D444C55}" srcOrd="1" destOrd="0" parTransId="{6E7FF2D8-FE64-3C44-AF5E-0C99305699C7}" sibTransId="{030E38D3-E456-8242-9F89-71594AAFBAE2}"/>
    <dgm:cxn modelId="{1EFE8A3F-8E4D-4274-9E36-BCF1098272D8}" type="presOf" srcId="{281E150F-ADDA-6D48-BDD4-7BF6BCD4C015}" destId="{C6FF1830-7B20-DA4B-9152-43E18E914FD3}" srcOrd="0" destOrd="0" presId="urn:microsoft.com/office/officeart/2008/layout/RadialCluster"/>
    <dgm:cxn modelId="{8AF9926B-4AAC-1349-8DA8-A2BD6A4B25F2}" srcId="{281E150F-ADDA-6D48-BDD4-7BF6BCD4C015}" destId="{1BDC6674-D2EE-CD43-B65E-2BC48375969D}" srcOrd="0" destOrd="0" parTransId="{99BE6C28-5B54-8944-9A92-3EB584E2AD69}" sibTransId="{0390560C-C08A-BD40-BA35-70721B3B4F60}"/>
    <dgm:cxn modelId="{B132A155-8360-489A-A5DC-323A6E5D626E}" type="presOf" srcId="{B8C6DADA-F4D9-904C-9BDF-414B890D5521}" destId="{E761DBBE-9CEB-4244-A1A4-69E6D0AB40A4}" srcOrd="0" destOrd="0" presId="urn:microsoft.com/office/officeart/2008/layout/RadialCluster"/>
    <dgm:cxn modelId="{CA6821C9-2BAE-424C-983A-C6A47FBD9AB0}" type="presOf" srcId="{99BE6C28-5B54-8944-9A92-3EB584E2AD69}" destId="{749E6613-C837-8742-912C-E37E15764766}" srcOrd="0" destOrd="0" presId="urn:microsoft.com/office/officeart/2008/layout/RadialCluster"/>
    <dgm:cxn modelId="{502F8D67-4DBE-0E4F-9377-C15BC3BB306E}" srcId="{281E150F-ADDA-6D48-BDD4-7BF6BCD4C015}" destId="{2E11BE96-1C43-254E-A360-385E331162EE}" srcOrd="2" destOrd="0" parTransId="{C5DFDF11-AB15-9D42-9CC8-DF4950215509}" sibTransId="{E3C0ECFB-C786-A644-BB3D-6D6F83B961A5}"/>
    <dgm:cxn modelId="{7DD894BD-459B-449B-9840-6BAE52AA34C1}" type="presOf" srcId="{C5DFDF11-AB15-9D42-9CC8-DF4950215509}" destId="{FE111D48-E3F0-B74D-BD02-F7DECC56B69C}" srcOrd="0" destOrd="0" presId="urn:microsoft.com/office/officeart/2008/layout/RadialCluster"/>
    <dgm:cxn modelId="{BACE9653-B157-2247-8428-CCE4372ABC6F}" srcId="{B8C6DADA-F4D9-904C-9BDF-414B890D5521}" destId="{281E150F-ADDA-6D48-BDD4-7BF6BCD4C015}" srcOrd="0" destOrd="0" parTransId="{3A000DDA-C118-9A47-A1C1-6629CB36AADC}" sibTransId="{225F8207-85C3-3142-B7CF-2AA0F1F72614}"/>
    <dgm:cxn modelId="{3DD3F979-0DAF-4DE3-B0BA-4946129DAA98}" type="presOf" srcId="{2E11BE96-1C43-254E-A360-385E331162EE}" destId="{D0A4C335-8BD6-764F-9789-6431B4D52BBD}" srcOrd="0" destOrd="0" presId="urn:microsoft.com/office/officeart/2008/layout/RadialCluster"/>
    <dgm:cxn modelId="{DEE26F88-7598-4DA9-A418-C103B2E7B646}" type="presOf" srcId="{0F954463-3809-564B-BB8E-7ACC5D444C55}" destId="{EBB1D953-9CA1-0547-9CB9-F2B1BD46AD4B}" srcOrd="0" destOrd="0" presId="urn:microsoft.com/office/officeart/2008/layout/RadialCluster"/>
    <dgm:cxn modelId="{22E111DA-8E77-471B-BE48-A9BD6A183A0A}" type="presOf" srcId="{1BDC6674-D2EE-CD43-B65E-2BC48375969D}" destId="{59C43BA4-F25E-F441-8CDE-71E2D99D762E}" srcOrd="0" destOrd="0" presId="urn:microsoft.com/office/officeart/2008/layout/RadialCluster"/>
    <dgm:cxn modelId="{AFCA4E68-C9AF-49ED-ACB1-31A085D4D442}" type="presParOf" srcId="{E761DBBE-9CEB-4244-A1A4-69E6D0AB40A4}" destId="{87CFF17F-E3BD-D446-9A08-DB80DCB6ECC4}" srcOrd="0" destOrd="0" presId="urn:microsoft.com/office/officeart/2008/layout/RadialCluster"/>
    <dgm:cxn modelId="{1A91C0B5-1AE9-4C7E-B4DE-747C308B4E75}" type="presParOf" srcId="{87CFF17F-E3BD-D446-9A08-DB80DCB6ECC4}" destId="{C6FF1830-7B20-DA4B-9152-43E18E914FD3}" srcOrd="0" destOrd="0" presId="urn:microsoft.com/office/officeart/2008/layout/RadialCluster"/>
    <dgm:cxn modelId="{48285F6C-A58E-4AA3-98F9-5B0EC298402D}" type="presParOf" srcId="{87CFF17F-E3BD-D446-9A08-DB80DCB6ECC4}" destId="{749E6613-C837-8742-912C-E37E15764766}" srcOrd="1" destOrd="0" presId="urn:microsoft.com/office/officeart/2008/layout/RadialCluster"/>
    <dgm:cxn modelId="{3DA78526-6AAC-4753-B887-51F97F3C6E9D}" type="presParOf" srcId="{87CFF17F-E3BD-D446-9A08-DB80DCB6ECC4}" destId="{59C43BA4-F25E-F441-8CDE-71E2D99D762E}" srcOrd="2" destOrd="0" presId="urn:microsoft.com/office/officeart/2008/layout/RadialCluster"/>
    <dgm:cxn modelId="{287BA752-A42C-428A-9CC5-881592EE5173}" type="presParOf" srcId="{87CFF17F-E3BD-D446-9A08-DB80DCB6ECC4}" destId="{97995B00-6214-B34B-BA6E-9CC8A4C14461}" srcOrd="3" destOrd="0" presId="urn:microsoft.com/office/officeart/2008/layout/RadialCluster"/>
    <dgm:cxn modelId="{E3DEB0C7-D2AE-426A-9C24-0E15729D4B9B}" type="presParOf" srcId="{87CFF17F-E3BD-D446-9A08-DB80DCB6ECC4}" destId="{EBB1D953-9CA1-0547-9CB9-F2B1BD46AD4B}" srcOrd="4" destOrd="0" presId="urn:microsoft.com/office/officeart/2008/layout/RadialCluster"/>
    <dgm:cxn modelId="{8A74337A-9467-493B-A3CE-8C06C0528AFD}" type="presParOf" srcId="{87CFF17F-E3BD-D446-9A08-DB80DCB6ECC4}" destId="{FE111D48-E3F0-B74D-BD02-F7DECC56B69C}" srcOrd="5" destOrd="0" presId="urn:microsoft.com/office/officeart/2008/layout/RadialCluster"/>
    <dgm:cxn modelId="{5877433B-6565-4D09-84AA-53120DEC23E9}" type="presParOf" srcId="{87CFF17F-E3BD-D446-9A08-DB80DCB6ECC4}" destId="{D0A4C335-8BD6-764F-9789-6431B4D52BBD}" srcOrd="6" destOrd="0" presId="urn:microsoft.com/office/officeart/2008/layout/Radial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78C2ABE-15C5-2E43-BCB3-14705B5A421E}"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97E8BAED-8CD0-3844-9CC4-2906C5589744}">
      <dgm:prSet phldrT="[Text]"/>
      <dgm:spPr/>
      <dgm:t>
        <a:bodyPr/>
        <a:lstStyle/>
        <a:p>
          <a:r>
            <a:rPr lang="en-US" dirty="0" smtClean="0"/>
            <a:t>Acme Insurance Customer Vehicle Programs</a:t>
          </a:r>
          <a:endParaRPr lang="en-US" dirty="0"/>
        </a:p>
      </dgm:t>
    </dgm:pt>
    <dgm:pt modelId="{4C16D928-50B6-D144-8FB6-746C6EA2E582}" type="parTrans" cxnId="{216ED908-DF85-4F47-AD14-20465889E7C8}">
      <dgm:prSet/>
      <dgm:spPr/>
      <dgm:t>
        <a:bodyPr/>
        <a:lstStyle/>
        <a:p>
          <a:endParaRPr lang="en-US"/>
        </a:p>
      </dgm:t>
    </dgm:pt>
    <dgm:pt modelId="{48A297F6-C515-494C-88C6-22C87AC64DEB}" type="sibTrans" cxnId="{216ED908-DF85-4F47-AD14-20465889E7C8}">
      <dgm:prSet/>
      <dgm:spPr/>
      <dgm:t>
        <a:bodyPr/>
        <a:lstStyle/>
        <a:p>
          <a:endParaRPr lang="en-US"/>
        </a:p>
      </dgm:t>
    </dgm:pt>
    <dgm:pt modelId="{7D9EDCCB-1E5D-7F49-8509-0D1DD0A1E241}">
      <dgm:prSet phldrT="[Text]"/>
      <dgm:spPr/>
      <dgm:t>
        <a:bodyPr/>
        <a:lstStyle/>
        <a:p>
          <a:r>
            <a:rPr lang="en-US" dirty="0" smtClean="0"/>
            <a:t>Customer Profile Dept. </a:t>
          </a:r>
          <a:endParaRPr lang="en-US" dirty="0"/>
        </a:p>
      </dgm:t>
    </dgm:pt>
    <dgm:pt modelId="{1AC8D6A3-861B-314C-A453-CF5918038972}" type="parTrans" cxnId="{D252C4D6-5EA1-7C4A-90AC-B3922CBE278B}">
      <dgm:prSet/>
      <dgm:spPr/>
      <dgm:t>
        <a:bodyPr/>
        <a:lstStyle/>
        <a:p>
          <a:endParaRPr lang="en-US"/>
        </a:p>
      </dgm:t>
    </dgm:pt>
    <dgm:pt modelId="{B354E278-C18A-E04B-813E-A82DABF483C2}" type="sibTrans" cxnId="{D252C4D6-5EA1-7C4A-90AC-B3922CBE278B}">
      <dgm:prSet/>
      <dgm:spPr/>
      <dgm:t>
        <a:bodyPr/>
        <a:lstStyle/>
        <a:p>
          <a:endParaRPr lang="en-US"/>
        </a:p>
      </dgm:t>
    </dgm:pt>
    <dgm:pt modelId="{1313191B-5CD4-C349-9E75-52BEFD323732}">
      <dgm:prSet phldrT="[Text]"/>
      <dgm:spPr/>
      <dgm:t>
        <a:bodyPr/>
        <a:lstStyle/>
        <a:p>
          <a:r>
            <a:rPr lang="en-US" dirty="0" smtClean="0"/>
            <a:t>Analytics Domain</a:t>
          </a:r>
          <a:endParaRPr lang="en-US" dirty="0"/>
        </a:p>
      </dgm:t>
    </dgm:pt>
    <dgm:pt modelId="{19D5C8A4-9E37-4744-AFF4-654DB3AC51FE}" type="parTrans" cxnId="{AE709E6E-ECC8-CD4A-BA69-043CE6FB916A}">
      <dgm:prSet/>
      <dgm:spPr/>
      <dgm:t>
        <a:bodyPr/>
        <a:lstStyle/>
        <a:p>
          <a:endParaRPr lang="en-US"/>
        </a:p>
      </dgm:t>
    </dgm:pt>
    <dgm:pt modelId="{40A6838F-5362-4E45-8543-E7C58002AA41}" type="sibTrans" cxnId="{AE709E6E-ECC8-CD4A-BA69-043CE6FB916A}">
      <dgm:prSet/>
      <dgm:spPr/>
      <dgm:t>
        <a:bodyPr/>
        <a:lstStyle/>
        <a:p>
          <a:endParaRPr lang="en-US"/>
        </a:p>
      </dgm:t>
    </dgm:pt>
    <dgm:pt modelId="{2C148B76-81B5-A342-AB27-412FA248E93E}">
      <dgm:prSet phldrT="[Text]"/>
      <dgm:spPr/>
      <dgm:t>
        <a:bodyPr/>
        <a:lstStyle/>
        <a:p>
          <a:r>
            <a:rPr lang="en-US" dirty="0" smtClean="0"/>
            <a:t>Customer Portal</a:t>
          </a:r>
          <a:endParaRPr lang="en-US" dirty="0"/>
        </a:p>
      </dgm:t>
    </dgm:pt>
    <dgm:pt modelId="{4E23FD7F-96A2-594A-8035-90677C9AD6E6}" type="parTrans" cxnId="{25BD826D-FBB5-F54C-A9B6-E5E648543975}">
      <dgm:prSet/>
      <dgm:spPr/>
      <dgm:t>
        <a:bodyPr/>
        <a:lstStyle/>
        <a:p>
          <a:endParaRPr lang="en-US"/>
        </a:p>
      </dgm:t>
    </dgm:pt>
    <dgm:pt modelId="{5E241699-2504-7F41-AFAF-2B4AC2BD8312}" type="sibTrans" cxnId="{25BD826D-FBB5-F54C-A9B6-E5E648543975}">
      <dgm:prSet/>
      <dgm:spPr/>
      <dgm:t>
        <a:bodyPr/>
        <a:lstStyle/>
        <a:p>
          <a:endParaRPr lang="en-US"/>
        </a:p>
      </dgm:t>
    </dgm:pt>
    <dgm:pt modelId="{2C2AA7D1-90BD-7242-9364-166B27FF745B}">
      <dgm:prSet phldrT="[Text]"/>
      <dgm:spPr/>
      <dgm:t>
        <a:bodyPr/>
        <a:lstStyle/>
        <a:p>
          <a:endParaRPr lang="en-US"/>
        </a:p>
      </dgm:t>
    </dgm:pt>
    <dgm:pt modelId="{2ECB11B4-6CA3-114C-9FAF-3E720AFB8527}" type="parTrans" cxnId="{05BCA2F2-7E21-9D40-B3D9-B8C5309C7209}">
      <dgm:prSet/>
      <dgm:spPr/>
      <dgm:t>
        <a:bodyPr/>
        <a:lstStyle/>
        <a:p>
          <a:endParaRPr lang="en-US"/>
        </a:p>
      </dgm:t>
    </dgm:pt>
    <dgm:pt modelId="{313CCDC0-E2AF-554C-A1E8-2EF35EC9F33E}" type="sibTrans" cxnId="{05BCA2F2-7E21-9D40-B3D9-B8C5309C7209}">
      <dgm:prSet/>
      <dgm:spPr/>
      <dgm:t>
        <a:bodyPr/>
        <a:lstStyle/>
        <a:p>
          <a:endParaRPr lang="en-US"/>
        </a:p>
      </dgm:t>
    </dgm:pt>
    <dgm:pt modelId="{4F4543A3-2F1E-8A43-B547-BE37205DBB61}">
      <dgm:prSet/>
      <dgm:spPr/>
      <dgm:t>
        <a:bodyPr/>
        <a:lstStyle/>
        <a:p>
          <a:r>
            <a:rPr lang="en-US" dirty="0" smtClean="0"/>
            <a:t>Software Development Group</a:t>
          </a:r>
          <a:endParaRPr lang="en-US" dirty="0"/>
        </a:p>
      </dgm:t>
    </dgm:pt>
    <dgm:pt modelId="{02B5EF04-156A-F54A-8603-3CE785A3A10C}" type="parTrans" cxnId="{08108C5B-DC46-724E-8ED1-7FB5E2615700}">
      <dgm:prSet/>
      <dgm:spPr/>
      <dgm:t>
        <a:bodyPr/>
        <a:lstStyle/>
        <a:p>
          <a:endParaRPr lang="en-US"/>
        </a:p>
      </dgm:t>
    </dgm:pt>
    <dgm:pt modelId="{2C0B408E-AD12-8947-B183-DDD16636744D}" type="sibTrans" cxnId="{08108C5B-DC46-724E-8ED1-7FB5E2615700}">
      <dgm:prSet/>
      <dgm:spPr/>
      <dgm:t>
        <a:bodyPr/>
        <a:lstStyle/>
        <a:p>
          <a:endParaRPr lang="en-US"/>
        </a:p>
      </dgm:t>
    </dgm:pt>
    <dgm:pt modelId="{833BE8DA-310D-8D48-B6C4-2D158DF3453C}">
      <dgm:prSet/>
      <dgm:spPr/>
      <dgm:t>
        <a:bodyPr/>
        <a:lstStyle/>
        <a:p>
          <a:r>
            <a:rPr lang="en-US" dirty="0" smtClean="0"/>
            <a:t>Data Communications</a:t>
          </a:r>
          <a:endParaRPr lang="en-US" dirty="0"/>
        </a:p>
      </dgm:t>
    </dgm:pt>
    <dgm:pt modelId="{4B2DB6B1-E6AE-1848-A1B6-FF0DD221B4C6}" type="parTrans" cxnId="{E83AB298-5363-C945-AE0A-483CDD535BFA}">
      <dgm:prSet/>
      <dgm:spPr/>
      <dgm:t>
        <a:bodyPr/>
        <a:lstStyle/>
        <a:p>
          <a:endParaRPr lang="en-US"/>
        </a:p>
      </dgm:t>
    </dgm:pt>
    <dgm:pt modelId="{72F43ED6-1095-5541-8342-7102439BED4B}" type="sibTrans" cxnId="{E83AB298-5363-C945-AE0A-483CDD535BFA}">
      <dgm:prSet/>
      <dgm:spPr/>
      <dgm:t>
        <a:bodyPr/>
        <a:lstStyle/>
        <a:p>
          <a:endParaRPr lang="en-US"/>
        </a:p>
      </dgm:t>
    </dgm:pt>
    <dgm:pt modelId="{0D6DA780-C64A-8941-AE56-D5CBECF29844}">
      <dgm:prSet/>
      <dgm:spPr/>
      <dgm:t>
        <a:bodyPr/>
        <a:lstStyle/>
        <a:p>
          <a:r>
            <a:rPr lang="en-US" dirty="0" smtClean="0"/>
            <a:t>Local Agent portal</a:t>
          </a:r>
          <a:endParaRPr lang="en-US" dirty="0"/>
        </a:p>
      </dgm:t>
    </dgm:pt>
    <dgm:pt modelId="{5458464E-6B28-1747-BF99-8C62BD19DD35}" type="parTrans" cxnId="{DC2220FE-DAA6-3547-B7E7-1597198D87F4}">
      <dgm:prSet/>
      <dgm:spPr/>
      <dgm:t>
        <a:bodyPr/>
        <a:lstStyle/>
        <a:p>
          <a:endParaRPr lang="en-US"/>
        </a:p>
      </dgm:t>
    </dgm:pt>
    <dgm:pt modelId="{CABF6EBC-0692-D641-A6A8-CF1A6BD3F2D0}" type="sibTrans" cxnId="{DC2220FE-DAA6-3547-B7E7-1597198D87F4}">
      <dgm:prSet/>
      <dgm:spPr/>
      <dgm:t>
        <a:bodyPr/>
        <a:lstStyle/>
        <a:p>
          <a:endParaRPr lang="en-US"/>
        </a:p>
      </dgm:t>
    </dgm:pt>
    <dgm:pt modelId="{03794992-A21B-F246-B733-BC97D155E586}" type="pres">
      <dgm:prSet presAssocID="{878C2ABE-15C5-2E43-BCB3-14705B5A421E}" presName="Name0" presStyleCnt="0">
        <dgm:presLayoutVars>
          <dgm:chMax val="1"/>
          <dgm:chPref val="1"/>
          <dgm:dir/>
          <dgm:animOne val="branch"/>
          <dgm:animLvl val="lvl"/>
        </dgm:presLayoutVars>
      </dgm:prSet>
      <dgm:spPr/>
      <dgm:t>
        <a:bodyPr/>
        <a:lstStyle/>
        <a:p>
          <a:endParaRPr lang="en-US"/>
        </a:p>
      </dgm:t>
    </dgm:pt>
    <dgm:pt modelId="{7A43F0B2-F7CD-1340-B83B-2714E7E70CC7}" type="pres">
      <dgm:prSet presAssocID="{97E8BAED-8CD0-3844-9CC4-2906C5589744}" presName="singleCycle" presStyleCnt="0"/>
      <dgm:spPr/>
    </dgm:pt>
    <dgm:pt modelId="{142E5FBA-3D7D-384D-B06D-FFBF6EA29201}" type="pres">
      <dgm:prSet presAssocID="{97E8BAED-8CD0-3844-9CC4-2906C5589744}" presName="singleCenter" presStyleLbl="node1" presStyleIdx="0" presStyleCnt="7">
        <dgm:presLayoutVars>
          <dgm:chMax val="7"/>
          <dgm:chPref val="7"/>
        </dgm:presLayoutVars>
      </dgm:prSet>
      <dgm:spPr/>
      <dgm:t>
        <a:bodyPr/>
        <a:lstStyle/>
        <a:p>
          <a:endParaRPr lang="en-US"/>
        </a:p>
      </dgm:t>
    </dgm:pt>
    <dgm:pt modelId="{C1CEB804-5E3B-BF44-B251-53D68C520A30}" type="pres">
      <dgm:prSet presAssocID="{1AC8D6A3-861B-314C-A453-CF5918038972}" presName="Name56" presStyleLbl="parChTrans1D2" presStyleIdx="0" presStyleCnt="6"/>
      <dgm:spPr/>
      <dgm:t>
        <a:bodyPr/>
        <a:lstStyle/>
        <a:p>
          <a:endParaRPr lang="en-US"/>
        </a:p>
      </dgm:t>
    </dgm:pt>
    <dgm:pt modelId="{81793D7B-0E91-6943-A9EB-CF58359A97B0}" type="pres">
      <dgm:prSet presAssocID="{7D9EDCCB-1E5D-7F49-8509-0D1DD0A1E241}" presName="text0" presStyleLbl="node1" presStyleIdx="1" presStyleCnt="7" custRadScaleRad="84954" custRadScaleInc="265792">
        <dgm:presLayoutVars>
          <dgm:bulletEnabled val="1"/>
        </dgm:presLayoutVars>
      </dgm:prSet>
      <dgm:spPr/>
      <dgm:t>
        <a:bodyPr/>
        <a:lstStyle/>
        <a:p>
          <a:endParaRPr lang="en-US"/>
        </a:p>
      </dgm:t>
    </dgm:pt>
    <dgm:pt modelId="{F59BAE7B-29D5-9F46-9D68-1E7130326AA1}" type="pres">
      <dgm:prSet presAssocID="{19D5C8A4-9E37-4744-AFF4-654DB3AC51FE}" presName="Name56" presStyleLbl="parChTrans1D2" presStyleIdx="1" presStyleCnt="6"/>
      <dgm:spPr/>
      <dgm:t>
        <a:bodyPr/>
        <a:lstStyle/>
        <a:p>
          <a:endParaRPr lang="en-US"/>
        </a:p>
      </dgm:t>
    </dgm:pt>
    <dgm:pt modelId="{BB3F0633-6847-464A-BAFA-AF8F7DE796DF}" type="pres">
      <dgm:prSet presAssocID="{1313191B-5CD4-C349-9E75-52BEFD323732}" presName="text0" presStyleLbl="node1" presStyleIdx="2" presStyleCnt="7" custRadScaleRad="89212" custRadScaleInc="-69927">
        <dgm:presLayoutVars>
          <dgm:bulletEnabled val="1"/>
        </dgm:presLayoutVars>
      </dgm:prSet>
      <dgm:spPr/>
      <dgm:t>
        <a:bodyPr/>
        <a:lstStyle/>
        <a:p>
          <a:endParaRPr lang="en-US"/>
        </a:p>
      </dgm:t>
    </dgm:pt>
    <dgm:pt modelId="{5D360224-88A9-1F47-B34A-ADE90CF6D658}" type="pres">
      <dgm:prSet presAssocID="{4E23FD7F-96A2-594A-8035-90677C9AD6E6}" presName="Name56" presStyleLbl="parChTrans1D2" presStyleIdx="2" presStyleCnt="6"/>
      <dgm:spPr/>
      <dgm:t>
        <a:bodyPr/>
        <a:lstStyle/>
        <a:p>
          <a:endParaRPr lang="en-US"/>
        </a:p>
      </dgm:t>
    </dgm:pt>
    <dgm:pt modelId="{477E72C5-1275-A84B-87F0-16B577591109}" type="pres">
      <dgm:prSet presAssocID="{2C148B76-81B5-A342-AB27-412FA248E93E}" presName="text0" presStyleLbl="node1" presStyleIdx="3" presStyleCnt="7" custRadScaleRad="82288" custRadScaleInc="48844">
        <dgm:presLayoutVars>
          <dgm:bulletEnabled val="1"/>
        </dgm:presLayoutVars>
      </dgm:prSet>
      <dgm:spPr/>
      <dgm:t>
        <a:bodyPr/>
        <a:lstStyle/>
        <a:p>
          <a:endParaRPr lang="en-US"/>
        </a:p>
      </dgm:t>
    </dgm:pt>
    <dgm:pt modelId="{40C9D393-C119-C442-8E9E-F23F84BE5163}" type="pres">
      <dgm:prSet presAssocID="{02B5EF04-156A-F54A-8603-3CE785A3A10C}" presName="Name56" presStyleLbl="parChTrans1D2" presStyleIdx="3" presStyleCnt="6"/>
      <dgm:spPr/>
      <dgm:t>
        <a:bodyPr/>
        <a:lstStyle/>
        <a:p>
          <a:endParaRPr lang="en-US"/>
        </a:p>
      </dgm:t>
    </dgm:pt>
    <dgm:pt modelId="{5AF21673-C8DF-8145-9FBB-0EE28B30EF11}" type="pres">
      <dgm:prSet presAssocID="{4F4543A3-2F1E-8A43-B547-BE37205DBB61}" presName="text0" presStyleLbl="node1" presStyleIdx="4" presStyleCnt="7">
        <dgm:presLayoutVars>
          <dgm:bulletEnabled val="1"/>
        </dgm:presLayoutVars>
      </dgm:prSet>
      <dgm:spPr/>
      <dgm:t>
        <a:bodyPr/>
        <a:lstStyle/>
        <a:p>
          <a:endParaRPr lang="en-US"/>
        </a:p>
      </dgm:t>
    </dgm:pt>
    <dgm:pt modelId="{7773802E-5125-6045-A48C-FE3DB75BE737}" type="pres">
      <dgm:prSet presAssocID="{4B2DB6B1-E6AE-1848-A1B6-FF0DD221B4C6}" presName="Name56" presStyleLbl="parChTrans1D2" presStyleIdx="4" presStyleCnt="6"/>
      <dgm:spPr/>
      <dgm:t>
        <a:bodyPr/>
        <a:lstStyle/>
        <a:p>
          <a:endParaRPr lang="en-US"/>
        </a:p>
      </dgm:t>
    </dgm:pt>
    <dgm:pt modelId="{0365CC1C-546E-D440-A1AA-BB9C33E8AE42}" type="pres">
      <dgm:prSet presAssocID="{833BE8DA-310D-8D48-B6C4-2D158DF3453C}" presName="text0" presStyleLbl="node1" presStyleIdx="5" presStyleCnt="7" custScaleX="136242" custScaleY="130990">
        <dgm:presLayoutVars>
          <dgm:bulletEnabled val="1"/>
        </dgm:presLayoutVars>
      </dgm:prSet>
      <dgm:spPr/>
      <dgm:t>
        <a:bodyPr/>
        <a:lstStyle/>
        <a:p>
          <a:endParaRPr lang="en-US"/>
        </a:p>
      </dgm:t>
    </dgm:pt>
    <dgm:pt modelId="{4FA421E0-20E2-0847-8CB5-8629CA24A6BF}" type="pres">
      <dgm:prSet presAssocID="{5458464E-6B28-1747-BF99-8C62BD19DD35}" presName="Name56" presStyleLbl="parChTrans1D2" presStyleIdx="5" presStyleCnt="6"/>
      <dgm:spPr/>
      <dgm:t>
        <a:bodyPr/>
        <a:lstStyle/>
        <a:p>
          <a:endParaRPr lang="en-US"/>
        </a:p>
      </dgm:t>
    </dgm:pt>
    <dgm:pt modelId="{D97F42E2-6A15-0E48-8124-7E3B227F458E}" type="pres">
      <dgm:prSet presAssocID="{0D6DA780-C64A-8941-AE56-D5CBECF29844}" presName="text0" presStyleLbl="node1" presStyleIdx="6" presStyleCnt="7" custRadScaleRad="97970" custRadScaleInc="-25881">
        <dgm:presLayoutVars>
          <dgm:bulletEnabled val="1"/>
        </dgm:presLayoutVars>
      </dgm:prSet>
      <dgm:spPr/>
      <dgm:t>
        <a:bodyPr/>
        <a:lstStyle/>
        <a:p>
          <a:endParaRPr lang="en-US"/>
        </a:p>
      </dgm:t>
    </dgm:pt>
  </dgm:ptLst>
  <dgm:cxnLst>
    <dgm:cxn modelId="{4A2065C7-D336-48C1-A9F1-8B64D4662A1B}" type="presOf" srcId="{4E23FD7F-96A2-594A-8035-90677C9AD6E6}" destId="{5D360224-88A9-1F47-B34A-ADE90CF6D658}" srcOrd="0" destOrd="0" presId="urn:microsoft.com/office/officeart/2008/layout/RadialCluster"/>
    <dgm:cxn modelId="{216ED908-DF85-4F47-AD14-20465889E7C8}" srcId="{878C2ABE-15C5-2E43-BCB3-14705B5A421E}" destId="{97E8BAED-8CD0-3844-9CC4-2906C5589744}" srcOrd="0" destOrd="0" parTransId="{4C16D928-50B6-D144-8FB6-746C6EA2E582}" sibTransId="{48A297F6-C515-494C-88C6-22C87AC64DEB}"/>
    <dgm:cxn modelId="{25BD826D-FBB5-F54C-A9B6-E5E648543975}" srcId="{97E8BAED-8CD0-3844-9CC4-2906C5589744}" destId="{2C148B76-81B5-A342-AB27-412FA248E93E}" srcOrd="2" destOrd="0" parTransId="{4E23FD7F-96A2-594A-8035-90677C9AD6E6}" sibTransId="{5E241699-2504-7F41-AFAF-2B4AC2BD8312}"/>
    <dgm:cxn modelId="{23521B90-E912-4EB4-87C4-51B564B7E58F}" type="presOf" srcId="{4B2DB6B1-E6AE-1848-A1B6-FF0DD221B4C6}" destId="{7773802E-5125-6045-A48C-FE3DB75BE737}" srcOrd="0" destOrd="0" presId="urn:microsoft.com/office/officeart/2008/layout/RadialCluster"/>
    <dgm:cxn modelId="{AE709E6E-ECC8-CD4A-BA69-043CE6FB916A}" srcId="{97E8BAED-8CD0-3844-9CC4-2906C5589744}" destId="{1313191B-5CD4-C349-9E75-52BEFD323732}" srcOrd="1" destOrd="0" parTransId="{19D5C8A4-9E37-4744-AFF4-654DB3AC51FE}" sibTransId="{40A6838F-5362-4E45-8543-E7C58002AA41}"/>
    <dgm:cxn modelId="{91FB2876-47A0-48D0-8230-15DDEA63109D}" type="presOf" srcId="{5458464E-6B28-1747-BF99-8C62BD19DD35}" destId="{4FA421E0-20E2-0847-8CB5-8629CA24A6BF}" srcOrd="0" destOrd="0" presId="urn:microsoft.com/office/officeart/2008/layout/RadialCluster"/>
    <dgm:cxn modelId="{72C9EB4A-78F8-4F97-8196-6E01A95C92C2}" type="presOf" srcId="{833BE8DA-310D-8D48-B6C4-2D158DF3453C}" destId="{0365CC1C-546E-D440-A1AA-BB9C33E8AE42}" srcOrd="0" destOrd="0" presId="urn:microsoft.com/office/officeart/2008/layout/RadialCluster"/>
    <dgm:cxn modelId="{8F36911B-AE7A-487C-BF99-6B3D4D3CDCE2}" type="presOf" srcId="{19D5C8A4-9E37-4744-AFF4-654DB3AC51FE}" destId="{F59BAE7B-29D5-9F46-9D68-1E7130326AA1}" srcOrd="0" destOrd="0" presId="urn:microsoft.com/office/officeart/2008/layout/RadialCluster"/>
    <dgm:cxn modelId="{5026CADA-FC25-4463-B803-4928ABFA8E76}" type="presOf" srcId="{0D6DA780-C64A-8941-AE56-D5CBECF29844}" destId="{D97F42E2-6A15-0E48-8124-7E3B227F458E}" srcOrd="0" destOrd="0" presId="urn:microsoft.com/office/officeart/2008/layout/RadialCluster"/>
    <dgm:cxn modelId="{69C99EC4-44A1-4652-B76C-73FD55842FCD}" type="presOf" srcId="{1AC8D6A3-861B-314C-A453-CF5918038972}" destId="{C1CEB804-5E3B-BF44-B251-53D68C520A30}" srcOrd="0" destOrd="0" presId="urn:microsoft.com/office/officeart/2008/layout/RadialCluster"/>
    <dgm:cxn modelId="{EACD4D13-07DA-4ED8-BFBB-A756C0062D5D}" type="presOf" srcId="{97E8BAED-8CD0-3844-9CC4-2906C5589744}" destId="{142E5FBA-3D7D-384D-B06D-FFBF6EA29201}" srcOrd="0" destOrd="0" presId="urn:microsoft.com/office/officeart/2008/layout/RadialCluster"/>
    <dgm:cxn modelId="{FC2D3543-99EE-47D3-98A5-F495C22F7C6F}" type="presOf" srcId="{1313191B-5CD4-C349-9E75-52BEFD323732}" destId="{BB3F0633-6847-464A-BAFA-AF8F7DE796DF}" srcOrd="0" destOrd="0" presId="urn:microsoft.com/office/officeart/2008/layout/RadialCluster"/>
    <dgm:cxn modelId="{D252C4D6-5EA1-7C4A-90AC-B3922CBE278B}" srcId="{97E8BAED-8CD0-3844-9CC4-2906C5589744}" destId="{7D9EDCCB-1E5D-7F49-8509-0D1DD0A1E241}" srcOrd="0" destOrd="0" parTransId="{1AC8D6A3-861B-314C-A453-CF5918038972}" sibTransId="{B354E278-C18A-E04B-813E-A82DABF483C2}"/>
    <dgm:cxn modelId="{0C886BAD-A94F-45DC-BDDC-EE380A31893E}" type="presOf" srcId="{2C148B76-81B5-A342-AB27-412FA248E93E}" destId="{477E72C5-1275-A84B-87F0-16B577591109}" srcOrd="0" destOrd="0" presId="urn:microsoft.com/office/officeart/2008/layout/RadialCluster"/>
    <dgm:cxn modelId="{E83AB298-5363-C945-AE0A-483CDD535BFA}" srcId="{97E8BAED-8CD0-3844-9CC4-2906C5589744}" destId="{833BE8DA-310D-8D48-B6C4-2D158DF3453C}" srcOrd="4" destOrd="0" parTransId="{4B2DB6B1-E6AE-1848-A1B6-FF0DD221B4C6}" sibTransId="{72F43ED6-1095-5541-8342-7102439BED4B}"/>
    <dgm:cxn modelId="{605D41F6-A413-404F-8284-EBE03BE7B34A}" type="presOf" srcId="{7D9EDCCB-1E5D-7F49-8509-0D1DD0A1E241}" destId="{81793D7B-0E91-6943-A9EB-CF58359A97B0}" srcOrd="0" destOrd="0" presId="urn:microsoft.com/office/officeart/2008/layout/RadialCluster"/>
    <dgm:cxn modelId="{08108C5B-DC46-724E-8ED1-7FB5E2615700}" srcId="{97E8BAED-8CD0-3844-9CC4-2906C5589744}" destId="{4F4543A3-2F1E-8A43-B547-BE37205DBB61}" srcOrd="3" destOrd="0" parTransId="{02B5EF04-156A-F54A-8603-3CE785A3A10C}" sibTransId="{2C0B408E-AD12-8947-B183-DDD16636744D}"/>
    <dgm:cxn modelId="{32740611-2CCD-434C-A298-A997F46E7767}" type="presOf" srcId="{878C2ABE-15C5-2E43-BCB3-14705B5A421E}" destId="{03794992-A21B-F246-B733-BC97D155E586}" srcOrd="0" destOrd="0" presId="urn:microsoft.com/office/officeart/2008/layout/RadialCluster"/>
    <dgm:cxn modelId="{DC2220FE-DAA6-3547-B7E7-1597198D87F4}" srcId="{97E8BAED-8CD0-3844-9CC4-2906C5589744}" destId="{0D6DA780-C64A-8941-AE56-D5CBECF29844}" srcOrd="5" destOrd="0" parTransId="{5458464E-6B28-1747-BF99-8C62BD19DD35}" sibTransId="{CABF6EBC-0692-D641-A6A8-CF1A6BD3F2D0}"/>
    <dgm:cxn modelId="{67BBF87F-6E48-4772-9BAB-651E7BB4DC74}" type="presOf" srcId="{02B5EF04-156A-F54A-8603-3CE785A3A10C}" destId="{40C9D393-C119-C442-8E9E-F23F84BE5163}" srcOrd="0" destOrd="0" presId="urn:microsoft.com/office/officeart/2008/layout/RadialCluster"/>
    <dgm:cxn modelId="{05BCA2F2-7E21-9D40-B3D9-B8C5309C7209}" srcId="{878C2ABE-15C5-2E43-BCB3-14705B5A421E}" destId="{2C2AA7D1-90BD-7242-9364-166B27FF745B}" srcOrd="1" destOrd="0" parTransId="{2ECB11B4-6CA3-114C-9FAF-3E720AFB8527}" sibTransId="{313CCDC0-E2AF-554C-A1E8-2EF35EC9F33E}"/>
    <dgm:cxn modelId="{FB271A89-3003-4742-AD61-12587DD2DDDA}" type="presOf" srcId="{4F4543A3-2F1E-8A43-B547-BE37205DBB61}" destId="{5AF21673-C8DF-8145-9FBB-0EE28B30EF11}" srcOrd="0" destOrd="0" presId="urn:microsoft.com/office/officeart/2008/layout/RadialCluster"/>
    <dgm:cxn modelId="{B3063DBB-7EDB-4099-849A-87101C9F323B}" type="presParOf" srcId="{03794992-A21B-F246-B733-BC97D155E586}" destId="{7A43F0B2-F7CD-1340-B83B-2714E7E70CC7}" srcOrd="0" destOrd="0" presId="urn:microsoft.com/office/officeart/2008/layout/RadialCluster"/>
    <dgm:cxn modelId="{6EE545E7-87E1-431F-8FFE-1F7314172C82}" type="presParOf" srcId="{7A43F0B2-F7CD-1340-B83B-2714E7E70CC7}" destId="{142E5FBA-3D7D-384D-B06D-FFBF6EA29201}" srcOrd="0" destOrd="0" presId="urn:microsoft.com/office/officeart/2008/layout/RadialCluster"/>
    <dgm:cxn modelId="{272C2F9F-02FC-44A7-991F-8FF71135A8C6}" type="presParOf" srcId="{7A43F0B2-F7CD-1340-B83B-2714E7E70CC7}" destId="{C1CEB804-5E3B-BF44-B251-53D68C520A30}" srcOrd="1" destOrd="0" presId="urn:microsoft.com/office/officeart/2008/layout/RadialCluster"/>
    <dgm:cxn modelId="{DBB5B910-541A-4CB5-8316-E54E27AE161D}" type="presParOf" srcId="{7A43F0B2-F7CD-1340-B83B-2714E7E70CC7}" destId="{81793D7B-0E91-6943-A9EB-CF58359A97B0}" srcOrd="2" destOrd="0" presId="urn:microsoft.com/office/officeart/2008/layout/RadialCluster"/>
    <dgm:cxn modelId="{2B310415-4752-43FF-A437-EC4C7364B704}" type="presParOf" srcId="{7A43F0B2-F7CD-1340-B83B-2714E7E70CC7}" destId="{F59BAE7B-29D5-9F46-9D68-1E7130326AA1}" srcOrd="3" destOrd="0" presId="urn:microsoft.com/office/officeart/2008/layout/RadialCluster"/>
    <dgm:cxn modelId="{57AF4C8E-F71F-4F00-9A07-EF2EA5153B76}" type="presParOf" srcId="{7A43F0B2-F7CD-1340-B83B-2714E7E70CC7}" destId="{BB3F0633-6847-464A-BAFA-AF8F7DE796DF}" srcOrd="4" destOrd="0" presId="urn:microsoft.com/office/officeart/2008/layout/RadialCluster"/>
    <dgm:cxn modelId="{11CEFF02-B0D0-4381-9966-5BFBC8CBC6F7}" type="presParOf" srcId="{7A43F0B2-F7CD-1340-B83B-2714E7E70CC7}" destId="{5D360224-88A9-1F47-B34A-ADE90CF6D658}" srcOrd="5" destOrd="0" presId="urn:microsoft.com/office/officeart/2008/layout/RadialCluster"/>
    <dgm:cxn modelId="{CAF22338-7CA7-4627-AD70-8CE43E146023}" type="presParOf" srcId="{7A43F0B2-F7CD-1340-B83B-2714E7E70CC7}" destId="{477E72C5-1275-A84B-87F0-16B577591109}" srcOrd="6" destOrd="0" presId="urn:microsoft.com/office/officeart/2008/layout/RadialCluster"/>
    <dgm:cxn modelId="{0AD84FD6-A561-4048-86EF-5316B0F6B719}" type="presParOf" srcId="{7A43F0B2-F7CD-1340-B83B-2714E7E70CC7}" destId="{40C9D393-C119-C442-8E9E-F23F84BE5163}" srcOrd="7" destOrd="0" presId="urn:microsoft.com/office/officeart/2008/layout/RadialCluster"/>
    <dgm:cxn modelId="{DFC2F8A8-5219-454D-B393-379D554620C7}" type="presParOf" srcId="{7A43F0B2-F7CD-1340-B83B-2714E7E70CC7}" destId="{5AF21673-C8DF-8145-9FBB-0EE28B30EF11}" srcOrd="8" destOrd="0" presId="urn:microsoft.com/office/officeart/2008/layout/RadialCluster"/>
    <dgm:cxn modelId="{3F759326-9B5D-400C-9C87-A2B52B3BA5F0}" type="presParOf" srcId="{7A43F0B2-F7CD-1340-B83B-2714E7E70CC7}" destId="{7773802E-5125-6045-A48C-FE3DB75BE737}" srcOrd="9" destOrd="0" presId="urn:microsoft.com/office/officeart/2008/layout/RadialCluster"/>
    <dgm:cxn modelId="{8C2FAEE8-5C88-44DE-9D4A-9FE6FB486FB3}" type="presParOf" srcId="{7A43F0B2-F7CD-1340-B83B-2714E7E70CC7}" destId="{0365CC1C-546E-D440-A1AA-BB9C33E8AE42}" srcOrd="10" destOrd="0" presId="urn:microsoft.com/office/officeart/2008/layout/RadialCluster"/>
    <dgm:cxn modelId="{BA362CC5-0048-4948-85A4-5E6DB1D0899C}" type="presParOf" srcId="{7A43F0B2-F7CD-1340-B83B-2714E7E70CC7}" destId="{4FA421E0-20E2-0847-8CB5-8629CA24A6BF}" srcOrd="11" destOrd="0" presId="urn:microsoft.com/office/officeart/2008/layout/RadialCluster"/>
    <dgm:cxn modelId="{3338ECCA-9FAB-4443-85C1-693589E24AE1}" type="presParOf" srcId="{7A43F0B2-F7CD-1340-B83B-2714E7E70CC7}" destId="{D97F42E2-6A15-0E48-8124-7E3B227F458E}" srcOrd="12" destOrd="0" presId="urn:microsoft.com/office/officeart/2008/layout/RadialCluster"/>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8C2ABE-15C5-2E43-BCB3-14705B5A421E}" type="doc">
      <dgm:prSet loTypeId="urn:microsoft.com/office/officeart/2008/layout/RadialCluster" loCatId="" qsTypeId="urn:microsoft.com/office/officeart/2005/8/quickstyle/simple4" qsCatId="simple" csTypeId="urn:microsoft.com/office/officeart/2005/8/colors/accent1_2" csCatId="accent1" phldr="1"/>
      <dgm:spPr/>
      <dgm:t>
        <a:bodyPr/>
        <a:lstStyle/>
        <a:p>
          <a:endParaRPr lang="en-US"/>
        </a:p>
      </dgm:t>
    </dgm:pt>
    <dgm:pt modelId="{97E8BAED-8CD0-3844-9CC4-2906C5589744}">
      <dgm:prSet phldrT="[Text]"/>
      <dgm:spPr/>
      <dgm:t>
        <a:bodyPr/>
        <a:lstStyle/>
        <a:p>
          <a:r>
            <a:rPr lang="en-US" dirty="0" smtClean="0"/>
            <a:t>Acme Insurance Customer Vehicle Programs</a:t>
          </a:r>
          <a:endParaRPr lang="en-US" dirty="0"/>
        </a:p>
      </dgm:t>
    </dgm:pt>
    <dgm:pt modelId="{4C16D928-50B6-D144-8FB6-746C6EA2E582}" type="parTrans" cxnId="{216ED908-DF85-4F47-AD14-20465889E7C8}">
      <dgm:prSet/>
      <dgm:spPr/>
      <dgm:t>
        <a:bodyPr/>
        <a:lstStyle/>
        <a:p>
          <a:endParaRPr lang="en-US"/>
        </a:p>
      </dgm:t>
    </dgm:pt>
    <dgm:pt modelId="{48A297F6-C515-494C-88C6-22C87AC64DEB}" type="sibTrans" cxnId="{216ED908-DF85-4F47-AD14-20465889E7C8}">
      <dgm:prSet/>
      <dgm:spPr/>
      <dgm:t>
        <a:bodyPr/>
        <a:lstStyle/>
        <a:p>
          <a:endParaRPr lang="en-US"/>
        </a:p>
      </dgm:t>
    </dgm:pt>
    <dgm:pt modelId="{7D9EDCCB-1E5D-7F49-8509-0D1DD0A1E241}">
      <dgm:prSet phldrT="[Text]"/>
      <dgm:spPr/>
      <dgm:t>
        <a:bodyPr/>
        <a:lstStyle/>
        <a:p>
          <a:r>
            <a:rPr lang="en-US" dirty="0" smtClean="0"/>
            <a:t>Customer Profile Dept. </a:t>
          </a:r>
          <a:endParaRPr lang="en-US" dirty="0"/>
        </a:p>
      </dgm:t>
    </dgm:pt>
    <dgm:pt modelId="{1AC8D6A3-861B-314C-A453-CF5918038972}" type="parTrans" cxnId="{D252C4D6-5EA1-7C4A-90AC-B3922CBE278B}">
      <dgm:prSet/>
      <dgm:spPr/>
      <dgm:t>
        <a:bodyPr/>
        <a:lstStyle/>
        <a:p>
          <a:endParaRPr lang="en-US"/>
        </a:p>
      </dgm:t>
    </dgm:pt>
    <dgm:pt modelId="{B354E278-C18A-E04B-813E-A82DABF483C2}" type="sibTrans" cxnId="{D252C4D6-5EA1-7C4A-90AC-B3922CBE278B}">
      <dgm:prSet/>
      <dgm:spPr/>
      <dgm:t>
        <a:bodyPr/>
        <a:lstStyle/>
        <a:p>
          <a:endParaRPr lang="en-US"/>
        </a:p>
      </dgm:t>
    </dgm:pt>
    <dgm:pt modelId="{1313191B-5CD4-C349-9E75-52BEFD323732}">
      <dgm:prSet phldrT="[Text]"/>
      <dgm:spPr/>
      <dgm:t>
        <a:bodyPr/>
        <a:lstStyle/>
        <a:p>
          <a:r>
            <a:rPr lang="en-US" dirty="0" smtClean="0"/>
            <a:t>Analytics Domain</a:t>
          </a:r>
          <a:endParaRPr lang="en-US" dirty="0"/>
        </a:p>
      </dgm:t>
    </dgm:pt>
    <dgm:pt modelId="{19D5C8A4-9E37-4744-AFF4-654DB3AC51FE}" type="parTrans" cxnId="{AE709E6E-ECC8-CD4A-BA69-043CE6FB916A}">
      <dgm:prSet/>
      <dgm:spPr/>
      <dgm:t>
        <a:bodyPr/>
        <a:lstStyle/>
        <a:p>
          <a:endParaRPr lang="en-US"/>
        </a:p>
      </dgm:t>
    </dgm:pt>
    <dgm:pt modelId="{40A6838F-5362-4E45-8543-E7C58002AA41}" type="sibTrans" cxnId="{AE709E6E-ECC8-CD4A-BA69-043CE6FB916A}">
      <dgm:prSet/>
      <dgm:spPr/>
      <dgm:t>
        <a:bodyPr/>
        <a:lstStyle/>
        <a:p>
          <a:endParaRPr lang="en-US"/>
        </a:p>
      </dgm:t>
    </dgm:pt>
    <dgm:pt modelId="{2C148B76-81B5-A342-AB27-412FA248E93E}">
      <dgm:prSet phldrT="[Text]"/>
      <dgm:spPr/>
      <dgm:t>
        <a:bodyPr/>
        <a:lstStyle/>
        <a:p>
          <a:r>
            <a:rPr lang="en-US" dirty="0" smtClean="0"/>
            <a:t>Customer Portal</a:t>
          </a:r>
          <a:endParaRPr lang="en-US" dirty="0"/>
        </a:p>
      </dgm:t>
    </dgm:pt>
    <dgm:pt modelId="{4E23FD7F-96A2-594A-8035-90677C9AD6E6}" type="parTrans" cxnId="{25BD826D-FBB5-F54C-A9B6-E5E648543975}">
      <dgm:prSet/>
      <dgm:spPr/>
      <dgm:t>
        <a:bodyPr/>
        <a:lstStyle/>
        <a:p>
          <a:endParaRPr lang="en-US"/>
        </a:p>
      </dgm:t>
    </dgm:pt>
    <dgm:pt modelId="{5E241699-2504-7F41-AFAF-2B4AC2BD8312}" type="sibTrans" cxnId="{25BD826D-FBB5-F54C-A9B6-E5E648543975}">
      <dgm:prSet/>
      <dgm:spPr/>
      <dgm:t>
        <a:bodyPr/>
        <a:lstStyle/>
        <a:p>
          <a:endParaRPr lang="en-US"/>
        </a:p>
      </dgm:t>
    </dgm:pt>
    <dgm:pt modelId="{2C2AA7D1-90BD-7242-9364-166B27FF745B}">
      <dgm:prSet phldrT="[Text]"/>
      <dgm:spPr/>
      <dgm:t>
        <a:bodyPr/>
        <a:lstStyle/>
        <a:p>
          <a:endParaRPr lang="en-US"/>
        </a:p>
      </dgm:t>
    </dgm:pt>
    <dgm:pt modelId="{2ECB11B4-6CA3-114C-9FAF-3E720AFB8527}" type="parTrans" cxnId="{05BCA2F2-7E21-9D40-B3D9-B8C5309C7209}">
      <dgm:prSet/>
      <dgm:spPr/>
      <dgm:t>
        <a:bodyPr/>
        <a:lstStyle/>
        <a:p>
          <a:endParaRPr lang="en-US"/>
        </a:p>
      </dgm:t>
    </dgm:pt>
    <dgm:pt modelId="{313CCDC0-E2AF-554C-A1E8-2EF35EC9F33E}" type="sibTrans" cxnId="{05BCA2F2-7E21-9D40-B3D9-B8C5309C7209}">
      <dgm:prSet/>
      <dgm:spPr/>
      <dgm:t>
        <a:bodyPr/>
        <a:lstStyle/>
        <a:p>
          <a:endParaRPr lang="en-US"/>
        </a:p>
      </dgm:t>
    </dgm:pt>
    <dgm:pt modelId="{4F4543A3-2F1E-8A43-B547-BE37205DBB61}">
      <dgm:prSet/>
      <dgm:spPr/>
      <dgm:t>
        <a:bodyPr/>
        <a:lstStyle/>
        <a:p>
          <a:r>
            <a:rPr lang="en-US" dirty="0" smtClean="0"/>
            <a:t>Software Development Group</a:t>
          </a:r>
          <a:endParaRPr lang="en-US" dirty="0"/>
        </a:p>
      </dgm:t>
    </dgm:pt>
    <dgm:pt modelId="{02B5EF04-156A-F54A-8603-3CE785A3A10C}" type="parTrans" cxnId="{08108C5B-DC46-724E-8ED1-7FB5E2615700}">
      <dgm:prSet/>
      <dgm:spPr/>
      <dgm:t>
        <a:bodyPr/>
        <a:lstStyle/>
        <a:p>
          <a:endParaRPr lang="en-US"/>
        </a:p>
      </dgm:t>
    </dgm:pt>
    <dgm:pt modelId="{2C0B408E-AD12-8947-B183-DDD16636744D}" type="sibTrans" cxnId="{08108C5B-DC46-724E-8ED1-7FB5E2615700}">
      <dgm:prSet/>
      <dgm:spPr/>
      <dgm:t>
        <a:bodyPr/>
        <a:lstStyle/>
        <a:p>
          <a:endParaRPr lang="en-US"/>
        </a:p>
      </dgm:t>
    </dgm:pt>
    <dgm:pt modelId="{833BE8DA-310D-8D48-B6C4-2D158DF3453C}">
      <dgm:prSet/>
      <dgm:spPr/>
      <dgm:t>
        <a:bodyPr/>
        <a:lstStyle/>
        <a:p>
          <a:r>
            <a:rPr lang="en-US" dirty="0" smtClean="0"/>
            <a:t>Data Communications</a:t>
          </a:r>
          <a:endParaRPr lang="en-US" dirty="0"/>
        </a:p>
      </dgm:t>
    </dgm:pt>
    <dgm:pt modelId="{4B2DB6B1-E6AE-1848-A1B6-FF0DD221B4C6}" type="parTrans" cxnId="{E83AB298-5363-C945-AE0A-483CDD535BFA}">
      <dgm:prSet/>
      <dgm:spPr/>
      <dgm:t>
        <a:bodyPr/>
        <a:lstStyle/>
        <a:p>
          <a:endParaRPr lang="en-US"/>
        </a:p>
      </dgm:t>
    </dgm:pt>
    <dgm:pt modelId="{72F43ED6-1095-5541-8342-7102439BED4B}" type="sibTrans" cxnId="{E83AB298-5363-C945-AE0A-483CDD535BFA}">
      <dgm:prSet/>
      <dgm:spPr/>
      <dgm:t>
        <a:bodyPr/>
        <a:lstStyle/>
        <a:p>
          <a:endParaRPr lang="en-US"/>
        </a:p>
      </dgm:t>
    </dgm:pt>
    <dgm:pt modelId="{0D6DA780-C64A-8941-AE56-D5CBECF29844}">
      <dgm:prSet/>
      <dgm:spPr/>
      <dgm:t>
        <a:bodyPr/>
        <a:lstStyle/>
        <a:p>
          <a:r>
            <a:rPr lang="en-US" dirty="0" smtClean="0"/>
            <a:t>Local Agent portal</a:t>
          </a:r>
          <a:endParaRPr lang="en-US" dirty="0"/>
        </a:p>
      </dgm:t>
    </dgm:pt>
    <dgm:pt modelId="{5458464E-6B28-1747-BF99-8C62BD19DD35}" type="parTrans" cxnId="{DC2220FE-DAA6-3547-B7E7-1597198D87F4}">
      <dgm:prSet/>
      <dgm:spPr/>
      <dgm:t>
        <a:bodyPr/>
        <a:lstStyle/>
        <a:p>
          <a:endParaRPr lang="en-US"/>
        </a:p>
      </dgm:t>
    </dgm:pt>
    <dgm:pt modelId="{CABF6EBC-0692-D641-A6A8-CF1A6BD3F2D0}" type="sibTrans" cxnId="{DC2220FE-DAA6-3547-B7E7-1597198D87F4}">
      <dgm:prSet/>
      <dgm:spPr/>
      <dgm:t>
        <a:bodyPr/>
        <a:lstStyle/>
        <a:p>
          <a:endParaRPr lang="en-US"/>
        </a:p>
      </dgm:t>
    </dgm:pt>
    <dgm:pt modelId="{03794992-A21B-F246-B733-BC97D155E586}" type="pres">
      <dgm:prSet presAssocID="{878C2ABE-15C5-2E43-BCB3-14705B5A421E}" presName="Name0" presStyleCnt="0">
        <dgm:presLayoutVars>
          <dgm:chMax val="1"/>
          <dgm:chPref val="1"/>
          <dgm:dir/>
          <dgm:animOne val="branch"/>
          <dgm:animLvl val="lvl"/>
        </dgm:presLayoutVars>
      </dgm:prSet>
      <dgm:spPr/>
      <dgm:t>
        <a:bodyPr/>
        <a:lstStyle/>
        <a:p>
          <a:endParaRPr lang="en-US"/>
        </a:p>
      </dgm:t>
    </dgm:pt>
    <dgm:pt modelId="{7A43F0B2-F7CD-1340-B83B-2714E7E70CC7}" type="pres">
      <dgm:prSet presAssocID="{97E8BAED-8CD0-3844-9CC4-2906C5589744}" presName="singleCycle" presStyleCnt="0"/>
      <dgm:spPr/>
    </dgm:pt>
    <dgm:pt modelId="{142E5FBA-3D7D-384D-B06D-FFBF6EA29201}" type="pres">
      <dgm:prSet presAssocID="{97E8BAED-8CD0-3844-9CC4-2906C5589744}" presName="singleCenter" presStyleLbl="node1" presStyleIdx="0" presStyleCnt="7">
        <dgm:presLayoutVars>
          <dgm:chMax val="7"/>
          <dgm:chPref val="7"/>
        </dgm:presLayoutVars>
      </dgm:prSet>
      <dgm:spPr/>
      <dgm:t>
        <a:bodyPr/>
        <a:lstStyle/>
        <a:p>
          <a:endParaRPr lang="en-US"/>
        </a:p>
      </dgm:t>
    </dgm:pt>
    <dgm:pt modelId="{C1CEB804-5E3B-BF44-B251-53D68C520A30}" type="pres">
      <dgm:prSet presAssocID="{1AC8D6A3-861B-314C-A453-CF5918038972}" presName="Name56" presStyleLbl="parChTrans1D2" presStyleIdx="0" presStyleCnt="6"/>
      <dgm:spPr/>
      <dgm:t>
        <a:bodyPr/>
        <a:lstStyle/>
        <a:p>
          <a:endParaRPr lang="en-US"/>
        </a:p>
      </dgm:t>
    </dgm:pt>
    <dgm:pt modelId="{81793D7B-0E91-6943-A9EB-CF58359A97B0}" type="pres">
      <dgm:prSet presAssocID="{7D9EDCCB-1E5D-7F49-8509-0D1DD0A1E241}" presName="text0" presStyleLbl="node1" presStyleIdx="1" presStyleCnt="7" custRadScaleRad="84954" custRadScaleInc="265792">
        <dgm:presLayoutVars>
          <dgm:bulletEnabled val="1"/>
        </dgm:presLayoutVars>
      </dgm:prSet>
      <dgm:spPr/>
      <dgm:t>
        <a:bodyPr/>
        <a:lstStyle/>
        <a:p>
          <a:endParaRPr lang="en-US"/>
        </a:p>
      </dgm:t>
    </dgm:pt>
    <dgm:pt modelId="{F59BAE7B-29D5-9F46-9D68-1E7130326AA1}" type="pres">
      <dgm:prSet presAssocID="{19D5C8A4-9E37-4744-AFF4-654DB3AC51FE}" presName="Name56" presStyleLbl="parChTrans1D2" presStyleIdx="1" presStyleCnt="6"/>
      <dgm:spPr/>
      <dgm:t>
        <a:bodyPr/>
        <a:lstStyle/>
        <a:p>
          <a:endParaRPr lang="en-US"/>
        </a:p>
      </dgm:t>
    </dgm:pt>
    <dgm:pt modelId="{BB3F0633-6847-464A-BAFA-AF8F7DE796DF}" type="pres">
      <dgm:prSet presAssocID="{1313191B-5CD4-C349-9E75-52BEFD323732}" presName="text0" presStyleLbl="node1" presStyleIdx="2" presStyleCnt="7" custRadScaleRad="89212" custRadScaleInc="-69927">
        <dgm:presLayoutVars>
          <dgm:bulletEnabled val="1"/>
        </dgm:presLayoutVars>
      </dgm:prSet>
      <dgm:spPr/>
      <dgm:t>
        <a:bodyPr/>
        <a:lstStyle/>
        <a:p>
          <a:endParaRPr lang="en-US"/>
        </a:p>
      </dgm:t>
    </dgm:pt>
    <dgm:pt modelId="{5D360224-88A9-1F47-B34A-ADE90CF6D658}" type="pres">
      <dgm:prSet presAssocID="{4E23FD7F-96A2-594A-8035-90677C9AD6E6}" presName="Name56" presStyleLbl="parChTrans1D2" presStyleIdx="2" presStyleCnt="6"/>
      <dgm:spPr/>
      <dgm:t>
        <a:bodyPr/>
        <a:lstStyle/>
        <a:p>
          <a:endParaRPr lang="en-US"/>
        </a:p>
      </dgm:t>
    </dgm:pt>
    <dgm:pt modelId="{477E72C5-1275-A84B-87F0-16B577591109}" type="pres">
      <dgm:prSet presAssocID="{2C148B76-81B5-A342-AB27-412FA248E93E}" presName="text0" presStyleLbl="node1" presStyleIdx="3" presStyleCnt="7" custRadScaleRad="82288" custRadScaleInc="48844">
        <dgm:presLayoutVars>
          <dgm:bulletEnabled val="1"/>
        </dgm:presLayoutVars>
      </dgm:prSet>
      <dgm:spPr/>
      <dgm:t>
        <a:bodyPr/>
        <a:lstStyle/>
        <a:p>
          <a:endParaRPr lang="en-US"/>
        </a:p>
      </dgm:t>
    </dgm:pt>
    <dgm:pt modelId="{40C9D393-C119-C442-8E9E-F23F84BE5163}" type="pres">
      <dgm:prSet presAssocID="{02B5EF04-156A-F54A-8603-3CE785A3A10C}" presName="Name56" presStyleLbl="parChTrans1D2" presStyleIdx="3" presStyleCnt="6"/>
      <dgm:spPr/>
      <dgm:t>
        <a:bodyPr/>
        <a:lstStyle/>
        <a:p>
          <a:endParaRPr lang="en-US"/>
        </a:p>
      </dgm:t>
    </dgm:pt>
    <dgm:pt modelId="{5AF21673-C8DF-8145-9FBB-0EE28B30EF11}" type="pres">
      <dgm:prSet presAssocID="{4F4543A3-2F1E-8A43-B547-BE37205DBB61}" presName="text0" presStyleLbl="node1" presStyleIdx="4" presStyleCnt="7">
        <dgm:presLayoutVars>
          <dgm:bulletEnabled val="1"/>
        </dgm:presLayoutVars>
      </dgm:prSet>
      <dgm:spPr/>
      <dgm:t>
        <a:bodyPr/>
        <a:lstStyle/>
        <a:p>
          <a:endParaRPr lang="en-US"/>
        </a:p>
      </dgm:t>
    </dgm:pt>
    <dgm:pt modelId="{7773802E-5125-6045-A48C-FE3DB75BE737}" type="pres">
      <dgm:prSet presAssocID="{4B2DB6B1-E6AE-1848-A1B6-FF0DD221B4C6}" presName="Name56" presStyleLbl="parChTrans1D2" presStyleIdx="4" presStyleCnt="6"/>
      <dgm:spPr/>
      <dgm:t>
        <a:bodyPr/>
        <a:lstStyle/>
        <a:p>
          <a:endParaRPr lang="en-US"/>
        </a:p>
      </dgm:t>
    </dgm:pt>
    <dgm:pt modelId="{0365CC1C-546E-D440-A1AA-BB9C33E8AE42}" type="pres">
      <dgm:prSet presAssocID="{833BE8DA-310D-8D48-B6C4-2D158DF3453C}" presName="text0" presStyleLbl="node1" presStyleIdx="5" presStyleCnt="7" custScaleX="136242" custScaleY="130990">
        <dgm:presLayoutVars>
          <dgm:bulletEnabled val="1"/>
        </dgm:presLayoutVars>
      </dgm:prSet>
      <dgm:spPr/>
      <dgm:t>
        <a:bodyPr/>
        <a:lstStyle/>
        <a:p>
          <a:endParaRPr lang="en-US"/>
        </a:p>
      </dgm:t>
    </dgm:pt>
    <dgm:pt modelId="{4FA421E0-20E2-0847-8CB5-8629CA24A6BF}" type="pres">
      <dgm:prSet presAssocID="{5458464E-6B28-1747-BF99-8C62BD19DD35}" presName="Name56" presStyleLbl="parChTrans1D2" presStyleIdx="5" presStyleCnt="6"/>
      <dgm:spPr/>
      <dgm:t>
        <a:bodyPr/>
        <a:lstStyle/>
        <a:p>
          <a:endParaRPr lang="en-US"/>
        </a:p>
      </dgm:t>
    </dgm:pt>
    <dgm:pt modelId="{D97F42E2-6A15-0E48-8124-7E3B227F458E}" type="pres">
      <dgm:prSet presAssocID="{0D6DA780-C64A-8941-AE56-D5CBECF29844}" presName="text0" presStyleLbl="node1" presStyleIdx="6" presStyleCnt="7" custRadScaleRad="97970" custRadScaleInc="-25881">
        <dgm:presLayoutVars>
          <dgm:bulletEnabled val="1"/>
        </dgm:presLayoutVars>
      </dgm:prSet>
      <dgm:spPr/>
      <dgm:t>
        <a:bodyPr/>
        <a:lstStyle/>
        <a:p>
          <a:endParaRPr lang="en-US"/>
        </a:p>
      </dgm:t>
    </dgm:pt>
  </dgm:ptLst>
  <dgm:cxnLst>
    <dgm:cxn modelId="{F640F9BD-36E4-40FC-8978-323A32AFE0F7}" type="presOf" srcId="{0D6DA780-C64A-8941-AE56-D5CBECF29844}" destId="{D97F42E2-6A15-0E48-8124-7E3B227F458E}" srcOrd="0" destOrd="0" presId="urn:microsoft.com/office/officeart/2008/layout/RadialCluster"/>
    <dgm:cxn modelId="{37BAB28B-A141-4635-BA6D-417F7B4DE555}" type="presOf" srcId="{1AC8D6A3-861B-314C-A453-CF5918038972}" destId="{C1CEB804-5E3B-BF44-B251-53D68C520A30}" srcOrd="0" destOrd="0" presId="urn:microsoft.com/office/officeart/2008/layout/RadialCluster"/>
    <dgm:cxn modelId="{FC83C048-050D-49CE-AB77-26E3C3A5D923}" type="presOf" srcId="{833BE8DA-310D-8D48-B6C4-2D158DF3453C}" destId="{0365CC1C-546E-D440-A1AA-BB9C33E8AE42}" srcOrd="0" destOrd="0" presId="urn:microsoft.com/office/officeart/2008/layout/RadialCluster"/>
    <dgm:cxn modelId="{5F0432F5-2AE6-4CDA-8E81-E5AF010D3892}" type="presOf" srcId="{4F4543A3-2F1E-8A43-B547-BE37205DBB61}" destId="{5AF21673-C8DF-8145-9FBB-0EE28B30EF11}" srcOrd="0" destOrd="0" presId="urn:microsoft.com/office/officeart/2008/layout/RadialCluster"/>
    <dgm:cxn modelId="{45F8CF6B-E17E-43FA-9335-0D93CDC199EB}" type="presOf" srcId="{7D9EDCCB-1E5D-7F49-8509-0D1DD0A1E241}" destId="{81793D7B-0E91-6943-A9EB-CF58359A97B0}" srcOrd="0" destOrd="0" presId="urn:microsoft.com/office/officeart/2008/layout/RadialCluster"/>
    <dgm:cxn modelId="{1B59147A-A305-4543-BA16-6D19AB5D1B6A}" type="presOf" srcId="{4B2DB6B1-E6AE-1848-A1B6-FF0DD221B4C6}" destId="{7773802E-5125-6045-A48C-FE3DB75BE737}" srcOrd="0" destOrd="0" presId="urn:microsoft.com/office/officeart/2008/layout/RadialCluster"/>
    <dgm:cxn modelId="{216ED908-DF85-4F47-AD14-20465889E7C8}" srcId="{878C2ABE-15C5-2E43-BCB3-14705B5A421E}" destId="{97E8BAED-8CD0-3844-9CC4-2906C5589744}" srcOrd="0" destOrd="0" parTransId="{4C16D928-50B6-D144-8FB6-746C6EA2E582}" sibTransId="{48A297F6-C515-494C-88C6-22C87AC64DEB}"/>
    <dgm:cxn modelId="{25BD826D-FBB5-F54C-A9B6-E5E648543975}" srcId="{97E8BAED-8CD0-3844-9CC4-2906C5589744}" destId="{2C148B76-81B5-A342-AB27-412FA248E93E}" srcOrd="2" destOrd="0" parTransId="{4E23FD7F-96A2-594A-8035-90677C9AD6E6}" sibTransId="{5E241699-2504-7F41-AFAF-2B4AC2BD8312}"/>
    <dgm:cxn modelId="{0DDF519D-969E-47B5-AD55-A6CC792DEBDA}" type="presOf" srcId="{878C2ABE-15C5-2E43-BCB3-14705B5A421E}" destId="{03794992-A21B-F246-B733-BC97D155E586}" srcOrd="0" destOrd="0" presId="urn:microsoft.com/office/officeart/2008/layout/RadialCluster"/>
    <dgm:cxn modelId="{56B23964-DC83-4910-8E01-00EDDEDC8043}" type="presOf" srcId="{4E23FD7F-96A2-594A-8035-90677C9AD6E6}" destId="{5D360224-88A9-1F47-B34A-ADE90CF6D658}" srcOrd="0" destOrd="0" presId="urn:microsoft.com/office/officeart/2008/layout/RadialCluster"/>
    <dgm:cxn modelId="{AE709E6E-ECC8-CD4A-BA69-043CE6FB916A}" srcId="{97E8BAED-8CD0-3844-9CC4-2906C5589744}" destId="{1313191B-5CD4-C349-9E75-52BEFD323732}" srcOrd="1" destOrd="0" parTransId="{19D5C8A4-9E37-4744-AFF4-654DB3AC51FE}" sibTransId="{40A6838F-5362-4E45-8543-E7C58002AA41}"/>
    <dgm:cxn modelId="{8B3474CA-C592-42D6-BD7B-A2CEF50274B4}" type="presOf" srcId="{19D5C8A4-9E37-4744-AFF4-654DB3AC51FE}" destId="{F59BAE7B-29D5-9F46-9D68-1E7130326AA1}" srcOrd="0" destOrd="0" presId="urn:microsoft.com/office/officeart/2008/layout/RadialCluster"/>
    <dgm:cxn modelId="{93B2F416-2E9D-463D-A7A4-1393CBFB4B3D}" type="presOf" srcId="{97E8BAED-8CD0-3844-9CC4-2906C5589744}" destId="{142E5FBA-3D7D-384D-B06D-FFBF6EA29201}" srcOrd="0" destOrd="0" presId="urn:microsoft.com/office/officeart/2008/layout/RadialCluster"/>
    <dgm:cxn modelId="{D252C4D6-5EA1-7C4A-90AC-B3922CBE278B}" srcId="{97E8BAED-8CD0-3844-9CC4-2906C5589744}" destId="{7D9EDCCB-1E5D-7F49-8509-0D1DD0A1E241}" srcOrd="0" destOrd="0" parTransId="{1AC8D6A3-861B-314C-A453-CF5918038972}" sibTransId="{B354E278-C18A-E04B-813E-A82DABF483C2}"/>
    <dgm:cxn modelId="{E83AB298-5363-C945-AE0A-483CDD535BFA}" srcId="{97E8BAED-8CD0-3844-9CC4-2906C5589744}" destId="{833BE8DA-310D-8D48-B6C4-2D158DF3453C}" srcOrd="4" destOrd="0" parTransId="{4B2DB6B1-E6AE-1848-A1B6-FF0DD221B4C6}" sibTransId="{72F43ED6-1095-5541-8342-7102439BED4B}"/>
    <dgm:cxn modelId="{08108C5B-DC46-724E-8ED1-7FB5E2615700}" srcId="{97E8BAED-8CD0-3844-9CC4-2906C5589744}" destId="{4F4543A3-2F1E-8A43-B547-BE37205DBB61}" srcOrd="3" destOrd="0" parTransId="{02B5EF04-156A-F54A-8603-3CE785A3A10C}" sibTransId="{2C0B408E-AD12-8947-B183-DDD16636744D}"/>
    <dgm:cxn modelId="{DC2220FE-DAA6-3547-B7E7-1597198D87F4}" srcId="{97E8BAED-8CD0-3844-9CC4-2906C5589744}" destId="{0D6DA780-C64A-8941-AE56-D5CBECF29844}" srcOrd="5" destOrd="0" parTransId="{5458464E-6B28-1747-BF99-8C62BD19DD35}" sibTransId="{CABF6EBC-0692-D641-A6A8-CF1A6BD3F2D0}"/>
    <dgm:cxn modelId="{05BCA2F2-7E21-9D40-B3D9-B8C5309C7209}" srcId="{878C2ABE-15C5-2E43-BCB3-14705B5A421E}" destId="{2C2AA7D1-90BD-7242-9364-166B27FF745B}" srcOrd="1" destOrd="0" parTransId="{2ECB11B4-6CA3-114C-9FAF-3E720AFB8527}" sibTransId="{313CCDC0-E2AF-554C-A1E8-2EF35EC9F33E}"/>
    <dgm:cxn modelId="{7D238D8B-3271-40B9-AB82-36A7DA86F380}" type="presOf" srcId="{1313191B-5CD4-C349-9E75-52BEFD323732}" destId="{BB3F0633-6847-464A-BAFA-AF8F7DE796DF}" srcOrd="0" destOrd="0" presId="urn:microsoft.com/office/officeart/2008/layout/RadialCluster"/>
    <dgm:cxn modelId="{20D06CE4-629A-4B71-B601-AED8C562F157}" type="presOf" srcId="{5458464E-6B28-1747-BF99-8C62BD19DD35}" destId="{4FA421E0-20E2-0847-8CB5-8629CA24A6BF}" srcOrd="0" destOrd="0" presId="urn:microsoft.com/office/officeart/2008/layout/RadialCluster"/>
    <dgm:cxn modelId="{5437FD58-A380-4105-B51F-8D00AEA7226D}" type="presOf" srcId="{02B5EF04-156A-F54A-8603-3CE785A3A10C}" destId="{40C9D393-C119-C442-8E9E-F23F84BE5163}" srcOrd="0" destOrd="0" presId="urn:microsoft.com/office/officeart/2008/layout/RadialCluster"/>
    <dgm:cxn modelId="{9E7C2C22-4B3F-45AF-BE37-6AA06DDC24CE}" type="presOf" srcId="{2C148B76-81B5-A342-AB27-412FA248E93E}" destId="{477E72C5-1275-A84B-87F0-16B577591109}" srcOrd="0" destOrd="0" presId="urn:microsoft.com/office/officeart/2008/layout/RadialCluster"/>
    <dgm:cxn modelId="{E0D2370F-089C-4148-B9C6-0E58F632B902}" type="presParOf" srcId="{03794992-A21B-F246-B733-BC97D155E586}" destId="{7A43F0B2-F7CD-1340-B83B-2714E7E70CC7}" srcOrd="0" destOrd="0" presId="urn:microsoft.com/office/officeart/2008/layout/RadialCluster"/>
    <dgm:cxn modelId="{5689CE61-E670-47B9-B281-D7567F4EDA68}" type="presParOf" srcId="{7A43F0B2-F7CD-1340-B83B-2714E7E70CC7}" destId="{142E5FBA-3D7D-384D-B06D-FFBF6EA29201}" srcOrd="0" destOrd="0" presId="urn:microsoft.com/office/officeart/2008/layout/RadialCluster"/>
    <dgm:cxn modelId="{8EEE0C3F-F610-46EA-ADCA-DD210CA8E7B6}" type="presParOf" srcId="{7A43F0B2-F7CD-1340-B83B-2714E7E70CC7}" destId="{C1CEB804-5E3B-BF44-B251-53D68C520A30}" srcOrd="1" destOrd="0" presId="urn:microsoft.com/office/officeart/2008/layout/RadialCluster"/>
    <dgm:cxn modelId="{A1AF1B84-188F-4F17-90E6-EA2ED4910B3D}" type="presParOf" srcId="{7A43F0B2-F7CD-1340-B83B-2714E7E70CC7}" destId="{81793D7B-0E91-6943-A9EB-CF58359A97B0}" srcOrd="2" destOrd="0" presId="urn:microsoft.com/office/officeart/2008/layout/RadialCluster"/>
    <dgm:cxn modelId="{8417E97F-A38A-4AC5-9481-99451581B9F1}" type="presParOf" srcId="{7A43F0B2-F7CD-1340-B83B-2714E7E70CC7}" destId="{F59BAE7B-29D5-9F46-9D68-1E7130326AA1}" srcOrd="3" destOrd="0" presId="urn:microsoft.com/office/officeart/2008/layout/RadialCluster"/>
    <dgm:cxn modelId="{5A704248-655D-4F57-99BC-36B42A6A056A}" type="presParOf" srcId="{7A43F0B2-F7CD-1340-B83B-2714E7E70CC7}" destId="{BB3F0633-6847-464A-BAFA-AF8F7DE796DF}" srcOrd="4" destOrd="0" presId="urn:microsoft.com/office/officeart/2008/layout/RadialCluster"/>
    <dgm:cxn modelId="{B6B90C13-4635-4423-A6FB-C4538EF193A3}" type="presParOf" srcId="{7A43F0B2-F7CD-1340-B83B-2714E7E70CC7}" destId="{5D360224-88A9-1F47-B34A-ADE90CF6D658}" srcOrd="5" destOrd="0" presId="urn:microsoft.com/office/officeart/2008/layout/RadialCluster"/>
    <dgm:cxn modelId="{F94B01CC-EF7F-48DC-97BA-6D7492C79E65}" type="presParOf" srcId="{7A43F0B2-F7CD-1340-B83B-2714E7E70CC7}" destId="{477E72C5-1275-A84B-87F0-16B577591109}" srcOrd="6" destOrd="0" presId="urn:microsoft.com/office/officeart/2008/layout/RadialCluster"/>
    <dgm:cxn modelId="{0622796C-FA55-4690-9DC5-9D23BB9EE611}" type="presParOf" srcId="{7A43F0B2-F7CD-1340-B83B-2714E7E70CC7}" destId="{40C9D393-C119-C442-8E9E-F23F84BE5163}" srcOrd="7" destOrd="0" presId="urn:microsoft.com/office/officeart/2008/layout/RadialCluster"/>
    <dgm:cxn modelId="{00319E95-487C-4FEC-86A7-0E0EA857B73B}" type="presParOf" srcId="{7A43F0B2-F7CD-1340-B83B-2714E7E70CC7}" destId="{5AF21673-C8DF-8145-9FBB-0EE28B30EF11}" srcOrd="8" destOrd="0" presId="urn:microsoft.com/office/officeart/2008/layout/RadialCluster"/>
    <dgm:cxn modelId="{DA14363B-1D45-419A-8749-9C2AC1AED576}" type="presParOf" srcId="{7A43F0B2-F7CD-1340-B83B-2714E7E70CC7}" destId="{7773802E-5125-6045-A48C-FE3DB75BE737}" srcOrd="9" destOrd="0" presId="urn:microsoft.com/office/officeart/2008/layout/RadialCluster"/>
    <dgm:cxn modelId="{2E1F88FC-59B7-4064-8532-790FF845C8E3}" type="presParOf" srcId="{7A43F0B2-F7CD-1340-B83B-2714E7E70CC7}" destId="{0365CC1C-546E-D440-A1AA-BB9C33E8AE42}" srcOrd="10" destOrd="0" presId="urn:microsoft.com/office/officeart/2008/layout/RadialCluster"/>
    <dgm:cxn modelId="{0B8A5C7E-4FB5-48D2-B621-2588654BDB54}" type="presParOf" srcId="{7A43F0B2-F7CD-1340-B83B-2714E7E70CC7}" destId="{4FA421E0-20E2-0847-8CB5-8629CA24A6BF}" srcOrd="11" destOrd="0" presId="urn:microsoft.com/office/officeart/2008/layout/RadialCluster"/>
    <dgm:cxn modelId="{9BC0E8AE-0E02-47BE-9826-62560A94ECA5}" type="presParOf" srcId="{7A43F0B2-F7CD-1340-B83B-2714E7E70CC7}" destId="{D97F42E2-6A15-0E48-8124-7E3B227F458E}" srcOrd="12"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87029-70BC-9A49-BE2F-27D5687E56B7}">
      <dsp:nvSpPr>
        <dsp:cNvPr id="0" name=""/>
        <dsp:cNvSpPr/>
      </dsp:nvSpPr>
      <dsp:spPr>
        <a:xfrm>
          <a:off x="3794335" y="2315"/>
          <a:ext cx="640928" cy="41660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Use Case Title</a:t>
          </a:r>
          <a:endParaRPr lang="en-US" sz="600" kern="1200" dirty="0"/>
        </a:p>
      </dsp:txBody>
      <dsp:txXfrm>
        <a:off x="3814672" y="22652"/>
        <a:ext cx="600254" cy="375929"/>
      </dsp:txXfrm>
    </dsp:sp>
    <dsp:sp modelId="{37824E85-AADE-5345-A9DB-3E3556BD895C}">
      <dsp:nvSpPr>
        <dsp:cNvPr id="0" name=""/>
        <dsp:cNvSpPr/>
      </dsp:nvSpPr>
      <dsp:spPr>
        <a:xfrm>
          <a:off x="2062435" y="210617"/>
          <a:ext cx="4104728" cy="4104728"/>
        </a:xfrm>
        <a:custGeom>
          <a:avLst/>
          <a:gdLst/>
          <a:ahLst/>
          <a:cxnLst/>
          <a:rect l="0" t="0" r="0" b="0"/>
          <a:pathLst>
            <a:path>
              <a:moveTo>
                <a:pt x="2376759" y="25798"/>
              </a:moveTo>
              <a:arcTo wR="2052364" hR="2052364" stAng="16745656" swAng="65439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998AA7-C543-584C-8AE9-6B2F7E4B3DFC}">
      <dsp:nvSpPr>
        <dsp:cNvPr id="0" name=""/>
        <dsp:cNvSpPr/>
      </dsp:nvSpPr>
      <dsp:spPr>
        <a:xfrm>
          <a:off x="4820517" y="277280"/>
          <a:ext cx="640928" cy="41660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Use Case Categorization</a:t>
          </a:r>
          <a:endParaRPr lang="en-US" sz="600" kern="1200" dirty="0"/>
        </a:p>
      </dsp:txBody>
      <dsp:txXfrm>
        <a:off x="4840854" y="297617"/>
        <a:ext cx="600254" cy="375929"/>
      </dsp:txXfrm>
    </dsp:sp>
    <dsp:sp modelId="{56464459-9C7F-384F-8662-27669D8A9868}">
      <dsp:nvSpPr>
        <dsp:cNvPr id="0" name=""/>
        <dsp:cNvSpPr/>
      </dsp:nvSpPr>
      <dsp:spPr>
        <a:xfrm>
          <a:off x="2062435" y="210617"/>
          <a:ext cx="4104728" cy="4104728"/>
        </a:xfrm>
        <a:custGeom>
          <a:avLst/>
          <a:gdLst/>
          <a:ahLst/>
          <a:cxnLst/>
          <a:rect l="0" t="0" r="0" b="0"/>
          <a:pathLst>
            <a:path>
              <a:moveTo>
                <a:pt x="3378808" y="486239"/>
              </a:moveTo>
              <a:arcTo wR="2052364" hR="2052364" stAng="18615795" swAng="7578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0D1021-EE13-1845-8AC0-FF33A461C6BE}">
      <dsp:nvSpPr>
        <dsp:cNvPr id="0" name=""/>
        <dsp:cNvSpPr/>
      </dsp:nvSpPr>
      <dsp:spPr>
        <a:xfrm>
          <a:off x="5571735" y="1028497"/>
          <a:ext cx="640928" cy="41660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Use case Description</a:t>
          </a:r>
          <a:endParaRPr lang="en-US" sz="600" kern="1200" dirty="0"/>
        </a:p>
      </dsp:txBody>
      <dsp:txXfrm>
        <a:off x="5592072" y="1048834"/>
        <a:ext cx="600254" cy="375929"/>
      </dsp:txXfrm>
    </dsp:sp>
    <dsp:sp modelId="{2FF5DD16-B362-4341-9E7F-EF01E2D43BD0}">
      <dsp:nvSpPr>
        <dsp:cNvPr id="0" name=""/>
        <dsp:cNvSpPr/>
      </dsp:nvSpPr>
      <dsp:spPr>
        <a:xfrm>
          <a:off x="2062435" y="210617"/>
          <a:ext cx="4104728" cy="4104728"/>
        </a:xfrm>
        <a:custGeom>
          <a:avLst/>
          <a:gdLst/>
          <a:ahLst/>
          <a:cxnLst/>
          <a:rect l="0" t="0" r="0" b="0"/>
          <a:pathLst>
            <a:path>
              <a:moveTo>
                <a:pt x="3937223" y="1240266"/>
              </a:moveTo>
              <a:arcTo wR="2052364" hR="2052364" stAng="20201463" swAng="10384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1DCF506-853A-8F44-B329-409F391B2C76}">
      <dsp:nvSpPr>
        <dsp:cNvPr id="0" name=""/>
        <dsp:cNvSpPr/>
      </dsp:nvSpPr>
      <dsp:spPr>
        <a:xfrm>
          <a:off x="5846700" y="2054679"/>
          <a:ext cx="640928" cy="416603"/>
        </a:xfrm>
        <a:prstGeom prst="roundRect">
          <a:avLst/>
        </a:prstGeom>
        <a:solidFill>
          <a:schemeClr val="accent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Applications associated with Use Case</a:t>
          </a:r>
          <a:endParaRPr lang="en-US" sz="600" kern="1200" dirty="0"/>
        </a:p>
      </dsp:txBody>
      <dsp:txXfrm>
        <a:off x="5867037" y="2075016"/>
        <a:ext cx="600254" cy="375929"/>
      </dsp:txXfrm>
    </dsp:sp>
    <dsp:sp modelId="{C8E5686A-9B95-3746-9D19-503740F32C7C}">
      <dsp:nvSpPr>
        <dsp:cNvPr id="0" name=""/>
        <dsp:cNvSpPr/>
      </dsp:nvSpPr>
      <dsp:spPr>
        <a:xfrm>
          <a:off x="2062435" y="210617"/>
          <a:ext cx="4104728" cy="4104728"/>
        </a:xfrm>
        <a:custGeom>
          <a:avLst/>
          <a:gdLst/>
          <a:ahLst/>
          <a:cxnLst/>
          <a:rect l="0" t="0" r="0" b="0"/>
          <a:pathLst>
            <a:path>
              <a:moveTo>
                <a:pt x="4093481" y="2266933"/>
              </a:moveTo>
              <a:arcTo wR="2052364" hR="2052364" stAng="360065" swAng="10384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A870C8D-69C5-B948-A7FA-190108E02370}">
      <dsp:nvSpPr>
        <dsp:cNvPr id="0" name=""/>
        <dsp:cNvSpPr/>
      </dsp:nvSpPr>
      <dsp:spPr>
        <a:xfrm>
          <a:off x="5571735" y="3080861"/>
          <a:ext cx="640928" cy="416603"/>
        </a:xfrm>
        <a:prstGeom prst="roundRect">
          <a:avLst/>
        </a:prstGeom>
        <a:solidFill>
          <a:schemeClr val="accent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Data Subjects</a:t>
          </a:r>
          <a:endParaRPr lang="en-US" sz="600" kern="1200" dirty="0"/>
        </a:p>
      </dsp:txBody>
      <dsp:txXfrm>
        <a:off x="5592072" y="3101198"/>
        <a:ext cx="600254" cy="375929"/>
      </dsp:txXfrm>
    </dsp:sp>
    <dsp:sp modelId="{D4CC228E-73E6-BA42-932E-3E587A3BF8D5}">
      <dsp:nvSpPr>
        <dsp:cNvPr id="0" name=""/>
        <dsp:cNvSpPr/>
      </dsp:nvSpPr>
      <dsp:spPr>
        <a:xfrm>
          <a:off x="2062435" y="210617"/>
          <a:ext cx="4104728" cy="4104728"/>
        </a:xfrm>
        <a:custGeom>
          <a:avLst/>
          <a:gdLst/>
          <a:ahLst/>
          <a:cxnLst/>
          <a:rect l="0" t="0" r="0" b="0"/>
          <a:pathLst>
            <a:path>
              <a:moveTo>
                <a:pt x="3689176" y="3290525"/>
              </a:moveTo>
              <a:arcTo wR="2052364" hR="2052364" stAng="2226333" swAng="7578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E84E88-88EF-F34A-93DE-7BA3A66D6237}">
      <dsp:nvSpPr>
        <dsp:cNvPr id="0" name=""/>
        <dsp:cNvSpPr/>
      </dsp:nvSpPr>
      <dsp:spPr>
        <a:xfrm>
          <a:off x="4820517" y="3832079"/>
          <a:ext cx="640928" cy="416603"/>
        </a:xfrm>
        <a:prstGeom prst="roundRect">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PI/PII</a:t>
          </a:r>
        </a:p>
        <a:p>
          <a:pPr lvl="0" algn="ctr" defTabSz="266700">
            <a:lnSpc>
              <a:spcPct val="90000"/>
            </a:lnSpc>
            <a:spcBef>
              <a:spcPct val="0"/>
            </a:spcBef>
            <a:spcAft>
              <a:spcPct val="35000"/>
            </a:spcAft>
          </a:pPr>
          <a:r>
            <a:rPr lang="en-US" sz="600" kern="1200" dirty="0" smtClean="0"/>
            <a:t>Legal/</a:t>
          </a:r>
          <a:r>
            <a:rPr lang="en-US" sz="600" kern="1200" dirty="0" err="1" smtClean="0"/>
            <a:t>Reg</a:t>
          </a:r>
          <a:endParaRPr lang="en-US" sz="600" kern="1200" dirty="0"/>
        </a:p>
      </dsp:txBody>
      <dsp:txXfrm>
        <a:off x="4840854" y="3852416"/>
        <a:ext cx="600254" cy="375929"/>
      </dsp:txXfrm>
    </dsp:sp>
    <dsp:sp modelId="{7FEDEC40-3F1D-5647-AB85-247986B96C9F}">
      <dsp:nvSpPr>
        <dsp:cNvPr id="0" name=""/>
        <dsp:cNvSpPr/>
      </dsp:nvSpPr>
      <dsp:spPr>
        <a:xfrm>
          <a:off x="2062435" y="210617"/>
          <a:ext cx="4104728" cy="4104728"/>
        </a:xfrm>
        <a:custGeom>
          <a:avLst/>
          <a:gdLst/>
          <a:ahLst/>
          <a:cxnLst/>
          <a:rect l="0" t="0" r="0" b="0"/>
          <a:pathLst>
            <a:path>
              <a:moveTo>
                <a:pt x="2754343" y="3980945"/>
              </a:moveTo>
              <a:arcTo wR="2052364" hR="2052364" stAng="4199948" swAng="65439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FA7527-53FC-8F4A-AC10-A3B323AC9A9D}">
      <dsp:nvSpPr>
        <dsp:cNvPr id="0" name=""/>
        <dsp:cNvSpPr/>
      </dsp:nvSpPr>
      <dsp:spPr>
        <a:xfrm>
          <a:off x="3794335" y="4107043"/>
          <a:ext cx="640928" cy="416603"/>
        </a:xfrm>
        <a:prstGeom prst="roundRect">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Domains and Owners</a:t>
          </a:r>
        </a:p>
      </dsp:txBody>
      <dsp:txXfrm>
        <a:off x="3814672" y="4127380"/>
        <a:ext cx="600254" cy="375929"/>
      </dsp:txXfrm>
    </dsp:sp>
    <dsp:sp modelId="{AB12AC57-D28C-3847-A83F-9665C18432E8}">
      <dsp:nvSpPr>
        <dsp:cNvPr id="0" name=""/>
        <dsp:cNvSpPr/>
      </dsp:nvSpPr>
      <dsp:spPr>
        <a:xfrm>
          <a:off x="1888229" y="190661"/>
          <a:ext cx="4104728" cy="4104728"/>
        </a:xfrm>
        <a:custGeom>
          <a:avLst/>
          <a:gdLst/>
          <a:ahLst/>
          <a:cxnLst/>
          <a:rect l="0" t="0" r="0" b="0"/>
          <a:pathLst>
            <a:path>
              <a:moveTo>
                <a:pt x="1901999" y="4099212"/>
              </a:moveTo>
              <a:arcTo wR="2052364" hR="2052364" stAng="5652089" swAng="67714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722B988-C005-7B49-B14F-200AA4D932C5}">
      <dsp:nvSpPr>
        <dsp:cNvPr id="0" name=""/>
        <dsp:cNvSpPr/>
      </dsp:nvSpPr>
      <dsp:spPr>
        <a:xfrm>
          <a:off x="2747668" y="3860465"/>
          <a:ext cx="640928" cy="416603"/>
        </a:xfrm>
        <a:prstGeom prst="roundRect">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Data Flows and Touch Points</a:t>
          </a:r>
        </a:p>
      </dsp:txBody>
      <dsp:txXfrm>
        <a:off x="2768005" y="3880802"/>
        <a:ext cx="600254" cy="375929"/>
      </dsp:txXfrm>
    </dsp:sp>
    <dsp:sp modelId="{ACCC8EEA-B02B-7E44-84C8-910047657F71}">
      <dsp:nvSpPr>
        <dsp:cNvPr id="0" name=""/>
        <dsp:cNvSpPr/>
      </dsp:nvSpPr>
      <dsp:spPr>
        <a:xfrm>
          <a:off x="2150546" y="337284"/>
          <a:ext cx="4104728" cy="4104728"/>
        </a:xfrm>
        <a:custGeom>
          <a:avLst/>
          <a:gdLst/>
          <a:ahLst/>
          <a:cxnLst/>
          <a:rect l="0" t="0" r="0" b="0"/>
          <a:pathLst>
            <a:path>
              <a:moveTo>
                <a:pt x="617612" y="3519908"/>
              </a:moveTo>
              <a:arcTo wR="2052364" hR="2052364" stAng="8061159" swAng="770890"/>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2B58724-C0F3-5A45-9D4F-BB2FE2D674D9}">
      <dsp:nvSpPr>
        <dsp:cNvPr id="0" name=""/>
        <dsp:cNvSpPr/>
      </dsp:nvSpPr>
      <dsp:spPr>
        <a:xfrm>
          <a:off x="2016936" y="3080861"/>
          <a:ext cx="640928" cy="416603"/>
        </a:xfrm>
        <a:prstGeom prst="roundRect">
          <a:avLst/>
        </a:prstGeom>
        <a:solidFill>
          <a:schemeClr val="accent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Systems</a:t>
          </a:r>
        </a:p>
      </dsp:txBody>
      <dsp:txXfrm>
        <a:off x="2037273" y="3101198"/>
        <a:ext cx="600254" cy="375929"/>
      </dsp:txXfrm>
    </dsp:sp>
    <dsp:sp modelId="{486BCD7D-73B0-3440-840E-1C24D52CD0AB}">
      <dsp:nvSpPr>
        <dsp:cNvPr id="0" name=""/>
        <dsp:cNvSpPr/>
      </dsp:nvSpPr>
      <dsp:spPr>
        <a:xfrm>
          <a:off x="2062435" y="210617"/>
          <a:ext cx="4104728" cy="4104728"/>
        </a:xfrm>
        <a:custGeom>
          <a:avLst/>
          <a:gdLst/>
          <a:ahLst/>
          <a:cxnLst/>
          <a:rect l="0" t="0" r="0" b="0"/>
          <a:pathLst>
            <a:path>
              <a:moveTo>
                <a:pt x="167504" y="2864461"/>
              </a:moveTo>
              <a:arcTo wR="2052364" hR="2052364" stAng="9401463" swAng="10384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BCE2AD6-32E3-864F-8227-4F21A4DF9FB1}">
      <dsp:nvSpPr>
        <dsp:cNvPr id="0" name=""/>
        <dsp:cNvSpPr/>
      </dsp:nvSpPr>
      <dsp:spPr>
        <a:xfrm>
          <a:off x="1741971" y="2054679"/>
          <a:ext cx="640928" cy="416603"/>
        </a:xfrm>
        <a:prstGeom prst="roundRect">
          <a:avLst/>
        </a:prstGeom>
        <a:solidFill>
          <a:schemeClr val="tx1">
            <a:lumMod val="50000"/>
            <a:lumOff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Controls</a:t>
          </a:r>
        </a:p>
      </dsp:txBody>
      <dsp:txXfrm>
        <a:off x="1762308" y="2075016"/>
        <a:ext cx="600254" cy="375929"/>
      </dsp:txXfrm>
    </dsp:sp>
    <dsp:sp modelId="{AE709BC6-A966-6542-9CC4-FDE6F8D56F7F}">
      <dsp:nvSpPr>
        <dsp:cNvPr id="0" name=""/>
        <dsp:cNvSpPr/>
      </dsp:nvSpPr>
      <dsp:spPr>
        <a:xfrm>
          <a:off x="2062435" y="210617"/>
          <a:ext cx="4104728" cy="4104728"/>
        </a:xfrm>
        <a:custGeom>
          <a:avLst/>
          <a:gdLst/>
          <a:ahLst/>
          <a:cxnLst/>
          <a:rect l="0" t="0" r="0" b="0"/>
          <a:pathLst>
            <a:path>
              <a:moveTo>
                <a:pt x="11247" y="1837795"/>
              </a:moveTo>
              <a:arcTo wR="2052364" hR="2052364" stAng="11160065" swAng="10384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483ED81-F384-8A43-9DDB-8C21522AC632}">
      <dsp:nvSpPr>
        <dsp:cNvPr id="0" name=""/>
        <dsp:cNvSpPr/>
      </dsp:nvSpPr>
      <dsp:spPr>
        <a:xfrm>
          <a:off x="2016936" y="1028497"/>
          <a:ext cx="640928" cy="416603"/>
        </a:xfrm>
        <a:prstGeom prst="roundRect">
          <a:avLst/>
        </a:prstGeom>
        <a:solidFill>
          <a:schemeClr val="tx1">
            <a:lumMod val="50000"/>
            <a:lumOff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Services</a:t>
          </a:r>
        </a:p>
      </dsp:txBody>
      <dsp:txXfrm>
        <a:off x="2037273" y="1048834"/>
        <a:ext cx="600254" cy="375929"/>
      </dsp:txXfrm>
    </dsp:sp>
    <dsp:sp modelId="{DA102F86-E92F-A443-ADEC-5E5EBEE422A3}">
      <dsp:nvSpPr>
        <dsp:cNvPr id="0" name=""/>
        <dsp:cNvSpPr/>
      </dsp:nvSpPr>
      <dsp:spPr>
        <a:xfrm>
          <a:off x="2062435" y="210617"/>
          <a:ext cx="4104728" cy="4104728"/>
        </a:xfrm>
        <a:custGeom>
          <a:avLst/>
          <a:gdLst/>
          <a:ahLst/>
          <a:cxnLst/>
          <a:rect l="0" t="0" r="0" b="0"/>
          <a:pathLst>
            <a:path>
              <a:moveTo>
                <a:pt x="415551" y="814203"/>
              </a:moveTo>
              <a:arcTo wR="2052364" hR="2052364" stAng="13026333" swAng="75787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B65779-1214-1840-9C47-93AD25110E45}">
      <dsp:nvSpPr>
        <dsp:cNvPr id="0" name=""/>
        <dsp:cNvSpPr/>
      </dsp:nvSpPr>
      <dsp:spPr>
        <a:xfrm>
          <a:off x="2768153" y="277280"/>
          <a:ext cx="640928" cy="416603"/>
        </a:xfrm>
        <a:prstGeom prst="roundRect">
          <a:avLst/>
        </a:prstGeom>
        <a:solidFill>
          <a:schemeClr val="tx1">
            <a:lumMod val="50000"/>
            <a:lumOff val="5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Functions</a:t>
          </a:r>
        </a:p>
      </dsp:txBody>
      <dsp:txXfrm>
        <a:off x="2788490" y="297617"/>
        <a:ext cx="600254" cy="375929"/>
      </dsp:txXfrm>
    </dsp:sp>
    <dsp:sp modelId="{D78BCC62-2C78-E540-A889-B83879F0DFF1}">
      <dsp:nvSpPr>
        <dsp:cNvPr id="0" name=""/>
        <dsp:cNvSpPr/>
      </dsp:nvSpPr>
      <dsp:spPr>
        <a:xfrm>
          <a:off x="2062435" y="210617"/>
          <a:ext cx="4104728" cy="4104728"/>
        </a:xfrm>
        <a:custGeom>
          <a:avLst/>
          <a:gdLst/>
          <a:ahLst/>
          <a:cxnLst/>
          <a:rect l="0" t="0" r="0" b="0"/>
          <a:pathLst>
            <a:path>
              <a:moveTo>
                <a:pt x="1350385" y="123783"/>
              </a:moveTo>
              <a:arcTo wR="2052364" hR="2052364" stAng="14999948" swAng="65439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FF1830-7B20-DA4B-9152-43E18E914FD3}">
      <dsp:nvSpPr>
        <dsp:cNvPr id="0" name=""/>
        <dsp:cNvSpPr/>
      </dsp:nvSpPr>
      <dsp:spPr>
        <a:xfrm>
          <a:off x="1235023" y="2037887"/>
          <a:ext cx="974034" cy="974034"/>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355600">
            <a:lnSpc>
              <a:spcPct val="90000"/>
            </a:lnSpc>
            <a:spcBef>
              <a:spcPct val="0"/>
            </a:spcBef>
            <a:spcAft>
              <a:spcPct val="35000"/>
            </a:spcAft>
          </a:pPr>
          <a:r>
            <a:rPr lang="en-US" sz="800" kern="1200" dirty="0" smtClean="0"/>
            <a:t>Hudson Motors</a:t>
          </a:r>
        </a:p>
        <a:p>
          <a:pPr lvl="0" algn="ctr" defTabSz="355600">
            <a:lnSpc>
              <a:spcPct val="90000"/>
            </a:lnSpc>
            <a:spcBef>
              <a:spcPct val="0"/>
            </a:spcBef>
            <a:spcAft>
              <a:spcPct val="35000"/>
            </a:spcAft>
          </a:pPr>
          <a:r>
            <a:rPr lang="en-US" sz="800" kern="1200" dirty="0" smtClean="0"/>
            <a:t>Communications Division</a:t>
          </a:r>
          <a:endParaRPr lang="en-US" sz="800" kern="1200" dirty="0"/>
        </a:p>
      </dsp:txBody>
      <dsp:txXfrm>
        <a:off x="1282571" y="2085435"/>
        <a:ext cx="878938" cy="878938"/>
      </dsp:txXfrm>
    </dsp:sp>
    <dsp:sp modelId="{749E6613-C837-8742-912C-E37E15764766}">
      <dsp:nvSpPr>
        <dsp:cNvPr id="0" name=""/>
        <dsp:cNvSpPr/>
      </dsp:nvSpPr>
      <dsp:spPr>
        <a:xfrm rot="17434152">
          <a:off x="1755978" y="1823085"/>
          <a:ext cx="458857" cy="0"/>
        </a:xfrm>
        <a:custGeom>
          <a:avLst/>
          <a:gdLst/>
          <a:ahLst/>
          <a:cxnLst/>
          <a:rect l="0" t="0" r="0" b="0"/>
          <a:pathLst>
            <a:path>
              <a:moveTo>
                <a:pt x="0" y="0"/>
              </a:moveTo>
              <a:lnTo>
                <a:pt x="458857"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9C43BA4-F25E-F441-8CDE-71E2D99D762E}">
      <dsp:nvSpPr>
        <dsp:cNvPr id="0" name=""/>
        <dsp:cNvSpPr/>
      </dsp:nvSpPr>
      <dsp:spPr>
        <a:xfrm>
          <a:off x="1862160" y="955680"/>
          <a:ext cx="652603" cy="65260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355600">
            <a:lnSpc>
              <a:spcPct val="90000"/>
            </a:lnSpc>
            <a:spcBef>
              <a:spcPct val="0"/>
            </a:spcBef>
            <a:spcAft>
              <a:spcPct val="35000"/>
            </a:spcAft>
          </a:pPr>
          <a:r>
            <a:rPr lang="en-US" sz="800" kern="1200" dirty="0" smtClean="0"/>
            <a:t>Vehicle  Backend Data Operations</a:t>
          </a:r>
          <a:endParaRPr lang="en-US" sz="800" kern="1200" dirty="0"/>
        </a:p>
      </dsp:txBody>
      <dsp:txXfrm>
        <a:off x="1894017" y="987537"/>
        <a:ext cx="588889" cy="588889"/>
      </dsp:txXfrm>
    </dsp:sp>
    <dsp:sp modelId="{97995B00-6214-B34B-BA6E-9CC8A4C14461}">
      <dsp:nvSpPr>
        <dsp:cNvPr id="0" name=""/>
        <dsp:cNvSpPr/>
      </dsp:nvSpPr>
      <dsp:spPr>
        <a:xfrm rot="10767060">
          <a:off x="807707" y="2531619"/>
          <a:ext cx="427325" cy="0"/>
        </a:xfrm>
        <a:custGeom>
          <a:avLst/>
          <a:gdLst/>
          <a:ahLst/>
          <a:cxnLst/>
          <a:rect l="0" t="0" r="0" b="0"/>
          <a:pathLst>
            <a:path>
              <a:moveTo>
                <a:pt x="0" y="0"/>
              </a:moveTo>
              <a:lnTo>
                <a:pt x="427325"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BB1D953-9CA1-0547-9CB9-F2B1BD46AD4B}">
      <dsp:nvSpPr>
        <dsp:cNvPr id="0" name=""/>
        <dsp:cNvSpPr/>
      </dsp:nvSpPr>
      <dsp:spPr>
        <a:xfrm>
          <a:off x="155114" y="2210491"/>
          <a:ext cx="652603" cy="65260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smtClean="0"/>
            <a:t>Vehicle Web Portal</a:t>
          </a:r>
          <a:endParaRPr lang="en-US" sz="1100" kern="1200" dirty="0"/>
        </a:p>
      </dsp:txBody>
      <dsp:txXfrm>
        <a:off x="186971" y="2242348"/>
        <a:ext cx="588889" cy="588889"/>
      </dsp:txXfrm>
    </dsp:sp>
    <dsp:sp modelId="{FE111D48-E3F0-B74D-BD02-F7DECC56B69C}">
      <dsp:nvSpPr>
        <dsp:cNvPr id="0" name=""/>
        <dsp:cNvSpPr/>
      </dsp:nvSpPr>
      <dsp:spPr>
        <a:xfrm rot="14222052">
          <a:off x="1180047" y="1915020"/>
          <a:ext cx="292892" cy="0"/>
        </a:xfrm>
        <a:custGeom>
          <a:avLst/>
          <a:gdLst/>
          <a:ahLst/>
          <a:cxnLst/>
          <a:rect l="0" t="0" r="0" b="0"/>
          <a:pathLst>
            <a:path>
              <a:moveTo>
                <a:pt x="0" y="0"/>
              </a:moveTo>
              <a:lnTo>
                <a:pt x="292892"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0A4C335-8BD6-764F-9789-6431B4D52BBD}">
      <dsp:nvSpPr>
        <dsp:cNvPr id="0" name=""/>
        <dsp:cNvSpPr/>
      </dsp:nvSpPr>
      <dsp:spPr>
        <a:xfrm>
          <a:off x="426081" y="875890"/>
          <a:ext cx="1047200" cy="9162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400050">
            <a:lnSpc>
              <a:spcPct val="90000"/>
            </a:lnSpc>
            <a:spcBef>
              <a:spcPct val="0"/>
            </a:spcBef>
            <a:spcAft>
              <a:spcPct val="35000"/>
            </a:spcAft>
          </a:pPr>
          <a:r>
            <a:rPr lang="en-US" sz="900" kern="1200" dirty="0" smtClean="0"/>
            <a:t>Vehicle Communications System</a:t>
          </a:r>
          <a:endParaRPr lang="en-US" sz="900" kern="1200" dirty="0"/>
        </a:p>
      </dsp:txBody>
      <dsp:txXfrm>
        <a:off x="470809" y="920618"/>
        <a:ext cx="957744" cy="8268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E5FBA-3D7D-384D-B06D-FFBF6EA29201}">
      <dsp:nvSpPr>
        <dsp:cNvPr id="0" name=""/>
        <dsp:cNvSpPr/>
      </dsp:nvSpPr>
      <dsp:spPr>
        <a:xfrm>
          <a:off x="1425020" y="1010754"/>
          <a:ext cx="866361" cy="8663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400050">
            <a:lnSpc>
              <a:spcPct val="90000"/>
            </a:lnSpc>
            <a:spcBef>
              <a:spcPct val="0"/>
            </a:spcBef>
            <a:spcAft>
              <a:spcPct val="35000"/>
            </a:spcAft>
          </a:pPr>
          <a:r>
            <a:rPr lang="en-US" sz="900" kern="1200" dirty="0" smtClean="0"/>
            <a:t>Acme Insurance Customer Vehicle Programs</a:t>
          </a:r>
          <a:endParaRPr lang="en-US" sz="900" kern="1200" dirty="0"/>
        </a:p>
      </dsp:txBody>
      <dsp:txXfrm>
        <a:off x="1467312" y="1053046"/>
        <a:ext cx="781777" cy="781777"/>
      </dsp:txXfrm>
    </dsp:sp>
    <dsp:sp modelId="{C1CEB804-5E3B-BF44-B251-53D68C520A30}">
      <dsp:nvSpPr>
        <dsp:cNvPr id="0" name=""/>
        <dsp:cNvSpPr/>
      </dsp:nvSpPr>
      <dsp:spPr>
        <a:xfrm rot="20984256">
          <a:off x="2289424" y="1343705"/>
          <a:ext cx="244734" cy="0"/>
        </a:xfrm>
        <a:custGeom>
          <a:avLst/>
          <a:gdLst/>
          <a:ahLst/>
          <a:cxnLst/>
          <a:rect l="0" t="0" r="0" b="0"/>
          <a:pathLst>
            <a:path>
              <a:moveTo>
                <a:pt x="0" y="0"/>
              </a:moveTo>
              <a:lnTo>
                <a:pt x="244734"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793D7B-0E91-6943-A9EB-CF58359A97B0}">
      <dsp:nvSpPr>
        <dsp:cNvPr id="0" name=""/>
        <dsp:cNvSpPr/>
      </dsp:nvSpPr>
      <dsp:spPr>
        <a:xfrm>
          <a:off x="2532200" y="979127"/>
          <a:ext cx="580461" cy="5804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355600">
            <a:lnSpc>
              <a:spcPct val="90000"/>
            </a:lnSpc>
            <a:spcBef>
              <a:spcPct val="0"/>
            </a:spcBef>
            <a:spcAft>
              <a:spcPct val="35000"/>
            </a:spcAft>
          </a:pPr>
          <a:r>
            <a:rPr lang="en-US" sz="800" kern="1200" dirty="0" smtClean="0"/>
            <a:t>Customer Profile Dept. </a:t>
          </a:r>
          <a:endParaRPr lang="en-US" sz="800" kern="1200" dirty="0"/>
        </a:p>
      </dsp:txBody>
      <dsp:txXfrm>
        <a:off x="2560536" y="1007463"/>
        <a:ext cx="523789" cy="523789"/>
      </dsp:txXfrm>
    </dsp:sp>
    <dsp:sp modelId="{F59BAE7B-29D5-9F46-9D68-1E7130326AA1}">
      <dsp:nvSpPr>
        <dsp:cNvPr id="0" name=""/>
        <dsp:cNvSpPr/>
      </dsp:nvSpPr>
      <dsp:spPr>
        <a:xfrm rot="18541314">
          <a:off x="2191132" y="972734"/>
          <a:ext cx="97876" cy="0"/>
        </a:xfrm>
        <a:custGeom>
          <a:avLst/>
          <a:gdLst/>
          <a:ahLst/>
          <a:cxnLst/>
          <a:rect l="0" t="0" r="0" b="0"/>
          <a:pathLst>
            <a:path>
              <a:moveTo>
                <a:pt x="0" y="0"/>
              </a:moveTo>
              <a:lnTo>
                <a:pt x="97876"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B3F0633-6847-464A-BAFA-AF8F7DE796DF}">
      <dsp:nvSpPr>
        <dsp:cNvPr id="0" name=""/>
        <dsp:cNvSpPr/>
      </dsp:nvSpPr>
      <dsp:spPr>
        <a:xfrm>
          <a:off x="2215859" y="354252"/>
          <a:ext cx="580461" cy="5804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355600">
            <a:lnSpc>
              <a:spcPct val="90000"/>
            </a:lnSpc>
            <a:spcBef>
              <a:spcPct val="0"/>
            </a:spcBef>
            <a:spcAft>
              <a:spcPct val="35000"/>
            </a:spcAft>
          </a:pPr>
          <a:r>
            <a:rPr lang="en-US" sz="800" kern="1200" dirty="0" smtClean="0"/>
            <a:t>Analytics Domain</a:t>
          </a:r>
          <a:endParaRPr lang="en-US" sz="800" kern="1200" dirty="0"/>
        </a:p>
      </dsp:txBody>
      <dsp:txXfrm>
        <a:off x="2244195" y="382588"/>
        <a:ext cx="523789" cy="523789"/>
      </dsp:txXfrm>
    </dsp:sp>
    <dsp:sp modelId="{5D360224-88A9-1F47-B34A-ADE90CF6D658}">
      <dsp:nvSpPr>
        <dsp:cNvPr id="0" name=""/>
        <dsp:cNvSpPr/>
      </dsp:nvSpPr>
      <dsp:spPr>
        <a:xfrm rot="13479192">
          <a:off x="2233395" y="1848089"/>
          <a:ext cx="67765" cy="0"/>
        </a:xfrm>
        <a:custGeom>
          <a:avLst/>
          <a:gdLst/>
          <a:ahLst/>
          <a:cxnLst/>
          <a:rect l="0" t="0" r="0" b="0"/>
          <a:pathLst>
            <a:path>
              <a:moveTo>
                <a:pt x="0" y="0"/>
              </a:moveTo>
              <a:lnTo>
                <a:pt x="67765"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7E72C5-1275-A84B-87F0-16B577591109}">
      <dsp:nvSpPr>
        <dsp:cNvPr id="0" name=""/>
        <dsp:cNvSpPr/>
      </dsp:nvSpPr>
      <dsp:spPr>
        <a:xfrm>
          <a:off x="2243174" y="1820783"/>
          <a:ext cx="580461" cy="5804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355600">
            <a:lnSpc>
              <a:spcPct val="90000"/>
            </a:lnSpc>
            <a:spcBef>
              <a:spcPct val="0"/>
            </a:spcBef>
            <a:spcAft>
              <a:spcPct val="35000"/>
            </a:spcAft>
          </a:pPr>
          <a:r>
            <a:rPr lang="en-US" sz="800" kern="1200" dirty="0" smtClean="0"/>
            <a:t>Customer Portal</a:t>
          </a:r>
          <a:endParaRPr lang="en-US" sz="800" kern="1200" dirty="0"/>
        </a:p>
      </dsp:txBody>
      <dsp:txXfrm>
        <a:off x="2271510" y="1849119"/>
        <a:ext cx="523789" cy="523789"/>
      </dsp:txXfrm>
    </dsp:sp>
    <dsp:sp modelId="{40C9D393-C119-C442-8E9E-F23F84BE5163}">
      <dsp:nvSpPr>
        <dsp:cNvPr id="0" name=""/>
        <dsp:cNvSpPr/>
      </dsp:nvSpPr>
      <dsp:spPr>
        <a:xfrm rot="5400000">
          <a:off x="1643179" y="2092137"/>
          <a:ext cx="430044" cy="0"/>
        </a:xfrm>
        <a:custGeom>
          <a:avLst/>
          <a:gdLst/>
          <a:ahLst/>
          <a:cxnLst/>
          <a:rect l="0" t="0" r="0" b="0"/>
          <a:pathLst>
            <a:path>
              <a:moveTo>
                <a:pt x="0" y="0"/>
              </a:moveTo>
              <a:lnTo>
                <a:pt x="430044"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AF21673-C8DF-8145-9FBB-0EE28B30EF11}">
      <dsp:nvSpPr>
        <dsp:cNvPr id="0" name=""/>
        <dsp:cNvSpPr/>
      </dsp:nvSpPr>
      <dsp:spPr>
        <a:xfrm>
          <a:off x="1567970" y="2307159"/>
          <a:ext cx="580461" cy="5804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266700">
            <a:lnSpc>
              <a:spcPct val="90000"/>
            </a:lnSpc>
            <a:spcBef>
              <a:spcPct val="0"/>
            </a:spcBef>
            <a:spcAft>
              <a:spcPct val="35000"/>
            </a:spcAft>
          </a:pPr>
          <a:r>
            <a:rPr lang="en-US" sz="600" kern="1200" dirty="0" smtClean="0"/>
            <a:t>Software Development Group</a:t>
          </a:r>
          <a:endParaRPr lang="en-US" sz="600" kern="1200" dirty="0"/>
        </a:p>
      </dsp:txBody>
      <dsp:txXfrm>
        <a:off x="1596306" y="2335495"/>
        <a:ext cx="523789" cy="523789"/>
      </dsp:txXfrm>
    </dsp:sp>
    <dsp:sp modelId="{7773802E-5125-6045-A48C-FE3DB75BE737}">
      <dsp:nvSpPr>
        <dsp:cNvPr id="0" name=""/>
        <dsp:cNvSpPr/>
      </dsp:nvSpPr>
      <dsp:spPr>
        <a:xfrm rot="9000000">
          <a:off x="1241520" y="1743200"/>
          <a:ext cx="196674" cy="0"/>
        </a:xfrm>
        <a:custGeom>
          <a:avLst/>
          <a:gdLst/>
          <a:ahLst/>
          <a:cxnLst/>
          <a:rect l="0" t="0" r="0" b="0"/>
          <a:pathLst>
            <a:path>
              <a:moveTo>
                <a:pt x="0" y="0"/>
              </a:moveTo>
              <a:lnTo>
                <a:pt x="196674"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365CC1C-546E-D440-A1AA-BB9C33E8AE42}">
      <dsp:nvSpPr>
        <dsp:cNvPr id="0" name=""/>
        <dsp:cNvSpPr/>
      </dsp:nvSpPr>
      <dsp:spPr>
        <a:xfrm>
          <a:off x="463862" y="1640489"/>
          <a:ext cx="790832" cy="76034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311150">
            <a:lnSpc>
              <a:spcPct val="90000"/>
            </a:lnSpc>
            <a:spcBef>
              <a:spcPct val="0"/>
            </a:spcBef>
            <a:spcAft>
              <a:spcPct val="35000"/>
            </a:spcAft>
          </a:pPr>
          <a:r>
            <a:rPr lang="en-US" sz="700" kern="1200" dirty="0" smtClean="0"/>
            <a:t>Data Communications</a:t>
          </a:r>
          <a:endParaRPr lang="en-US" sz="700" kern="1200" dirty="0"/>
        </a:p>
      </dsp:txBody>
      <dsp:txXfrm>
        <a:off x="500979" y="1677606"/>
        <a:ext cx="716598" cy="686113"/>
      </dsp:txXfrm>
    </dsp:sp>
    <dsp:sp modelId="{4FA421E0-20E2-0847-8CB5-8629CA24A6BF}">
      <dsp:nvSpPr>
        <dsp:cNvPr id="0" name=""/>
        <dsp:cNvSpPr/>
      </dsp:nvSpPr>
      <dsp:spPr>
        <a:xfrm rot="12134142">
          <a:off x="1089468" y="1200901"/>
          <a:ext cx="348510" cy="0"/>
        </a:xfrm>
        <a:custGeom>
          <a:avLst/>
          <a:gdLst/>
          <a:ahLst/>
          <a:cxnLst/>
          <a:rect l="0" t="0" r="0" b="0"/>
          <a:pathLst>
            <a:path>
              <a:moveTo>
                <a:pt x="0" y="0"/>
              </a:moveTo>
              <a:lnTo>
                <a:pt x="348510"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97F42E2-6A15-0E48-8124-7E3B227F458E}">
      <dsp:nvSpPr>
        <dsp:cNvPr id="0" name=""/>
        <dsp:cNvSpPr/>
      </dsp:nvSpPr>
      <dsp:spPr>
        <a:xfrm>
          <a:off x="521965" y="726076"/>
          <a:ext cx="580461" cy="5804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444500">
            <a:lnSpc>
              <a:spcPct val="90000"/>
            </a:lnSpc>
            <a:spcBef>
              <a:spcPct val="0"/>
            </a:spcBef>
            <a:spcAft>
              <a:spcPct val="35000"/>
            </a:spcAft>
          </a:pPr>
          <a:r>
            <a:rPr lang="en-US" sz="1000" kern="1200" dirty="0" smtClean="0"/>
            <a:t>Local Agent portal</a:t>
          </a:r>
          <a:endParaRPr lang="en-US" sz="1000" kern="1200" dirty="0"/>
        </a:p>
      </dsp:txBody>
      <dsp:txXfrm>
        <a:off x="550301" y="754412"/>
        <a:ext cx="523789" cy="5237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2E5FBA-3D7D-384D-B06D-FFBF6EA29201}">
      <dsp:nvSpPr>
        <dsp:cNvPr id="0" name=""/>
        <dsp:cNvSpPr/>
      </dsp:nvSpPr>
      <dsp:spPr>
        <a:xfrm>
          <a:off x="1425020" y="1010754"/>
          <a:ext cx="866361" cy="8663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400050">
            <a:lnSpc>
              <a:spcPct val="90000"/>
            </a:lnSpc>
            <a:spcBef>
              <a:spcPct val="0"/>
            </a:spcBef>
            <a:spcAft>
              <a:spcPct val="35000"/>
            </a:spcAft>
          </a:pPr>
          <a:r>
            <a:rPr lang="en-US" sz="900" kern="1200" dirty="0" smtClean="0"/>
            <a:t>Acme Insurance Customer Vehicle Programs</a:t>
          </a:r>
          <a:endParaRPr lang="en-US" sz="900" kern="1200" dirty="0"/>
        </a:p>
      </dsp:txBody>
      <dsp:txXfrm>
        <a:off x="1467312" y="1053046"/>
        <a:ext cx="781777" cy="781777"/>
      </dsp:txXfrm>
    </dsp:sp>
    <dsp:sp modelId="{C1CEB804-5E3B-BF44-B251-53D68C520A30}">
      <dsp:nvSpPr>
        <dsp:cNvPr id="0" name=""/>
        <dsp:cNvSpPr/>
      </dsp:nvSpPr>
      <dsp:spPr>
        <a:xfrm rot="20984256">
          <a:off x="2289424" y="1343705"/>
          <a:ext cx="244734" cy="0"/>
        </a:xfrm>
        <a:custGeom>
          <a:avLst/>
          <a:gdLst/>
          <a:ahLst/>
          <a:cxnLst/>
          <a:rect l="0" t="0" r="0" b="0"/>
          <a:pathLst>
            <a:path>
              <a:moveTo>
                <a:pt x="0" y="0"/>
              </a:moveTo>
              <a:lnTo>
                <a:pt x="244734"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1793D7B-0E91-6943-A9EB-CF58359A97B0}">
      <dsp:nvSpPr>
        <dsp:cNvPr id="0" name=""/>
        <dsp:cNvSpPr/>
      </dsp:nvSpPr>
      <dsp:spPr>
        <a:xfrm>
          <a:off x="2532200" y="979127"/>
          <a:ext cx="580461" cy="5804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355600">
            <a:lnSpc>
              <a:spcPct val="90000"/>
            </a:lnSpc>
            <a:spcBef>
              <a:spcPct val="0"/>
            </a:spcBef>
            <a:spcAft>
              <a:spcPct val="35000"/>
            </a:spcAft>
          </a:pPr>
          <a:r>
            <a:rPr lang="en-US" sz="800" kern="1200" dirty="0" smtClean="0"/>
            <a:t>Customer Profile Dept. </a:t>
          </a:r>
          <a:endParaRPr lang="en-US" sz="800" kern="1200" dirty="0"/>
        </a:p>
      </dsp:txBody>
      <dsp:txXfrm>
        <a:off x="2560536" y="1007463"/>
        <a:ext cx="523789" cy="523789"/>
      </dsp:txXfrm>
    </dsp:sp>
    <dsp:sp modelId="{F59BAE7B-29D5-9F46-9D68-1E7130326AA1}">
      <dsp:nvSpPr>
        <dsp:cNvPr id="0" name=""/>
        <dsp:cNvSpPr/>
      </dsp:nvSpPr>
      <dsp:spPr>
        <a:xfrm rot="18541314">
          <a:off x="2191132" y="972734"/>
          <a:ext cx="97876" cy="0"/>
        </a:xfrm>
        <a:custGeom>
          <a:avLst/>
          <a:gdLst/>
          <a:ahLst/>
          <a:cxnLst/>
          <a:rect l="0" t="0" r="0" b="0"/>
          <a:pathLst>
            <a:path>
              <a:moveTo>
                <a:pt x="0" y="0"/>
              </a:moveTo>
              <a:lnTo>
                <a:pt x="97876"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B3F0633-6847-464A-BAFA-AF8F7DE796DF}">
      <dsp:nvSpPr>
        <dsp:cNvPr id="0" name=""/>
        <dsp:cNvSpPr/>
      </dsp:nvSpPr>
      <dsp:spPr>
        <a:xfrm>
          <a:off x="2215859" y="354252"/>
          <a:ext cx="580461" cy="5804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355600">
            <a:lnSpc>
              <a:spcPct val="90000"/>
            </a:lnSpc>
            <a:spcBef>
              <a:spcPct val="0"/>
            </a:spcBef>
            <a:spcAft>
              <a:spcPct val="35000"/>
            </a:spcAft>
          </a:pPr>
          <a:r>
            <a:rPr lang="en-US" sz="800" kern="1200" dirty="0" smtClean="0"/>
            <a:t>Analytics Domain</a:t>
          </a:r>
          <a:endParaRPr lang="en-US" sz="800" kern="1200" dirty="0"/>
        </a:p>
      </dsp:txBody>
      <dsp:txXfrm>
        <a:off x="2244195" y="382588"/>
        <a:ext cx="523789" cy="523789"/>
      </dsp:txXfrm>
    </dsp:sp>
    <dsp:sp modelId="{5D360224-88A9-1F47-B34A-ADE90CF6D658}">
      <dsp:nvSpPr>
        <dsp:cNvPr id="0" name=""/>
        <dsp:cNvSpPr/>
      </dsp:nvSpPr>
      <dsp:spPr>
        <a:xfrm rot="13479192">
          <a:off x="2233395" y="1848089"/>
          <a:ext cx="67765" cy="0"/>
        </a:xfrm>
        <a:custGeom>
          <a:avLst/>
          <a:gdLst/>
          <a:ahLst/>
          <a:cxnLst/>
          <a:rect l="0" t="0" r="0" b="0"/>
          <a:pathLst>
            <a:path>
              <a:moveTo>
                <a:pt x="0" y="0"/>
              </a:moveTo>
              <a:lnTo>
                <a:pt x="67765"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77E72C5-1275-A84B-87F0-16B577591109}">
      <dsp:nvSpPr>
        <dsp:cNvPr id="0" name=""/>
        <dsp:cNvSpPr/>
      </dsp:nvSpPr>
      <dsp:spPr>
        <a:xfrm>
          <a:off x="2243174" y="1820783"/>
          <a:ext cx="580461" cy="5804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355600">
            <a:lnSpc>
              <a:spcPct val="90000"/>
            </a:lnSpc>
            <a:spcBef>
              <a:spcPct val="0"/>
            </a:spcBef>
            <a:spcAft>
              <a:spcPct val="35000"/>
            </a:spcAft>
          </a:pPr>
          <a:r>
            <a:rPr lang="en-US" sz="800" kern="1200" dirty="0" smtClean="0"/>
            <a:t>Customer Portal</a:t>
          </a:r>
          <a:endParaRPr lang="en-US" sz="800" kern="1200" dirty="0"/>
        </a:p>
      </dsp:txBody>
      <dsp:txXfrm>
        <a:off x="2271510" y="1849119"/>
        <a:ext cx="523789" cy="523789"/>
      </dsp:txXfrm>
    </dsp:sp>
    <dsp:sp modelId="{40C9D393-C119-C442-8E9E-F23F84BE5163}">
      <dsp:nvSpPr>
        <dsp:cNvPr id="0" name=""/>
        <dsp:cNvSpPr/>
      </dsp:nvSpPr>
      <dsp:spPr>
        <a:xfrm rot="5400000">
          <a:off x="1643179" y="2092137"/>
          <a:ext cx="430044" cy="0"/>
        </a:xfrm>
        <a:custGeom>
          <a:avLst/>
          <a:gdLst/>
          <a:ahLst/>
          <a:cxnLst/>
          <a:rect l="0" t="0" r="0" b="0"/>
          <a:pathLst>
            <a:path>
              <a:moveTo>
                <a:pt x="0" y="0"/>
              </a:moveTo>
              <a:lnTo>
                <a:pt x="430044"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AF21673-C8DF-8145-9FBB-0EE28B30EF11}">
      <dsp:nvSpPr>
        <dsp:cNvPr id="0" name=""/>
        <dsp:cNvSpPr/>
      </dsp:nvSpPr>
      <dsp:spPr>
        <a:xfrm>
          <a:off x="1567970" y="2307159"/>
          <a:ext cx="580461" cy="5804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266700">
            <a:lnSpc>
              <a:spcPct val="90000"/>
            </a:lnSpc>
            <a:spcBef>
              <a:spcPct val="0"/>
            </a:spcBef>
            <a:spcAft>
              <a:spcPct val="35000"/>
            </a:spcAft>
          </a:pPr>
          <a:r>
            <a:rPr lang="en-US" sz="600" kern="1200" dirty="0" smtClean="0"/>
            <a:t>Software Development Group</a:t>
          </a:r>
          <a:endParaRPr lang="en-US" sz="600" kern="1200" dirty="0"/>
        </a:p>
      </dsp:txBody>
      <dsp:txXfrm>
        <a:off x="1596306" y="2335495"/>
        <a:ext cx="523789" cy="523789"/>
      </dsp:txXfrm>
    </dsp:sp>
    <dsp:sp modelId="{7773802E-5125-6045-A48C-FE3DB75BE737}">
      <dsp:nvSpPr>
        <dsp:cNvPr id="0" name=""/>
        <dsp:cNvSpPr/>
      </dsp:nvSpPr>
      <dsp:spPr>
        <a:xfrm rot="9000000">
          <a:off x="1241520" y="1743200"/>
          <a:ext cx="196674" cy="0"/>
        </a:xfrm>
        <a:custGeom>
          <a:avLst/>
          <a:gdLst/>
          <a:ahLst/>
          <a:cxnLst/>
          <a:rect l="0" t="0" r="0" b="0"/>
          <a:pathLst>
            <a:path>
              <a:moveTo>
                <a:pt x="0" y="0"/>
              </a:moveTo>
              <a:lnTo>
                <a:pt x="196674"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365CC1C-546E-D440-A1AA-BB9C33E8AE42}">
      <dsp:nvSpPr>
        <dsp:cNvPr id="0" name=""/>
        <dsp:cNvSpPr/>
      </dsp:nvSpPr>
      <dsp:spPr>
        <a:xfrm>
          <a:off x="463862" y="1640489"/>
          <a:ext cx="790832" cy="76034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311150">
            <a:lnSpc>
              <a:spcPct val="90000"/>
            </a:lnSpc>
            <a:spcBef>
              <a:spcPct val="0"/>
            </a:spcBef>
            <a:spcAft>
              <a:spcPct val="35000"/>
            </a:spcAft>
          </a:pPr>
          <a:r>
            <a:rPr lang="en-US" sz="700" kern="1200" dirty="0" smtClean="0"/>
            <a:t>Data Communications</a:t>
          </a:r>
          <a:endParaRPr lang="en-US" sz="700" kern="1200" dirty="0"/>
        </a:p>
      </dsp:txBody>
      <dsp:txXfrm>
        <a:off x="500979" y="1677606"/>
        <a:ext cx="716598" cy="686113"/>
      </dsp:txXfrm>
    </dsp:sp>
    <dsp:sp modelId="{4FA421E0-20E2-0847-8CB5-8629CA24A6BF}">
      <dsp:nvSpPr>
        <dsp:cNvPr id="0" name=""/>
        <dsp:cNvSpPr/>
      </dsp:nvSpPr>
      <dsp:spPr>
        <a:xfrm rot="12134142">
          <a:off x="1089468" y="1200901"/>
          <a:ext cx="348510" cy="0"/>
        </a:xfrm>
        <a:custGeom>
          <a:avLst/>
          <a:gdLst/>
          <a:ahLst/>
          <a:cxnLst/>
          <a:rect l="0" t="0" r="0" b="0"/>
          <a:pathLst>
            <a:path>
              <a:moveTo>
                <a:pt x="0" y="0"/>
              </a:moveTo>
              <a:lnTo>
                <a:pt x="348510" y="0"/>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97F42E2-6A15-0E48-8124-7E3B227F458E}">
      <dsp:nvSpPr>
        <dsp:cNvPr id="0" name=""/>
        <dsp:cNvSpPr/>
      </dsp:nvSpPr>
      <dsp:spPr>
        <a:xfrm>
          <a:off x="521965" y="726076"/>
          <a:ext cx="580461" cy="580461"/>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444500">
            <a:lnSpc>
              <a:spcPct val="90000"/>
            </a:lnSpc>
            <a:spcBef>
              <a:spcPct val="0"/>
            </a:spcBef>
            <a:spcAft>
              <a:spcPct val="35000"/>
            </a:spcAft>
          </a:pPr>
          <a:r>
            <a:rPr lang="en-US" sz="1000" kern="1200" dirty="0" smtClean="0"/>
            <a:t>Local Agent portal</a:t>
          </a:r>
          <a:endParaRPr lang="en-US" sz="1000" kern="1200" dirty="0"/>
        </a:p>
      </dsp:txBody>
      <dsp:txXfrm>
        <a:off x="550301" y="754412"/>
        <a:ext cx="523789" cy="523789"/>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38106B-4E41-2A49-BEED-64057A647FC3}" type="datetimeFigureOut">
              <a:rPr lang="en-US" smtClean="0"/>
              <a:t>5/12/2014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5DE0BF-FC31-CF42-B277-648F05407F1C}" type="slidenum">
              <a:rPr lang="en-US" smtClean="0"/>
              <a:t>‹#›</a:t>
            </a:fld>
            <a:endParaRPr lang="en-US"/>
          </a:p>
        </p:txBody>
      </p:sp>
    </p:spTree>
    <p:extLst>
      <p:ext uri="{BB962C8B-B14F-4D97-AF65-F5344CB8AC3E}">
        <p14:creationId xmlns:p14="http://schemas.microsoft.com/office/powerpoint/2010/main" val="365013779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5/12/2014</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5/12/2014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5/12/2014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5/12/2014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5/12/2014</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5/12/2014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5/12/2014</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5/12/2014</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5/12/2014</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5/12/2014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5/12/2014</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5/12/2014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ohn.annapolis@verizon.net"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mailto:gershon.janssen@gmail.com"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Mobile_phon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microsoft.com/office/2007/relationships/diagramDrawing" Target="../diagrams/drawing2.xml"/><Relationship Id="rId13" Type="http://schemas.microsoft.com/office/2007/relationships/diagramDrawing" Target="../diagrams/drawing3.xml"/><Relationship Id="rId3" Type="http://schemas.openxmlformats.org/officeDocument/2006/relationships/image" Target="../media/image2.jpeg"/><Relationship Id="rId7" Type="http://schemas.openxmlformats.org/officeDocument/2006/relationships/diagramColors" Target="../diagrams/colors2.xml"/><Relationship Id="rId12" Type="http://schemas.openxmlformats.org/officeDocument/2006/relationships/diagramColors" Target="../diagrams/colors3.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QuickStyle" Target="../diagrams/quickStyle2.xml"/><Relationship Id="rId11" Type="http://schemas.openxmlformats.org/officeDocument/2006/relationships/diagramQuickStyle" Target="../diagrams/quickStyle3.xml"/><Relationship Id="rId5" Type="http://schemas.openxmlformats.org/officeDocument/2006/relationships/diagramLayout" Target="../diagrams/layout2.xml"/><Relationship Id="rId10" Type="http://schemas.openxmlformats.org/officeDocument/2006/relationships/diagramLayout" Target="../diagrams/layout3.xml"/><Relationship Id="rId4" Type="http://schemas.openxmlformats.org/officeDocument/2006/relationships/diagramData" Target="../diagrams/data2.xml"/><Relationship Id="rId9" Type="http://schemas.openxmlformats.org/officeDocument/2006/relationships/diagramData" Target="../diagrams/data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ytime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2"/>
            <a:ext cx="7772400" cy="4267200"/>
          </a:xfrm>
        </p:spPr>
        <p:txBody>
          <a:bodyPr/>
          <a:lstStyle/>
          <a:p>
            <a:r>
              <a:rPr lang="en-US" sz="3200" dirty="0" smtClean="0"/>
              <a:t>PMRM Overview and Privacy Management Analysis Tools Development</a:t>
            </a:r>
          </a:p>
        </p:txBody>
      </p:sp>
      <p:pic>
        <p:nvPicPr>
          <p:cNvPr id="4" name="Picture 3" descr="http://www1.gotomeeting.com/g2w/images/735745448/10217233011136752/embed.jpg"/>
          <p:cNvPicPr>
            <a:picLocks noChangeAspect="1" noChangeArrowheads="1"/>
          </p:cNvPicPr>
          <p:nvPr/>
        </p:nvPicPr>
        <p:blipFill>
          <a:blip r:embed="rId2"/>
          <a:srcRect/>
          <a:stretch>
            <a:fillRect/>
          </a:stretch>
        </p:blipFill>
        <p:spPr bwMode="auto">
          <a:xfrm>
            <a:off x="2608065" y="1147789"/>
            <a:ext cx="3909355" cy="406594"/>
          </a:xfrm>
          <a:prstGeom prst="rect">
            <a:avLst/>
          </a:prstGeom>
          <a:noFill/>
          <a:ln w="9525">
            <a:noFill/>
            <a:miter lim="800000"/>
            <a:headEnd/>
            <a:tailEnd/>
          </a:ln>
        </p:spPr>
      </p:pic>
      <p:sp>
        <p:nvSpPr>
          <p:cNvPr id="5" name="Subtitle 4"/>
          <p:cNvSpPr>
            <a:spLocks noGrp="1"/>
          </p:cNvSpPr>
          <p:nvPr>
            <p:ph type="subTitle" idx="1"/>
          </p:nvPr>
        </p:nvSpPr>
        <p:spPr/>
        <p:txBody>
          <a:bodyPr>
            <a:normAutofit fontScale="77500" lnSpcReduction="20000"/>
          </a:bodyPr>
          <a:lstStyle/>
          <a:p>
            <a:r>
              <a:rPr lang="en-US" dirty="0" smtClean="0">
                <a:solidFill>
                  <a:srgbClr val="000000"/>
                </a:solidFill>
              </a:rPr>
              <a:t>John Sabo</a:t>
            </a:r>
          </a:p>
          <a:p>
            <a:r>
              <a:rPr lang="en-US" dirty="0" smtClean="0">
                <a:solidFill>
                  <a:srgbClr val="000000"/>
                </a:solidFill>
                <a:hlinkClick r:id="rId3"/>
              </a:rPr>
              <a:t>John.annapolis@verizon.net</a:t>
            </a:r>
            <a:endParaRPr lang="en-US" dirty="0" smtClean="0">
              <a:solidFill>
                <a:srgbClr val="000000"/>
              </a:solidFill>
            </a:endParaRPr>
          </a:p>
          <a:p>
            <a:r>
              <a:rPr lang="en-US" dirty="0" smtClean="0">
                <a:solidFill>
                  <a:srgbClr val="000000"/>
                </a:solidFill>
              </a:rPr>
              <a:t>Gershon Janssen</a:t>
            </a:r>
          </a:p>
          <a:p>
            <a:r>
              <a:rPr lang="en-US" dirty="0" smtClean="0">
                <a:solidFill>
                  <a:srgbClr val="000000"/>
                </a:solidFill>
                <a:hlinkClick r:id="rId4"/>
              </a:rPr>
              <a:t>gershon.janssen@gmail.com</a:t>
            </a:r>
            <a:r>
              <a:rPr lang="en-US" dirty="0" smtClean="0">
                <a:solidFill>
                  <a:srgbClr val="000000"/>
                </a:solidFill>
              </a:rPr>
              <a:t> @</a:t>
            </a:r>
            <a:r>
              <a:rPr lang="en-US" dirty="0" err="1" smtClean="0">
                <a:solidFill>
                  <a:srgbClr val="000000"/>
                </a:solidFill>
              </a:rPr>
              <a:t>gershonjanssen</a:t>
            </a:r>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p:txBody>
      </p:sp>
    </p:spTree>
    <p:extLst>
      <p:ext uri="{BB962C8B-B14F-4D97-AF65-F5344CB8AC3E}">
        <p14:creationId xmlns:p14="http://schemas.microsoft.com/office/powerpoint/2010/main" val="4116343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1012"/>
          </a:xfrm>
        </p:spPr>
        <p:txBody>
          <a:bodyPr/>
          <a:lstStyle/>
          <a:p>
            <a:pPr>
              <a:lnSpc>
                <a:spcPct val="100000"/>
              </a:lnSpc>
            </a:pPr>
            <a:r>
              <a:rPr lang="en-US" sz="2800" dirty="0" smtClean="0"/>
              <a:t>PMRM Template </a:t>
            </a:r>
            <a:br>
              <a:rPr lang="en-US" sz="2800" dirty="0" smtClean="0"/>
            </a:br>
            <a:r>
              <a:rPr lang="en-US" sz="2800" dirty="0" smtClean="0"/>
              <a:t>Privacy Management Analysis (PMA)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92860559"/>
              </p:ext>
            </p:extLst>
          </p:nvPr>
        </p:nvGraphicFramePr>
        <p:xfrm>
          <a:off x="457200" y="161012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Left Arrow Callout 2"/>
          <p:cNvSpPr/>
          <p:nvPr/>
        </p:nvSpPr>
        <p:spPr>
          <a:xfrm>
            <a:off x="6240690" y="1408804"/>
            <a:ext cx="2004164" cy="914400"/>
          </a:xfrm>
          <a:prstGeom prst="leftArrow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Baseline Information</a:t>
            </a:r>
          </a:p>
        </p:txBody>
      </p:sp>
      <p:sp>
        <p:nvSpPr>
          <p:cNvPr id="5" name="Left Arrow Callout 4"/>
          <p:cNvSpPr/>
          <p:nvPr/>
        </p:nvSpPr>
        <p:spPr>
          <a:xfrm>
            <a:off x="6993119" y="3927952"/>
            <a:ext cx="1886718" cy="914400"/>
          </a:xfrm>
          <a:prstGeom prst="leftArrowCallout">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Applications and Data Subjects</a:t>
            </a:r>
            <a:endParaRPr lang="en-US" sz="1400" dirty="0"/>
          </a:p>
        </p:txBody>
      </p:sp>
      <p:sp>
        <p:nvSpPr>
          <p:cNvPr id="6" name="Left Arrow Callout 5"/>
          <p:cNvSpPr/>
          <p:nvPr/>
        </p:nvSpPr>
        <p:spPr>
          <a:xfrm>
            <a:off x="5903354" y="5678884"/>
            <a:ext cx="2609383" cy="914400"/>
          </a:xfrm>
          <a:prstGeom prst="leftArrowCallou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Technical, Managerial and Boundary Data</a:t>
            </a:r>
            <a:endParaRPr lang="en-US" sz="1400" dirty="0"/>
          </a:p>
        </p:txBody>
      </p:sp>
      <p:sp>
        <p:nvSpPr>
          <p:cNvPr id="7" name="Right Arrow Callout 6"/>
          <p:cNvSpPr/>
          <p:nvPr/>
        </p:nvSpPr>
        <p:spPr>
          <a:xfrm>
            <a:off x="457200" y="1678328"/>
            <a:ext cx="1797423" cy="1289751"/>
          </a:xfrm>
          <a:prstGeom prst="rightArrowCallout">
            <a:avLst/>
          </a:prstGeom>
          <a:solidFill>
            <a:schemeClr val="tx1">
              <a:lumMod val="50000"/>
              <a:lumOff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Policies, Controls and Supporting  Services/Functions</a:t>
            </a:r>
            <a:endParaRPr lang="en-US" sz="1400" dirty="0"/>
          </a:p>
        </p:txBody>
      </p:sp>
    </p:spTree>
    <p:extLst>
      <p:ext uri="{BB962C8B-B14F-4D97-AF65-F5344CB8AC3E}">
        <p14:creationId xmlns:p14="http://schemas.microsoft.com/office/powerpoint/2010/main" val="36847725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1.gotomeeting.com/g2w/images/735745448/10217233011136752/embed.jpg"/>
          <p:cNvPicPr>
            <a:picLocks noChangeAspect="1" noChangeArrowheads="1"/>
          </p:cNvPicPr>
          <p:nvPr/>
        </p:nvPicPr>
        <p:blipFill>
          <a:blip r:embed="rId2"/>
          <a:srcRect/>
          <a:stretch>
            <a:fillRect/>
          </a:stretch>
        </p:blipFill>
        <p:spPr bwMode="auto">
          <a:xfrm>
            <a:off x="3257118" y="6202695"/>
            <a:ext cx="2307748" cy="240018"/>
          </a:xfrm>
          <a:prstGeom prst="rect">
            <a:avLst/>
          </a:prstGeom>
          <a:noFill/>
          <a:ln w="9525">
            <a:noFill/>
            <a:miter lim="800000"/>
            <a:headEnd/>
            <a:tailEnd/>
          </a:ln>
        </p:spPr>
      </p:pic>
      <p:sp>
        <p:nvSpPr>
          <p:cNvPr id="6" name="Oval 5"/>
          <p:cNvSpPr/>
          <p:nvPr/>
        </p:nvSpPr>
        <p:spPr>
          <a:xfrm>
            <a:off x="1066626" y="161927"/>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664360" y="281277"/>
            <a:ext cx="3666388" cy="523220"/>
          </a:xfrm>
          <a:prstGeom prst="rect">
            <a:avLst/>
          </a:prstGeom>
          <a:noFill/>
        </p:spPr>
        <p:txBody>
          <a:bodyPr wrap="none" rtlCol="0">
            <a:spAutoFit/>
          </a:bodyPr>
          <a:lstStyle/>
          <a:p>
            <a:r>
              <a:rPr lang="nl-NL" sz="2800" b="1" dirty="0" smtClean="0"/>
              <a:t>Baseline Information</a:t>
            </a:r>
            <a:endParaRPr lang="en-US" sz="2800" b="1" dirty="0"/>
          </a:p>
        </p:txBody>
      </p:sp>
      <p:sp>
        <p:nvSpPr>
          <p:cNvPr id="11" name="TextBox 10"/>
          <p:cNvSpPr txBox="1"/>
          <p:nvPr/>
        </p:nvSpPr>
        <p:spPr>
          <a:xfrm>
            <a:off x="3257118" y="824683"/>
            <a:ext cx="2121093" cy="461665"/>
          </a:xfrm>
          <a:prstGeom prst="rect">
            <a:avLst/>
          </a:prstGeom>
          <a:noFill/>
        </p:spPr>
        <p:txBody>
          <a:bodyPr wrap="none" rtlCol="0">
            <a:spAutoFit/>
          </a:bodyPr>
          <a:lstStyle/>
          <a:p>
            <a:r>
              <a:rPr lang="nl-NL" sz="2400" dirty="0" err="1" smtClean="0"/>
              <a:t>Use</a:t>
            </a:r>
            <a:r>
              <a:rPr lang="nl-NL" sz="2400" dirty="0" smtClean="0"/>
              <a:t> </a:t>
            </a:r>
            <a:r>
              <a:rPr lang="nl-NL" sz="2400" dirty="0"/>
              <a:t>Case </a:t>
            </a:r>
            <a:r>
              <a:rPr lang="nl-NL" sz="2400" dirty="0" err="1"/>
              <a:t>Title</a:t>
            </a:r>
            <a:endParaRPr lang="en-US" sz="2400" dirty="0"/>
          </a:p>
        </p:txBody>
      </p:sp>
      <p:cxnSp>
        <p:nvCxnSpPr>
          <p:cNvPr id="12" name="Elbow Connector 11"/>
          <p:cNvCxnSpPr>
            <a:stCxn id="6" idx="7"/>
            <a:endCxn id="9" idx="1"/>
          </p:cNvCxnSpPr>
          <p:nvPr/>
        </p:nvCxnSpPr>
        <p:spPr>
          <a:xfrm rot="16200000" flipH="1">
            <a:off x="1860020" y="-261453"/>
            <a:ext cx="330236" cy="1278444"/>
          </a:xfrm>
          <a:prstGeom prst="bentConnector4">
            <a:avLst>
              <a:gd name="adj1" fmla="val -2884"/>
              <a:gd name="adj2" fmla="val 5214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a:off x="2992582" y="804497"/>
            <a:ext cx="264536" cy="251019"/>
          </a:xfrm>
          <a:prstGeom prst="bentConnector3">
            <a:avLst>
              <a:gd name="adj1" fmla="val -368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3560619"/>
            <a:ext cx="8132618"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752286" y="1866626"/>
            <a:ext cx="5528949" cy="461665"/>
          </a:xfrm>
          <a:prstGeom prst="rect">
            <a:avLst/>
          </a:prstGeom>
          <a:noFill/>
        </p:spPr>
        <p:txBody>
          <a:bodyPr wrap="none" rtlCol="0">
            <a:spAutoFit/>
          </a:bodyPr>
          <a:lstStyle/>
          <a:p>
            <a:r>
              <a:rPr lang="nl-NL" sz="2400" dirty="0" smtClean="0"/>
              <a:t>A short </a:t>
            </a:r>
            <a:r>
              <a:rPr lang="nl-NL" sz="2400" dirty="0" err="1" smtClean="0"/>
              <a:t>descriptive</a:t>
            </a:r>
            <a:r>
              <a:rPr lang="nl-NL" sz="2400" dirty="0" smtClean="0"/>
              <a:t> </a:t>
            </a:r>
            <a:r>
              <a:rPr lang="nl-NL" sz="2400" dirty="0" err="1" smtClean="0"/>
              <a:t>title</a:t>
            </a:r>
            <a:r>
              <a:rPr lang="nl-NL" sz="2400" dirty="0" smtClean="0"/>
              <a:t> </a:t>
            </a:r>
            <a:r>
              <a:rPr lang="nl-NL" sz="2400" dirty="0" err="1" smtClean="0"/>
              <a:t>for</a:t>
            </a:r>
            <a:r>
              <a:rPr lang="nl-NL" sz="2400" dirty="0" smtClean="0"/>
              <a:t> the </a:t>
            </a:r>
            <a:r>
              <a:rPr lang="nl-NL" sz="2400" dirty="0" err="1" smtClean="0"/>
              <a:t>use</a:t>
            </a:r>
            <a:r>
              <a:rPr lang="nl-NL" sz="2400" dirty="0" smtClean="0"/>
              <a:t> case</a:t>
            </a:r>
            <a:endParaRPr lang="en-US" sz="2400" dirty="0"/>
          </a:p>
        </p:txBody>
      </p:sp>
      <p:sp>
        <p:nvSpPr>
          <p:cNvPr id="29" name="TextBox 28"/>
          <p:cNvSpPr txBox="1"/>
          <p:nvPr/>
        </p:nvSpPr>
        <p:spPr>
          <a:xfrm>
            <a:off x="436859" y="3947435"/>
            <a:ext cx="8194523" cy="830997"/>
          </a:xfrm>
          <a:prstGeom prst="rect">
            <a:avLst/>
          </a:prstGeom>
          <a:noFill/>
        </p:spPr>
        <p:txBody>
          <a:bodyPr wrap="square" rtlCol="0">
            <a:spAutoFit/>
          </a:bodyPr>
          <a:lstStyle/>
          <a:p>
            <a:r>
              <a:rPr lang="nl-NL" sz="2400" i="1" dirty="0" smtClean="0"/>
              <a:t>ACME Insurance Company </a:t>
            </a:r>
            <a:r>
              <a:rPr lang="nl-NL" sz="2400" i="1" dirty="0" err="1" smtClean="0"/>
              <a:t>Vehical</a:t>
            </a:r>
            <a:r>
              <a:rPr lang="nl-NL" sz="2400" i="1" dirty="0" smtClean="0"/>
              <a:t> Data Tracking </a:t>
            </a:r>
            <a:r>
              <a:rPr lang="nl-NL" sz="2400" i="1" dirty="0" err="1" smtClean="0"/>
              <a:t>for</a:t>
            </a:r>
            <a:r>
              <a:rPr lang="nl-NL" sz="2400" i="1" dirty="0" smtClean="0"/>
              <a:t> </a:t>
            </a:r>
            <a:r>
              <a:rPr lang="nl-NL" sz="2400" i="1" dirty="0" err="1" smtClean="0"/>
              <a:t>Reduced</a:t>
            </a:r>
            <a:r>
              <a:rPr lang="nl-NL" sz="2400" i="1" dirty="0" smtClean="0"/>
              <a:t> Premiums</a:t>
            </a:r>
            <a:endParaRPr lang="en-US" sz="2400" i="1" dirty="0"/>
          </a:p>
        </p:txBody>
      </p:sp>
    </p:spTree>
    <p:extLst>
      <p:ext uri="{BB962C8B-B14F-4D97-AF65-F5344CB8AC3E}">
        <p14:creationId xmlns:p14="http://schemas.microsoft.com/office/powerpoint/2010/main" val="4184922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1.gotomeeting.com/g2w/images/735745448/10217233011136752/embed.jpg"/>
          <p:cNvPicPr>
            <a:picLocks noChangeAspect="1" noChangeArrowheads="1"/>
          </p:cNvPicPr>
          <p:nvPr/>
        </p:nvPicPr>
        <p:blipFill>
          <a:blip r:embed="rId2"/>
          <a:srcRect/>
          <a:stretch>
            <a:fillRect/>
          </a:stretch>
        </p:blipFill>
        <p:spPr bwMode="auto">
          <a:xfrm>
            <a:off x="3257118" y="6202695"/>
            <a:ext cx="2307748" cy="240018"/>
          </a:xfrm>
          <a:prstGeom prst="rect">
            <a:avLst/>
          </a:prstGeom>
          <a:noFill/>
          <a:ln w="9525">
            <a:noFill/>
            <a:miter lim="800000"/>
            <a:headEnd/>
            <a:tailEnd/>
          </a:ln>
        </p:spPr>
      </p:pic>
      <p:sp>
        <p:nvSpPr>
          <p:cNvPr id="6" name="Oval 5"/>
          <p:cNvSpPr/>
          <p:nvPr/>
        </p:nvSpPr>
        <p:spPr>
          <a:xfrm>
            <a:off x="1482261" y="281277"/>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rotWithShape="1">
          <a:blip r:embed="rId3"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664360" y="281277"/>
            <a:ext cx="3666388" cy="523220"/>
          </a:xfrm>
          <a:prstGeom prst="rect">
            <a:avLst/>
          </a:prstGeom>
          <a:noFill/>
        </p:spPr>
        <p:txBody>
          <a:bodyPr wrap="none" rtlCol="0">
            <a:spAutoFit/>
          </a:bodyPr>
          <a:lstStyle/>
          <a:p>
            <a:r>
              <a:rPr lang="nl-NL" sz="2800" b="1" dirty="0" smtClean="0"/>
              <a:t>Baseline Information</a:t>
            </a:r>
            <a:endParaRPr lang="en-US" sz="2800" b="1" dirty="0"/>
          </a:p>
        </p:txBody>
      </p:sp>
      <p:sp>
        <p:nvSpPr>
          <p:cNvPr id="11" name="TextBox 10"/>
          <p:cNvSpPr txBox="1"/>
          <p:nvPr/>
        </p:nvSpPr>
        <p:spPr>
          <a:xfrm>
            <a:off x="3257118" y="824683"/>
            <a:ext cx="3105337" cy="461665"/>
          </a:xfrm>
          <a:prstGeom prst="rect">
            <a:avLst/>
          </a:prstGeom>
          <a:noFill/>
        </p:spPr>
        <p:txBody>
          <a:bodyPr wrap="none" rtlCol="0">
            <a:spAutoFit/>
          </a:bodyPr>
          <a:lstStyle/>
          <a:p>
            <a:r>
              <a:rPr lang="en-US" sz="2400" dirty="0" smtClean="0"/>
              <a:t>Category </a:t>
            </a:r>
            <a:r>
              <a:rPr lang="en-US" sz="2400" dirty="0"/>
              <a:t>of Use Case</a:t>
            </a:r>
          </a:p>
        </p:txBody>
      </p:sp>
      <p:cxnSp>
        <p:nvCxnSpPr>
          <p:cNvPr id="12" name="Elbow Connector 11"/>
          <p:cNvCxnSpPr>
            <a:stCxn id="6" idx="7"/>
            <a:endCxn id="9" idx="1"/>
          </p:cNvCxnSpPr>
          <p:nvPr/>
        </p:nvCxnSpPr>
        <p:spPr>
          <a:xfrm rot="16200000" flipH="1">
            <a:off x="2127512" y="6040"/>
            <a:ext cx="210886" cy="862809"/>
          </a:xfrm>
          <a:prstGeom prst="bentConnector4">
            <a:avLst>
              <a:gd name="adj1" fmla="val -9855"/>
              <a:gd name="adj2" fmla="val 53175"/>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a:off x="2992582" y="804497"/>
            <a:ext cx="264536" cy="251019"/>
          </a:xfrm>
          <a:prstGeom prst="bentConnector3">
            <a:avLst>
              <a:gd name="adj1" fmla="val -237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3560619"/>
            <a:ext cx="8132618"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752287" y="1866626"/>
            <a:ext cx="5879096" cy="1200329"/>
          </a:xfrm>
          <a:prstGeom prst="rect">
            <a:avLst/>
          </a:prstGeom>
          <a:noFill/>
        </p:spPr>
        <p:txBody>
          <a:bodyPr wrap="square" rtlCol="0">
            <a:spAutoFit/>
          </a:bodyPr>
          <a:lstStyle/>
          <a:p>
            <a:r>
              <a:rPr lang="nl-NL" sz="2400" dirty="0" smtClean="0"/>
              <a:t>e.g. Application </a:t>
            </a:r>
            <a:r>
              <a:rPr lang="nl-NL" sz="2400" dirty="0" err="1" smtClean="0"/>
              <a:t>categories</a:t>
            </a:r>
            <a:r>
              <a:rPr lang="nl-NL" sz="2400" dirty="0" smtClean="0"/>
              <a:t> </a:t>
            </a:r>
            <a:r>
              <a:rPr lang="nl-NL" sz="2400" dirty="0" err="1" smtClean="0"/>
              <a:t>such</a:t>
            </a:r>
            <a:r>
              <a:rPr lang="nl-NL" sz="2400" dirty="0" smtClean="0"/>
              <a:t> as “Online Banking” or Model </a:t>
            </a:r>
            <a:r>
              <a:rPr lang="nl-NL" sz="2400" dirty="0" err="1" smtClean="0"/>
              <a:t>categories</a:t>
            </a:r>
            <a:r>
              <a:rPr lang="nl-NL" sz="2400" dirty="0" smtClean="0"/>
              <a:t> </a:t>
            </a:r>
            <a:r>
              <a:rPr lang="nl-NL" sz="2400" dirty="0" err="1" smtClean="0"/>
              <a:t>such</a:t>
            </a:r>
            <a:r>
              <a:rPr lang="nl-NL" sz="2400" dirty="0" smtClean="0"/>
              <a:t> as “</a:t>
            </a:r>
            <a:r>
              <a:rPr lang="nl-NL" sz="2400" dirty="0" err="1" smtClean="0"/>
              <a:t>Two</a:t>
            </a:r>
            <a:r>
              <a:rPr lang="nl-NL" sz="2400" dirty="0" smtClean="0"/>
              <a:t> Domain”.</a:t>
            </a:r>
            <a:endParaRPr lang="en-US" sz="2400" dirty="0"/>
          </a:p>
        </p:txBody>
      </p:sp>
      <p:sp>
        <p:nvSpPr>
          <p:cNvPr id="29" name="TextBox 28"/>
          <p:cNvSpPr txBox="1"/>
          <p:nvPr/>
        </p:nvSpPr>
        <p:spPr>
          <a:xfrm>
            <a:off x="436859" y="3947435"/>
            <a:ext cx="8194523" cy="461665"/>
          </a:xfrm>
          <a:prstGeom prst="rect">
            <a:avLst/>
          </a:prstGeom>
          <a:noFill/>
        </p:spPr>
        <p:txBody>
          <a:bodyPr wrap="square" rtlCol="0">
            <a:spAutoFit/>
          </a:bodyPr>
          <a:lstStyle/>
          <a:p>
            <a:r>
              <a:rPr lang="nl-NL" sz="2400" i="1" dirty="0" smtClean="0"/>
              <a:t>Mobile-</a:t>
            </a:r>
            <a:r>
              <a:rPr lang="nl-NL" sz="2400" i="1" dirty="0" err="1" smtClean="0"/>
              <a:t>Vehicular</a:t>
            </a:r>
            <a:endParaRPr lang="en-US" sz="2400" i="1" dirty="0"/>
          </a:p>
        </p:txBody>
      </p:sp>
    </p:spTree>
    <p:extLst>
      <p:ext uri="{BB962C8B-B14F-4D97-AF65-F5344CB8AC3E}">
        <p14:creationId xmlns:p14="http://schemas.microsoft.com/office/powerpoint/2010/main" val="754292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http://www1.gotomeeting.com/g2w/images/735745448/10217233011136752/embed.jpg"/>
          <p:cNvPicPr>
            <a:picLocks noChangeAspect="1" noChangeArrowheads="1"/>
          </p:cNvPicPr>
          <p:nvPr/>
        </p:nvPicPr>
        <p:blipFill>
          <a:blip r:embed="rId3"/>
          <a:srcRect/>
          <a:stretch>
            <a:fillRect/>
          </a:stretch>
        </p:blipFill>
        <p:spPr bwMode="auto">
          <a:xfrm>
            <a:off x="3257118" y="6202695"/>
            <a:ext cx="2307748" cy="240018"/>
          </a:xfrm>
          <a:prstGeom prst="rect">
            <a:avLst/>
          </a:prstGeom>
          <a:noFill/>
          <a:ln w="9525">
            <a:noFill/>
            <a:miter lim="800000"/>
            <a:headEnd/>
            <a:tailEnd/>
          </a:ln>
        </p:spPr>
      </p:pic>
      <p:sp>
        <p:nvSpPr>
          <p:cNvPr id="6" name="Oval 5"/>
          <p:cNvSpPr/>
          <p:nvPr/>
        </p:nvSpPr>
        <p:spPr>
          <a:xfrm>
            <a:off x="1782500" y="577292"/>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3666388" cy="523220"/>
          </a:xfrm>
          <a:prstGeom prst="rect">
            <a:avLst/>
          </a:prstGeom>
          <a:noFill/>
        </p:spPr>
        <p:txBody>
          <a:bodyPr wrap="none" rtlCol="0">
            <a:spAutoFit/>
          </a:bodyPr>
          <a:lstStyle/>
          <a:p>
            <a:r>
              <a:rPr lang="nl-NL" sz="2800" b="1" dirty="0" smtClean="0"/>
              <a:t>Baseline Information</a:t>
            </a:r>
            <a:endParaRPr lang="en-US" sz="2800" b="1" dirty="0"/>
          </a:p>
        </p:txBody>
      </p:sp>
      <p:sp>
        <p:nvSpPr>
          <p:cNvPr id="11" name="TextBox 10"/>
          <p:cNvSpPr txBox="1"/>
          <p:nvPr/>
        </p:nvSpPr>
        <p:spPr>
          <a:xfrm>
            <a:off x="3257118" y="824683"/>
            <a:ext cx="3090911" cy="461665"/>
          </a:xfrm>
          <a:prstGeom prst="rect">
            <a:avLst/>
          </a:prstGeom>
          <a:noFill/>
        </p:spPr>
        <p:txBody>
          <a:bodyPr wrap="none" rtlCol="0">
            <a:spAutoFit/>
          </a:bodyPr>
          <a:lstStyle/>
          <a:p>
            <a:r>
              <a:rPr lang="en-US" sz="2400" dirty="0" smtClean="0"/>
              <a:t>Use Case Description</a:t>
            </a:r>
            <a:endParaRPr lang="en-US" sz="2400" dirty="0"/>
          </a:p>
        </p:txBody>
      </p:sp>
      <p:cxnSp>
        <p:nvCxnSpPr>
          <p:cNvPr id="12" name="Elbow Connector 11"/>
          <p:cNvCxnSpPr>
            <a:stCxn id="6" idx="7"/>
            <a:endCxn id="9" idx="1"/>
          </p:cNvCxnSpPr>
          <p:nvPr/>
        </p:nvCxnSpPr>
        <p:spPr>
          <a:xfrm rot="5400000" flipH="1" flipV="1">
            <a:off x="2340511" y="304167"/>
            <a:ext cx="85129" cy="56257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a:off x="2992582" y="804497"/>
            <a:ext cx="264536" cy="251019"/>
          </a:xfrm>
          <a:prstGeom prst="bentConnector3">
            <a:avLst>
              <a:gd name="adj1" fmla="val 439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2549237"/>
            <a:ext cx="8132618"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752287" y="1866626"/>
            <a:ext cx="5879096" cy="461665"/>
          </a:xfrm>
          <a:prstGeom prst="rect">
            <a:avLst/>
          </a:prstGeom>
          <a:noFill/>
        </p:spPr>
        <p:txBody>
          <a:bodyPr wrap="square" rtlCol="0">
            <a:spAutoFit/>
          </a:bodyPr>
          <a:lstStyle/>
          <a:p>
            <a:r>
              <a:rPr lang="nl-NL" sz="2400" dirty="0" smtClean="0"/>
              <a:t>High-level synopsis of the </a:t>
            </a:r>
            <a:r>
              <a:rPr lang="nl-NL" sz="2400" dirty="0" err="1" smtClean="0"/>
              <a:t>use</a:t>
            </a:r>
            <a:r>
              <a:rPr lang="nl-NL" sz="2400" dirty="0" smtClean="0"/>
              <a:t> case.</a:t>
            </a:r>
            <a:endParaRPr lang="en-US" sz="2400" dirty="0"/>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2220" y="2743801"/>
            <a:ext cx="6680973" cy="3894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1960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http://www1.gotomeeting.com/g2w/images/735745448/10217233011136752/embed.jpg"/>
          <p:cNvPicPr>
            <a:picLocks noChangeAspect="1" noChangeArrowheads="1"/>
          </p:cNvPicPr>
          <p:nvPr/>
        </p:nvPicPr>
        <p:blipFill>
          <a:blip r:embed="rId3"/>
          <a:srcRect/>
          <a:stretch>
            <a:fillRect/>
          </a:stretch>
        </p:blipFill>
        <p:spPr bwMode="auto">
          <a:xfrm>
            <a:off x="3257118" y="6202695"/>
            <a:ext cx="2307748" cy="240018"/>
          </a:xfrm>
          <a:prstGeom prst="rect">
            <a:avLst/>
          </a:prstGeom>
          <a:noFill/>
          <a:ln w="9525">
            <a:noFill/>
            <a:miter lim="800000"/>
            <a:headEnd/>
            <a:tailEnd/>
          </a:ln>
        </p:spPr>
      </p:pic>
      <p:sp>
        <p:nvSpPr>
          <p:cNvPr id="6" name="Oval 5"/>
          <p:cNvSpPr/>
          <p:nvPr/>
        </p:nvSpPr>
        <p:spPr>
          <a:xfrm>
            <a:off x="1884100" y="985721"/>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5362365" cy="523220"/>
          </a:xfrm>
          <a:prstGeom prst="rect">
            <a:avLst/>
          </a:prstGeom>
          <a:noFill/>
        </p:spPr>
        <p:txBody>
          <a:bodyPr wrap="none" rtlCol="0">
            <a:spAutoFit/>
          </a:bodyPr>
          <a:lstStyle/>
          <a:p>
            <a:r>
              <a:rPr lang="nl-NL" sz="2800" b="1" dirty="0" smtClean="0"/>
              <a:t>Applications </a:t>
            </a:r>
            <a:r>
              <a:rPr lang="nl-NL" sz="2800" b="1" dirty="0" err="1"/>
              <a:t>and</a:t>
            </a:r>
            <a:r>
              <a:rPr lang="nl-NL" sz="2800" b="1" dirty="0"/>
              <a:t> Data Subjects</a:t>
            </a:r>
            <a:endParaRPr lang="en-US" sz="2800" b="1" dirty="0"/>
          </a:p>
        </p:txBody>
      </p:sp>
      <p:sp>
        <p:nvSpPr>
          <p:cNvPr id="11" name="TextBox 10"/>
          <p:cNvSpPr txBox="1"/>
          <p:nvPr/>
        </p:nvSpPr>
        <p:spPr>
          <a:xfrm>
            <a:off x="3257118" y="824683"/>
            <a:ext cx="5596404" cy="461665"/>
          </a:xfrm>
          <a:prstGeom prst="rect">
            <a:avLst/>
          </a:prstGeom>
          <a:noFill/>
        </p:spPr>
        <p:txBody>
          <a:bodyPr wrap="none" rtlCol="0">
            <a:spAutoFit/>
          </a:bodyPr>
          <a:lstStyle/>
          <a:p>
            <a:r>
              <a:rPr lang="en-US" sz="2400" dirty="0" smtClean="0"/>
              <a:t>Applications </a:t>
            </a:r>
            <a:r>
              <a:rPr lang="en-US" sz="2400" dirty="0"/>
              <a:t>associated with Use Case</a:t>
            </a:r>
          </a:p>
        </p:txBody>
      </p:sp>
      <p:cxnSp>
        <p:nvCxnSpPr>
          <p:cNvPr id="12" name="Elbow Connector 11"/>
          <p:cNvCxnSpPr>
            <a:stCxn id="6" idx="7"/>
            <a:endCxn id="9" idx="1"/>
          </p:cNvCxnSpPr>
          <p:nvPr/>
        </p:nvCxnSpPr>
        <p:spPr>
          <a:xfrm rot="5400000" flipH="1" flipV="1">
            <a:off x="2187096" y="559181"/>
            <a:ext cx="493558" cy="460970"/>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a:off x="2992582" y="804497"/>
            <a:ext cx="264536" cy="251019"/>
          </a:xfrm>
          <a:prstGeom prst="bentConnector3">
            <a:avLst>
              <a:gd name="adj1" fmla="val 199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3023805"/>
            <a:ext cx="8132618"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752287" y="1700366"/>
            <a:ext cx="5879096" cy="1323439"/>
          </a:xfrm>
          <a:prstGeom prst="rect">
            <a:avLst/>
          </a:prstGeom>
          <a:noFill/>
        </p:spPr>
        <p:txBody>
          <a:bodyPr wrap="square" rtlCol="0">
            <a:spAutoFit/>
          </a:bodyPr>
          <a:lstStyle/>
          <a:p>
            <a:r>
              <a:rPr lang="en-US" sz="2000" dirty="0"/>
              <a:t>Relevant applications and products where personal information is communicated, created, processed, stored or deleted and requiring software development</a:t>
            </a:r>
          </a:p>
        </p:txBody>
      </p:sp>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6220" y="3085593"/>
            <a:ext cx="6257925" cy="364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09549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http://www1.gotomeeting.com/g2w/images/735745448/10217233011136752/embed.jpg"/>
          <p:cNvPicPr>
            <a:picLocks noChangeAspect="1" noChangeArrowheads="1"/>
          </p:cNvPicPr>
          <p:nvPr/>
        </p:nvPicPr>
        <p:blipFill>
          <a:blip r:embed="rId3"/>
          <a:srcRect/>
          <a:stretch>
            <a:fillRect/>
          </a:stretch>
        </p:blipFill>
        <p:spPr bwMode="auto">
          <a:xfrm>
            <a:off x="3257118" y="6202695"/>
            <a:ext cx="2307748" cy="240018"/>
          </a:xfrm>
          <a:prstGeom prst="rect">
            <a:avLst/>
          </a:prstGeom>
          <a:noFill/>
          <a:ln w="9525">
            <a:noFill/>
            <a:miter lim="800000"/>
            <a:headEnd/>
            <a:tailEnd/>
          </a:ln>
        </p:spPr>
      </p:pic>
      <p:sp>
        <p:nvSpPr>
          <p:cNvPr id="6" name="Oval 5"/>
          <p:cNvSpPr/>
          <p:nvPr/>
        </p:nvSpPr>
        <p:spPr>
          <a:xfrm>
            <a:off x="1776150" y="1402195"/>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5362365" cy="523220"/>
          </a:xfrm>
          <a:prstGeom prst="rect">
            <a:avLst/>
          </a:prstGeom>
          <a:noFill/>
        </p:spPr>
        <p:txBody>
          <a:bodyPr wrap="none" rtlCol="0">
            <a:spAutoFit/>
          </a:bodyPr>
          <a:lstStyle/>
          <a:p>
            <a:r>
              <a:rPr lang="nl-NL" sz="2800" b="1" dirty="0" smtClean="0"/>
              <a:t>Applications </a:t>
            </a:r>
            <a:r>
              <a:rPr lang="nl-NL" sz="2800" b="1" dirty="0" err="1"/>
              <a:t>and</a:t>
            </a:r>
            <a:r>
              <a:rPr lang="nl-NL" sz="2800" b="1" dirty="0"/>
              <a:t> Data Subjects</a:t>
            </a:r>
            <a:endParaRPr lang="en-US" sz="2800" b="1" dirty="0"/>
          </a:p>
        </p:txBody>
      </p:sp>
      <p:sp>
        <p:nvSpPr>
          <p:cNvPr id="11" name="TextBox 10"/>
          <p:cNvSpPr txBox="1"/>
          <p:nvPr/>
        </p:nvSpPr>
        <p:spPr>
          <a:xfrm>
            <a:off x="3257118" y="824683"/>
            <a:ext cx="5684569" cy="461665"/>
          </a:xfrm>
          <a:prstGeom prst="rect">
            <a:avLst/>
          </a:prstGeom>
          <a:noFill/>
        </p:spPr>
        <p:txBody>
          <a:bodyPr wrap="none" rtlCol="0">
            <a:spAutoFit/>
          </a:bodyPr>
          <a:lstStyle/>
          <a:p>
            <a:r>
              <a:rPr lang="en-US" sz="2400" dirty="0"/>
              <a:t>Data subject(s) associated with Use Case</a:t>
            </a:r>
          </a:p>
        </p:txBody>
      </p:sp>
      <p:cxnSp>
        <p:nvCxnSpPr>
          <p:cNvPr id="12" name="Elbow Connector 11"/>
          <p:cNvCxnSpPr>
            <a:stCxn id="6" idx="6"/>
            <a:endCxn id="9" idx="1"/>
          </p:cNvCxnSpPr>
          <p:nvPr/>
        </p:nvCxnSpPr>
        <p:spPr>
          <a:xfrm flipV="1">
            <a:off x="2150222" y="542887"/>
            <a:ext cx="514138" cy="1032490"/>
          </a:xfrm>
          <a:prstGeom prst="bentConnector3">
            <a:avLst>
              <a:gd name="adj1" fmla="val 31137"/>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a:off x="2992582" y="804497"/>
            <a:ext cx="264536" cy="251019"/>
          </a:xfrm>
          <a:prstGeom prst="bentConnector3">
            <a:avLst>
              <a:gd name="adj1" fmla="val -761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5" y="3445523"/>
            <a:ext cx="8132618"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752287" y="1866626"/>
            <a:ext cx="5879096" cy="830997"/>
          </a:xfrm>
          <a:prstGeom prst="rect">
            <a:avLst/>
          </a:prstGeom>
          <a:noFill/>
        </p:spPr>
        <p:txBody>
          <a:bodyPr wrap="square" rtlCol="0">
            <a:spAutoFit/>
          </a:bodyPr>
          <a:lstStyle/>
          <a:p>
            <a:r>
              <a:rPr lang="en-US" sz="2400" dirty="0"/>
              <a:t>Include any data subjects associated with any of the applications in the use </a:t>
            </a:r>
            <a:r>
              <a:rPr lang="en-US" sz="2400" dirty="0" smtClean="0"/>
              <a:t>case.</a:t>
            </a:r>
            <a:endParaRPr lang="en-US" sz="2400" dirty="0"/>
          </a:p>
        </p:txBody>
      </p:sp>
      <p:sp>
        <p:nvSpPr>
          <p:cNvPr id="18" name="TextBox 17"/>
          <p:cNvSpPr txBox="1"/>
          <p:nvPr/>
        </p:nvSpPr>
        <p:spPr>
          <a:xfrm>
            <a:off x="436859" y="3628770"/>
            <a:ext cx="8194523" cy="830997"/>
          </a:xfrm>
          <a:prstGeom prst="rect">
            <a:avLst/>
          </a:prstGeom>
          <a:noFill/>
        </p:spPr>
        <p:txBody>
          <a:bodyPr wrap="square" rtlCol="0">
            <a:spAutoFit/>
          </a:bodyPr>
          <a:lstStyle/>
          <a:p>
            <a:pPr marL="342900" indent="-342900">
              <a:buFont typeface="Arial" pitchFamily="34" charset="0"/>
              <a:buChar char="•"/>
            </a:pPr>
            <a:r>
              <a:rPr lang="en-US" sz="2400" i="1" dirty="0"/>
              <a:t>The registered Insured person associated with the vehicle VIN</a:t>
            </a:r>
          </a:p>
          <a:p>
            <a:pPr marL="342900" indent="-342900">
              <a:buFont typeface="Arial" pitchFamily="34" charset="0"/>
              <a:buChar char="•"/>
            </a:pPr>
            <a:r>
              <a:rPr lang="en-US" sz="2400" i="1" dirty="0"/>
              <a:t>Other drivers designated by the vehicle owner</a:t>
            </a:r>
          </a:p>
        </p:txBody>
      </p:sp>
      <p:pic>
        <p:nvPicPr>
          <p:cNvPr id="19"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l="27030" t="50000" r="27763"/>
          <a:stretch/>
        </p:blipFill>
        <p:spPr bwMode="auto">
          <a:xfrm>
            <a:off x="3257118" y="4698490"/>
            <a:ext cx="3020291" cy="1947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8951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2507673" y="1783496"/>
            <a:ext cx="6123710" cy="2246769"/>
          </a:xfrm>
          <a:prstGeom prst="rect">
            <a:avLst/>
          </a:prstGeom>
          <a:noFill/>
        </p:spPr>
        <p:txBody>
          <a:bodyPr wrap="square" rtlCol="0">
            <a:spAutoFit/>
          </a:bodyPr>
          <a:lstStyle/>
          <a:p>
            <a:r>
              <a:rPr lang="en-US" sz="2000" dirty="0" smtClean="0"/>
              <a:t>The </a:t>
            </a:r>
            <a:r>
              <a:rPr lang="en-US" sz="2000" dirty="0"/>
              <a:t>PI and PII collected, created, communicated, </a:t>
            </a:r>
            <a:r>
              <a:rPr lang="en-US" sz="2000" dirty="0" smtClean="0"/>
              <a:t>processed</a:t>
            </a:r>
            <a:r>
              <a:rPr lang="en-US" sz="2000" dirty="0"/>
              <a:t>, stored or deleted within privacy domains or systems, applications or </a:t>
            </a:r>
            <a:r>
              <a:rPr lang="en-US" sz="2000" dirty="0" smtClean="0"/>
              <a:t>products.</a:t>
            </a:r>
          </a:p>
          <a:p>
            <a:pPr marL="342900" indent="-342900">
              <a:buFont typeface="Arial" pitchFamily="34" charset="0"/>
              <a:buChar char="•"/>
            </a:pPr>
            <a:r>
              <a:rPr lang="en-US" sz="2000" dirty="0" smtClean="0"/>
              <a:t>per </a:t>
            </a:r>
            <a:r>
              <a:rPr lang="en-US" sz="2000" dirty="0"/>
              <a:t>domain, system, application or product depending on level of use case </a:t>
            </a:r>
            <a:r>
              <a:rPr lang="en-US" sz="2000" dirty="0" smtClean="0"/>
              <a:t>development</a:t>
            </a:r>
          </a:p>
          <a:p>
            <a:pPr marL="342900" indent="-342900">
              <a:buFont typeface="Arial" pitchFamily="34" charset="0"/>
              <a:buChar char="•"/>
            </a:pPr>
            <a:r>
              <a:rPr lang="en-US" sz="2000" dirty="0" smtClean="0"/>
              <a:t>including </a:t>
            </a:r>
            <a:r>
              <a:rPr lang="en-US" sz="2000" dirty="0"/>
              <a:t>incoming, internally generated and outgoing PI </a:t>
            </a:r>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http://www1.gotomeeting.com/g2w/images/735745448/10217233011136752/embed.jpg"/>
          <p:cNvPicPr>
            <a:picLocks noChangeAspect="1" noChangeArrowheads="1"/>
          </p:cNvPicPr>
          <p:nvPr/>
        </p:nvPicPr>
        <p:blipFill>
          <a:blip r:embed="rId3"/>
          <a:srcRect/>
          <a:stretch>
            <a:fillRect/>
          </a:stretch>
        </p:blipFill>
        <p:spPr bwMode="auto">
          <a:xfrm>
            <a:off x="3257118" y="6202695"/>
            <a:ext cx="2307748" cy="240018"/>
          </a:xfrm>
          <a:prstGeom prst="rect">
            <a:avLst/>
          </a:prstGeom>
          <a:noFill/>
          <a:ln w="9525">
            <a:noFill/>
            <a:miter lim="800000"/>
            <a:headEnd/>
            <a:tailEnd/>
          </a:ln>
        </p:spPr>
      </p:pic>
      <p:sp>
        <p:nvSpPr>
          <p:cNvPr id="6" name="Oval 5"/>
          <p:cNvSpPr/>
          <p:nvPr/>
        </p:nvSpPr>
        <p:spPr>
          <a:xfrm>
            <a:off x="1487972" y="1693444"/>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6093912" cy="461665"/>
          </a:xfrm>
          <a:prstGeom prst="rect">
            <a:avLst/>
          </a:prstGeom>
          <a:noFill/>
        </p:spPr>
        <p:txBody>
          <a:bodyPr wrap="none" rtlCol="0">
            <a:spAutoFit/>
          </a:bodyPr>
          <a:lstStyle/>
          <a:p>
            <a:r>
              <a:rPr lang="en-US" sz="2400" b="1" dirty="0" smtClean="0"/>
              <a:t>Technical</a:t>
            </a:r>
            <a:r>
              <a:rPr lang="en-US" sz="2400" b="1" dirty="0"/>
              <a:t>, Managerial and Boundary Data</a:t>
            </a:r>
          </a:p>
        </p:txBody>
      </p:sp>
      <p:sp>
        <p:nvSpPr>
          <p:cNvPr id="11" name="TextBox 10"/>
          <p:cNvSpPr txBox="1"/>
          <p:nvPr/>
        </p:nvSpPr>
        <p:spPr>
          <a:xfrm>
            <a:off x="3257118" y="824683"/>
            <a:ext cx="5017271" cy="461665"/>
          </a:xfrm>
          <a:prstGeom prst="rect">
            <a:avLst/>
          </a:prstGeom>
          <a:noFill/>
        </p:spPr>
        <p:txBody>
          <a:bodyPr wrap="none" rtlCol="0">
            <a:spAutoFit/>
          </a:bodyPr>
          <a:lstStyle/>
          <a:p>
            <a:r>
              <a:rPr lang="en-US" sz="2400" dirty="0"/>
              <a:t>PI and PII covered by the Use Case </a:t>
            </a:r>
          </a:p>
        </p:txBody>
      </p:sp>
      <p:cxnSp>
        <p:nvCxnSpPr>
          <p:cNvPr id="12" name="Elbow Connector 11"/>
          <p:cNvCxnSpPr>
            <a:stCxn id="6" idx="6"/>
            <a:endCxn id="9" idx="1"/>
          </p:cNvCxnSpPr>
          <p:nvPr/>
        </p:nvCxnSpPr>
        <p:spPr>
          <a:xfrm flipV="1">
            <a:off x="1862044" y="512110"/>
            <a:ext cx="802316" cy="1354516"/>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a:off x="2992582" y="804497"/>
            <a:ext cx="264536" cy="251019"/>
          </a:xfrm>
          <a:prstGeom prst="bentConnector3">
            <a:avLst>
              <a:gd name="adj1" fmla="val 2864"/>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4113695"/>
            <a:ext cx="8132618"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36858" y="4169115"/>
            <a:ext cx="8194523" cy="1938992"/>
          </a:xfrm>
          <a:prstGeom prst="rect">
            <a:avLst/>
          </a:prstGeom>
          <a:noFill/>
        </p:spPr>
        <p:txBody>
          <a:bodyPr wrap="square" rtlCol="0">
            <a:spAutoFit/>
          </a:bodyPr>
          <a:lstStyle/>
          <a:p>
            <a:pPr marL="342900" indent="-342900">
              <a:buFont typeface="Arial" pitchFamily="34" charset="0"/>
              <a:buChar char="•"/>
            </a:pPr>
            <a:r>
              <a:rPr lang="en-US" sz="2400" i="1" dirty="0"/>
              <a:t>Registered driver name, Account Number, VIN</a:t>
            </a:r>
          </a:p>
          <a:p>
            <a:pPr marL="342900" indent="-342900">
              <a:buFont typeface="Arial" pitchFamily="34" charset="0"/>
              <a:buChar char="•"/>
            </a:pPr>
            <a:r>
              <a:rPr lang="en-US" sz="2400" i="1" dirty="0"/>
              <a:t>Registered driver contact information </a:t>
            </a:r>
          </a:p>
          <a:p>
            <a:pPr marL="342900" indent="-342900">
              <a:buFont typeface="Arial" pitchFamily="34" charset="0"/>
              <a:buChar char="•"/>
            </a:pPr>
            <a:r>
              <a:rPr lang="en-US" sz="2400" i="1" dirty="0" smtClean="0"/>
              <a:t>Linked </a:t>
            </a:r>
            <a:r>
              <a:rPr lang="en-US" sz="2400" i="1" dirty="0"/>
              <a:t>vehicle operational data</a:t>
            </a:r>
          </a:p>
          <a:p>
            <a:pPr marL="342900" indent="-342900">
              <a:buFont typeface="Arial" pitchFamily="34" charset="0"/>
              <a:buChar char="•"/>
            </a:pPr>
            <a:r>
              <a:rPr lang="en-US" sz="2400" i="1" dirty="0"/>
              <a:t>Linked vehicle time and location data</a:t>
            </a:r>
          </a:p>
          <a:p>
            <a:pPr marL="342900" indent="-342900">
              <a:buFont typeface="Arial" pitchFamily="34" charset="0"/>
              <a:buChar char="•"/>
            </a:pPr>
            <a:r>
              <a:rPr lang="en-US" sz="2400" i="1" dirty="0" smtClean="0"/>
              <a:t>Linked </a:t>
            </a:r>
            <a:r>
              <a:rPr lang="en-US" sz="2400" i="1" dirty="0"/>
              <a:t>evaluation assessment and summary information</a:t>
            </a:r>
          </a:p>
        </p:txBody>
      </p:sp>
    </p:spTree>
    <p:extLst>
      <p:ext uri="{BB962C8B-B14F-4D97-AF65-F5344CB8AC3E}">
        <p14:creationId xmlns:p14="http://schemas.microsoft.com/office/powerpoint/2010/main" val="20983456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2507673" y="1783496"/>
            <a:ext cx="6123710" cy="1015663"/>
          </a:xfrm>
          <a:prstGeom prst="rect">
            <a:avLst/>
          </a:prstGeom>
          <a:noFill/>
        </p:spPr>
        <p:txBody>
          <a:bodyPr wrap="square" rtlCol="0">
            <a:spAutoFit/>
          </a:bodyPr>
          <a:lstStyle/>
          <a:p>
            <a:r>
              <a:rPr lang="en-US" sz="2000" dirty="0"/>
              <a:t>The policies and regulatory requirements governing privacy conformance within use case domains or systems and links to their </a:t>
            </a:r>
            <a:r>
              <a:rPr lang="en-US" sz="2000" dirty="0" smtClean="0"/>
              <a:t>sources.</a:t>
            </a:r>
            <a:endParaRPr lang="en-US" sz="2000" dirty="0"/>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http://www1.gotomeeting.com/g2w/images/735745448/10217233011136752/embed.jpg"/>
          <p:cNvPicPr>
            <a:picLocks noChangeAspect="1" noChangeArrowheads="1"/>
          </p:cNvPicPr>
          <p:nvPr/>
        </p:nvPicPr>
        <p:blipFill>
          <a:blip r:embed="rId3"/>
          <a:srcRect/>
          <a:stretch>
            <a:fillRect/>
          </a:stretch>
        </p:blipFill>
        <p:spPr bwMode="auto">
          <a:xfrm>
            <a:off x="3257118" y="6202695"/>
            <a:ext cx="2307748" cy="240018"/>
          </a:xfrm>
          <a:prstGeom prst="rect">
            <a:avLst/>
          </a:prstGeom>
          <a:noFill/>
          <a:ln w="9525">
            <a:noFill/>
            <a:miter lim="800000"/>
            <a:headEnd/>
            <a:tailEnd/>
          </a:ln>
        </p:spPr>
      </p:pic>
      <p:sp>
        <p:nvSpPr>
          <p:cNvPr id="6" name="Oval 5"/>
          <p:cNvSpPr/>
          <p:nvPr/>
        </p:nvSpPr>
        <p:spPr>
          <a:xfrm>
            <a:off x="1487972" y="1709530"/>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6093912" cy="461665"/>
          </a:xfrm>
          <a:prstGeom prst="rect">
            <a:avLst/>
          </a:prstGeom>
          <a:noFill/>
        </p:spPr>
        <p:txBody>
          <a:bodyPr wrap="none" rtlCol="0">
            <a:spAutoFit/>
          </a:bodyPr>
          <a:lstStyle/>
          <a:p>
            <a:r>
              <a:rPr lang="en-US" sz="2400" b="1" dirty="0" smtClean="0"/>
              <a:t>Technical</a:t>
            </a:r>
            <a:r>
              <a:rPr lang="en-US" sz="2400" b="1" dirty="0"/>
              <a:t>, Managerial and Boundary Data</a:t>
            </a:r>
          </a:p>
        </p:txBody>
      </p:sp>
      <p:sp>
        <p:nvSpPr>
          <p:cNvPr id="11" name="TextBox 10"/>
          <p:cNvSpPr txBox="1"/>
          <p:nvPr/>
        </p:nvSpPr>
        <p:spPr>
          <a:xfrm>
            <a:off x="3257118" y="824683"/>
            <a:ext cx="5886882" cy="830997"/>
          </a:xfrm>
          <a:prstGeom prst="rect">
            <a:avLst/>
          </a:prstGeom>
          <a:noFill/>
        </p:spPr>
        <p:txBody>
          <a:bodyPr wrap="square" rtlCol="0">
            <a:spAutoFit/>
          </a:bodyPr>
          <a:lstStyle/>
          <a:p>
            <a:r>
              <a:rPr lang="en-US" sz="2400" dirty="0"/>
              <a:t>Legal, regulatory </a:t>
            </a:r>
            <a:r>
              <a:rPr lang="en-US" sz="2400" dirty="0" smtClean="0"/>
              <a:t>and/or </a:t>
            </a:r>
            <a:r>
              <a:rPr lang="en-US" sz="2400" dirty="0"/>
              <a:t>business policies governing PI and PII in the Use Case  </a:t>
            </a:r>
          </a:p>
        </p:txBody>
      </p:sp>
      <p:cxnSp>
        <p:nvCxnSpPr>
          <p:cNvPr id="12" name="Elbow Connector 11"/>
          <p:cNvCxnSpPr>
            <a:stCxn id="6" idx="6"/>
            <a:endCxn id="9" idx="1"/>
          </p:cNvCxnSpPr>
          <p:nvPr/>
        </p:nvCxnSpPr>
        <p:spPr>
          <a:xfrm flipV="1">
            <a:off x="1862044" y="512110"/>
            <a:ext cx="802316" cy="1370602"/>
          </a:xfrm>
          <a:prstGeom prst="bentConnector3">
            <a:avLst>
              <a:gd name="adj1" fmla="val 50000"/>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rot="16200000" flipH="1">
            <a:off x="2907008" y="890071"/>
            <a:ext cx="435685" cy="264536"/>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13919" y="3046895"/>
            <a:ext cx="8132618"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36857" y="3088456"/>
            <a:ext cx="8194523" cy="3170099"/>
          </a:xfrm>
          <a:prstGeom prst="rect">
            <a:avLst/>
          </a:prstGeom>
          <a:noFill/>
        </p:spPr>
        <p:txBody>
          <a:bodyPr wrap="square" rtlCol="0">
            <a:spAutoFit/>
          </a:bodyPr>
          <a:lstStyle/>
          <a:p>
            <a:pPr marL="342900" indent="-342900">
              <a:buFont typeface="Arial" pitchFamily="34" charset="0"/>
              <a:buChar char="•"/>
            </a:pPr>
            <a:r>
              <a:rPr lang="en-US" sz="2000" i="1" dirty="0"/>
              <a:t>Government(s) regulations</a:t>
            </a:r>
          </a:p>
          <a:p>
            <a:pPr marL="342900" indent="-342900">
              <a:buFont typeface="Arial" pitchFamily="34" charset="0"/>
              <a:buChar char="•"/>
            </a:pPr>
            <a:r>
              <a:rPr lang="en-US" sz="2000" i="1" dirty="0"/>
              <a:t>Vehicle Manufacturer privacy policies</a:t>
            </a:r>
          </a:p>
          <a:p>
            <a:pPr marL="342900" indent="-342900">
              <a:buFont typeface="Arial" pitchFamily="34" charset="0"/>
              <a:buChar char="•"/>
            </a:pPr>
            <a:r>
              <a:rPr lang="en-US" sz="2000" i="1" dirty="0"/>
              <a:t>Telecom Carrier privacy policies</a:t>
            </a:r>
          </a:p>
          <a:p>
            <a:pPr marL="342900" indent="-342900">
              <a:buFont typeface="Arial" pitchFamily="34" charset="0"/>
              <a:buChar char="•"/>
            </a:pPr>
            <a:r>
              <a:rPr lang="en-US" sz="2000" i="1" dirty="0"/>
              <a:t>Insurance Company privacy policies</a:t>
            </a:r>
          </a:p>
          <a:p>
            <a:pPr marL="342900" indent="-342900">
              <a:buFont typeface="Arial" pitchFamily="34" charset="0"/>
              <a:buChar char="•"/>
            </a:pPr>
            <a:r>
              <a:rPr lang="en-US" sz="2000" i="1" dirty="0"/>
              <a:t>Data Subject Consent preferences</a:t>
            </a:r>
          </a:p>
          <a:p>
            <a:pPr marL="342900" indent="-342900">
              <a:buFont typeface="Arial" pitchFamily="34" charset="0"/>
              <a:buChar char="•"/>
            </a:pPr>
            <a:r>
              <a:rPr lang="en-US" sz="2000" i="1" dirty="0"/>
              <a:t>Specific policies governing apps (e.g., “Data Communications to Manufacturer”</a:t>
            </a:r>
          </a:p>
          <a:p>
            <a:pPr marL="342900" indent="-342900">
              <a:buFont typeface="Arial" pitchFamily="34" charset="0"/>
              <a:buChar char="•"/>
            </a:pPr>
            <a:r>
              <a:rPr lang="en-US" sz="2000" i="1" dirty="0"/>
              <a:t>Links to policies ….</a:t>
            </a:r>
          </a:p>
          <a:p>
            <a:pPr marL="800100" lvl="1" indent="-342900">
              <a:buFont typeface="Arial" pitchFamily="34" charset="0"/>
              <a:buChar char="•"/>
            </a:pPr>
            <a:r>
              <a:rPr lang="en-US" sz="2000" i="1" dirty="0"/>
              <a:t>http://acmeinsurancegroupinc.biz/vehicle privacy/ </a:t>
            </a:r>
          </a:p>
          <a:p>
            <a:pPr marL="800100" lvl="1" indent="-342900">
              <a:buFont typeface="Arial" pitchFamily="34" charset="0"/>
              <a:buChar char="•"/>
            </a:pPr>
            <a:r>
              <a:rPr lang="en-US" sz="2000" i="1" dirty="0"/>
              <a:t>http://HudsonCarCompany.biz/</a:t>
            </a:r>
            <a:r>
              <a:rPr lang="en-US" sz="2000" i="1" dirty="0" err="1"/>
              <a:t>privacy_vehicle</a:t>
            </a:r>
            <a:r>
              <a:rPr lang="en-US" sz="2000" i="1" dirty="0"/>
              <a:t>….</a:t>
            </a:r>
          </a:p>
        </p:txBody>
      </p:sp>
    </p:spTree>
    <p:extLst>
      <p:ext uri="{BB962C8B-B14F-4D97-AF65-F5344CB8AC3E}">
        <p14:creationId xmlns:p14="http://schemas.microsoft.com/office/powerpoint/2010/main" val="13951700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498764" y="1783496"/>
            <a:ext cx="8132619" cy="3970318"/>
          </a:xfrm>
          <a:prstGeom prst="rect">
            <a:avLst/>
          </a:prstGeom>
          <a:noFill/>
        </p:spPr>
        <p:txBody>
          <a:bodyPr wrap="square" rtlCol="0">
            <a:spAutoFit/>
          </a:bodyPr>
          <a:lstStyle/>
          <a:p>
            <a:endParaRPr lang="en-US" dirty="0" smtClean="0"/>
          </a:p>
          <a:p>
            <a:endParaRPr lang="en-US" dirty="0"/>
          </a:p>
          <a:p>
            <a:pPr marL="342900" indent="-342900">
              <a:buFont typeface="Arial" pitchFamily="34" charset="0"/>
              <a:buChar char="•"/>
            </a:pPr>
            <a:r>
              <a:rPr lang="en-US" b="1" dirty="0" smtClean="0"/>
              <a:t>Domains</a:t>
            </a:r>
            <a:r>
              <a:rPr lang="en-US" dirty="0" smtClean="0"/>
              <a:t> </a:t>
            </a:r>
            <a:r>
              <a:rPr lang="en-US" dirty="0"/>
              <a:t>-  both physical areas (such as a customer site or home) and logical areas (such as a wide-area network or cloud computing environment) that are subject to the control of a particular domain owner</a:t>
            </a:r>
          </a:p>
          <a:p>
            <a:endParaRPr lang="en-US" dirty="0"/>
          </a:p>
          <a:p>
            <a:pPr marL="342900" indent="-342900">
              <a:buFont typeface="Arial" pitchFamily="34" charset="0"/>
              <a:buChar char="•"/>
            </a:pPr>
            <a:r>
              <a:rPr lang="en-US" b="1" dirty="0"/>
              <a:t>Domain Owners </a:t>
            </a:r>
            <a:r>
              <a:rPr lang="en-US" dirty="0"/>
              <a:t>- the stakeholders responsible for ensuring that privacy controls and functional </a:t>
            </a:r>
            <a:r>
              <a:rPr lang="en-US" dirty="0" smtClean="0"/>
              <a:t> services </a:t>
            </a:r>
            <a:r>
              <a:rPr lang="en-US" dirty="0"/>
              <a:t>are defined or managed in business processes and technical systems within a given domain  </a:t>
            </a:r>
          </a:p>
          <a:p>
            <a:pPr lvl="2"/>
            <a:r>
              <a:rPr lang="en-US" i="1" dirty="0" smtClean="0"/>
              <a:t>Note</a:t>
            </a:r>
            <a:r>
              <a:rPr lang="en-US" i="1" dirty="0"/>
              <a:t>: Identifying stakeholders is essential for clarifying the intersection of </a:t>
            </a:r>
            <a:r>
              <a:rPr lang="en-US" i="1" dirty="0" smtClean="0"/>
              <a:t>privacy requirements </a:t>
            </a:r>
            <a:r>
              <a:rPr lang="en-US" i="1" dirty="0"/>
              <a:t>and software </a:t>
            </a:r>
            <a:r>
              <a:rPr lang="en-US" i="1" dirty="0" smtClean="0"/>
              <a:t>development.  </a:t>
            </a:r>
            <a:endParaRPr lang="en-US" i="1" dirty="0"/>
          </a:p>
          <a:p>
            <a:endParaRPr lang="en-US" dirty="0"/>
          </a:p>
          <a:p>
            <a:pPr marL="342900" indent="-342900">
              <a:buFont typeface="Arial" pitchFamily="34" charset="0"/>
              <a:buChar char="•"/>
            </a:pPr>
            <a:r>
              <a:rPr lang="en-US" b="1" dirty="0"/>
              <a:t>Roles</a:t>
            </a:r>
            <a:r>
              <a:rPr lang="en-US" dirty="0"/>
              <a:t> -  the roles and responsibilities assigned to specific stakeholders and their relationship to systems within a specific privacy domain</a:t>
            </a:r>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http://www1.gotomeeting.com/g2w/images/735745448/10217233011136752/embed.jpg"/>
          <p:cNvPicPr>
            <a:picLocks noChangeAspect="1" noChangeArrowheads="1"/>
          </p:cNvPicPr>
          <p:nvPr/>
        </p:nvPicPr>
        <p:blipFill>
          <a:blip r:embed="rId3"/>
          <a:srcRect/>
          <a:stretch>
            <a:fillRect/>
          </a:stretch>
        </p:blipFill>
        <p:spPr bwMode="auto">
          <a:xfrm>
            <a:off x="3257118" y="6202695"/>
            <a:ext cx="2307748" cy="240018"/>
          </a:xfrm>
          <a:prstGeom prst="rect">
            <a:avLst/>
          </a:prstGeom>
          <a:noFill/>
          <a:ln w="9525">
            <a:noFill/>
            <a:miter lim="800000"/>
            <a:headEnd/>
            <a:tailEnd/>
          </a:ln>
        </p:spPr>
      </p:pic>
      <p:sp>
        <p:nvSpPr>
          <p:cNvPr id="6" name="Oval 5"/>
          <p:cNvSpPr/>
          <p:nvPr/>
        </p:nvSpPr>
        <p:spPr>
          <a:xfrm>
            <a:off x="1073726" y="1802772"/>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6093912" cy="461665"/>
          </a:xfrm>
          <a:prstGeom prst="rect">
            <a:avLst/>
          </a:prstGeom>
          <a:noFill/>
        </p:spPr>
        <p:txBody>
          <a:bodyPr wrap="none" rtlCol="0">
            <a:spAutoFit/>
          </a:bodyPr>
          <a:lstStyle/>
          <a:p>
            <a:r>
              <a:rPr lang="en-US" sz="2400" b="1" dirty="0" smtClean="0"/>
              <a:t>Technical</a:t>
            </a:r>
            <a:r>
              <a:rPr lang="en-US" sz="2400" b="1" dirty="0"/>
              <a:t>, Managerial and Boundary Data</a:t>
            </a:r>
          </a:p>
        </p:txBody>
      </p:sp>
      <p:sp>
        <p:nvSpPr>
          <p:cNvPr id="11" name="TextBox 10"/>
          <p:cNvSpPr txBox="1"/>
          <p:nvPr/>
        </p:nvSpPr>
        <p:spPr>
          <a:xfrm>
            <a:off x="3257118" y="824683"/>
            <a:ext cx="5886882" cy="830997"/>
          </a:xfrm>
          <a:prstGeom prst="rect">
            <a:avLst/>
          </a:prstGeom>
          <a:noFill/>
        </p:spPr>
        <p:txBody>
          <a:bodyPr wrap="square" rtlCol="0">
            <a:spAutoFit/>
          </a:bodyPr>
          <a:lstStyle/>
          <a:p>
            <a:r>
              <a:rPr lang="en-US" sz="2400" dirty="0"/>
              <a:t>Domains,  Domain Owners, and Roles associated with Use Case</a:t>
            </a:r>
          </a:p>
        </p:txBody>
      </p:sp>
      <p:cxnSp>
        <p:nvCxnSpPr>
          <p:cNvPr id="12" name="Elbow Connector 11"/>
          <p:cNvCxnSpPr>
            <a:stCxn id="6" idx="6"/>
            <a:endCxn id="9" idx="1"/>
          </p:cNvCxnSpPr>
          <p:nvPr/>
        </p:nvCxnSpPr>
        <p:spPr>
          <a:xfrm flipV="1">
            <a:off x="1447798" y="512110"/>
            <a:ext cx="1216562" cy="1463844"/>
          </a:xfrm>
          <a:prstGeom prst="bentConnector3">
            <a:avLst>
              <a:gd name="adj1" fmla="val 71638"/>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rot="16200000" flipH="1">
            <a:off x="2907008" y="890071"/>
            <a:ext cx="435685" cy="264536"/>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6094895"/>
            <a:ext cx="813261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18506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498764" y="1783496"/>
            <a:ext cx="8132619" cy="923330"/>
          </a:xfrm>
          <a:prstGeom prst="rect">
            <a:avLst/>
          </a:prstGeom>
          <a:noFill/>
        </p:spPr>
        <p:txBody>
          <a:bodyPr wrap="square" rtlCol="0">
            <a:spAutoFit/>
          </a:bodyPr>
          <a:lstStyle/>
          <a:p>
            <a:endParaRPr lang="nl-NL" dirty="0" smtClean="0"/>
          </a:p>
          <a:p>
            <a:endParaRPr lang="nl-NL" dirty="0"/>
          </a:p>
          <a:p>
            <a:endParaRPr lang="nl-NL" dirty="0" smtClean="0"/>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http://www1.gotomeeting.com/g2w/images/735745448/10217233011136752/embed.jpg"/>
          <p:cNvPicPr>
            <a:picLocks noChangeAspect="1" noChangeArrowheads="1"/>
          </p:cNvPicPr>
          <p:nvPr/>
        </p:nvPicPr>
        <p:blipFill>
          <a:blip r:embed="rId3"/>
          <a:srcRect/>
          <a:stretch>
            <a:fillRect/>
          </a:stretch>
        </p:blipFill>
        <p:spPr bwMode="auto">
          <a:xfrm>
            <a:off x="3257118" y="6202695"/>
            <a:ext cx="2307748" cy="240018"/>
          </a:xfrm>
          <a:prstGeom prst="rect">
            <a:avLst/>
          </a:prstGeom>
          <a:noFill/>
          <a:ln w="9525">
            <a:noFill/>
            <a:miter lim="800000"/>
            <a:headEnd/>
            <a:tailEnd/>
          </a:ln>
        </p:spPr>
      </p:pic>
      <p:sp>
        <p:nvSpPr>
          <p:cNvPr id="6" name="Oval 5"/>
          <p:cNvSpPr/>
          <p:nvPr/>
        </p:nvSpPr>
        <p:spPr>
          <a:xfrm>
            <a:off x="1073726" y="1802772"/>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6093912" cy="461665"/>
          </a:xfrm>
          <a:prstGeom prst="rect">
            <a:avLst/>
          </a:prstGeom>
          <a:noFill/>
        </p:spPr>
        <p:txBody>
          <a:bodyPr wrap="none" rtlCol="0">
            <a:spAutoFit/>
          </a:bodyPr>
          <a:lstStyle/>
          <a:p>
            <a:r>
              <a:rPr lang="en-US" sz="2400" b="1" dirty="0" smtClean="0"/>
              <a:t>Technical</a:t>
            </a:r>
            <a:r>
              <a:rPr lang="en-US" sz="2400" b="1" dirty="0"/>
              <a:t>, Managerial and Boundary Data</a:t>
            </a:r>
          </a:p>
        </p:txBody>
      </p:sp>
      <p:sp>
        <p:nvSpPr>
          <p:cNvPr id="11" name="TextBox 10"/>
          <p:cNvSpPr txBox="1"/>
          <p:nvPr/>
        </p:nvSpPr>
        <p:spPr>
          <a:xfrm>
            <a:off x="3257118" y="824683"/>
            <a:ext cx="5886882" cy="830997"/>
          </a:xfrm>
          <a:prstGeom prst="rect">
            <a:avLst/>
          </a:prstGeom>
          <a:noFill/>
        </p:spPr>
        <p:txBody>
          <a:bodyPr wrap="square" rtlCol="0">
            <a:spAutoFit/>
          </a:bodyPr>
          <a:lstStyle/>
          <a:p>
            <a:r>
              <a:rPr lang="en-US" sz="2400" dirty="0"/>
              <a:t>Domains,  Domain Owners, and Roles associated with Use Case</a:t>
            </a:r>
          </a:p>
        </p:txBody>
      </p:sp>
      <p:cxnSp>
        <p:nvCxnSpPr>
          <p:cNvPr id="12" name="Elbow Connector 11"/>
          <p:cNvCxnSpPr>
            <a:stCxn id="6" idx="6"/>
            <a:endCxn id="9" idx="1"/>
          </p:cNvCxnSpPr>
          <p:nvPr/>
        </p:nvCxnSpPr>
        <p:spPr>
          <a:xfrm flipV="1">
            <a:off x="1447798" y="512110"/>
            <a:ext cx="1216562" cy="1463844"/>
          </a:xfrm>
          <a:prstGeom prst="bentConnector3">
            <a:avLst>
              <a:gd name="adj1" fmla="val 71638"/>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rot="16200000" flipH="1">
            <a:off x="2907008" y="890071"/>
            <a:ext cx="435685" cy="264536"/>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6094895"/>
            <a:ext cx="8132618" cy="0"/>
          </a:xfrm>
          <a:prstGeom prst="line">
            <a:avLst/>
          </a:prstGeom>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911926" y="2156507"/>
            <a:ext cx="5332685" cy="4505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4958" y="0"/>
            <a:ext cx="11239500" cy="9496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114800" y="3810000"/>
            <a:ext cx="4724400" cy="203835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505201" y="127505"/>
            <a:ext cx="5333999" cy="3416320"/>
          </a:xfrm>
          <a:prstGeom prst="rect">
            <a:avLst/>
          </a:prstGeom>
          <a:noFill/>
        </p:spPr>
        <p:txBody>
          <a:bodyPr wrap="square" rtlCol="0">
            <a:spAutoFit/>
          </a:bodyPr>
          <a:lstStyle/>
          <a:p>
            <a:r>
              <a:rPr lang="en-US" b="1" i="1" dirty="0" smtClean="0"/>
              <a:t>Domain 1</a:t>
            </a:r>
            <a:r>
              <a:rPr lang="en-US" b="1" i="1" dirty="0"/>
              <a:t>: </a:t>
            </a:r>
            <a:r>
              <a:rPr lang="en-US" i="1" dirty="0"/>
              <a:t>Hudson Motor Company’s Vehicle Communications Data Center, Vehicle Owner’s Web Portal and Backend Data Collection Application</a:t>
            </a:r>
          </a:p>
          <a:p>
            <a:endParaRPr lang="en-US" b="1" i="1" dirty="0" smtClean="0"/>
          </a:p>
          <a:p>
            <a:r>
              <a:rPr lang="en-US" b="1" i="1" dirty="0" smtClean="0"/>
              <a:t>Domain </a:t>
            </a:r>
            <a:r>
              <a:rPr lang="en-US" b="1" i="1" dirty="0"/>
              <a:t>1 Owner:</a:t>
            </a:r>
            <a:r>
              <a:rPr lang="en-US" i="1" dirty="0"/>
              <a:t> VP, Vehicle Manufacturer’s Vehicle Communication and Data Division</a:t>
            </a:r>
          </a:p>
          <a:p>
            <a:endParaRPr lang="en-US" b="1" i="1" dirty="0" smtClean="0"/>
          </a:p>
          <a:p>
            <a:r>
              <a:rPr lang="en-US" b="1" i="1" dirty="0" smtClean="0"/>
              <a:t>Role: </a:t>
            </a:r>
            <a:r>
              <a:rPr lang="en-US" i="1" dirty="0" smtClean="0"/>
              <a:t>Application design, development, content, testing, integration testing with external systems, and adherence to corporate security and privacy policies, management of  raw datasets of vehicle information.  </a:t>
            </a:r>
          </a:p>
          <a:p>
            <a:pPr marL="342900" indent="-342900">
              <a:buFont typeface="Arial" pitchFamily="34" charset="0"/>
              <a:buChar char="•"/>
            </a:pPr>
            <a:endParaRPr lang="en-US" i="1" dirty="0"/>
          </a:p>
        </p:txBody>
      </p:sp>
    </p:spTree>
    <p:extLst>
      <p:ext uri="{BB962C8B-B14F-4D97-AF65-F5344CB8AC3E}">
        <p14:creationId xmlns:p14="http://schemas.microsoft.com/office/powerpoint/2010/main" val="3573726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4098"/>
                                        </p:tgtEl>
                                      </p:cBhvr>
                                      <p:by x="200000" y="200000"/>
                                    </p:animScale>
                                  </p:childTnLst>
                                </p:cTn>
                              </p:par>
                            </p:childTnLst>
                          </p:cTn>
                        </p:par>
                        <p:par>
                          <p:cTn id="7" fill="hold">
                            <p:stCondLst>
                              <p:cond delay="2000"/>
                            </p:stCondLst>
                            <p:childTnLst>
                              <p:par>
                                <p:cTn id="8" presetID="1" presetClass="entr" presetSubtype="0" fill="hold" nodeType="afterEffect">
                                  <p:stCondLst>
                                    <p:cond delay="0"/>
                                  </p:stCondLst>
                                  <p:childTnLst>
                                    <p:set>
                                      <p:cBhvr>
                                        <p:cTn id="9" dur="1" fill="hold">
                                          <p:stCondLst>
                                            <p:cond delay="0"/>
                                          </p:stCondLst>
                                        </p:cTn>
                                        <p:tgtEl>
                                          <p:spTgt spid="4100"/>
                                        </p:tgtEl>
                                        <p:attrNameLst>
                                          <p:attrName>style.visibility</p:attrName>
                                        </p:attrNameLst>
                                      </p:cBhvr>
                                      <p:to>
                                        <p:strVal val="visible"/>
                                      </p:to>
                                    </p:set>
                                  </p:childTnLst>
                                </p:cTn>
                              </p:par>
                            </p:childTnLst>
                          </p:cTn>
                        </p:par>
                        <p:par>
                          <p:cTn id="10" fill="hold">
                            <p:stCondLst>
                              <p:cond delay="2000"/>
                            </p:stCondLst>
                            <p:childTnLst>
                              <p:par>
                                <p:cTn id="11" presetID="1" presetClass="exit" presetSubtype="0" fill="hold" nodeType="afterEffect">
                                  <p:stCondLst>
                                    <p:cond delay="0"/>
                                  </p:stCondLst>
                                  <p:childTnLst>
                                    <p:set>
                                      <p:cBhvr>
                                        <p:cTn id="12" dur="1" fill="hold">
                                          <p:stCondLst>
                                            <p:cond delay="0"/>
                                          </p:stCondLst>
                                        </p:cTn>
                                        <p:tgtEl>
                                          <p:spTgt spid="4098"/>
                                        </p:tgtEl>
                                        <p:attrNameLst>
                                          <p:attrName>style.visibility</p:attrName>
                                        </p:attrNameLst>
                                      </p:cBhvr>
                                      <p:to>
                                        <p:strVal val="hidden"/>
                                      </p:to>
                                    </p:set>
                                  </p:childTnLst>
                                </p:cTn>
                              </p:par>
                            </p:childTnLst>
                          </p:cTn>
                        </p:par>
                        <p:par>
                          <p:cTn id="13" fill="hold">
                            <p:stCondLst>
                              <p:cond delay="2000"/>
                            </p:stCondLst>
                            <p:childTnLst>
                              <p:par>
                                <p:cTn id="14" presetID="35" presetClass="path" presetSubtype="0" accel="50000" decel="50000" fill="hold" nodeType="afterEffect">
                                  <p:stCondLst>
                                    <p:cond delay="0"/>
                                  </p:stCondLst>
                                  <p:childTnLst>
                                    <p:animMotion origin="layout" path="M -1.94444E-6 -1.11111E-6 L -0.07413 -1.11111E-6 " pathEditMode="relative" rAng="0" ptsTypes="AA">
                                      <p:cBhvr>
                                        <p:cTn id="15" dur="2000" fill="hold"/>
                                        <p:tgtEl>
                                          <p:spTgt spid="4100"/>
                                        </p:tgtEl>
                                        <p:attrNameLst>
                                          <p:attrName>ppt_x</p:attrName>
                                          <p:attrName>ppt_y</p:attrName>
                                        </p:attrNameLst>
                                      </p:cBhvr>
                                      <p:rCtr x="-3715" y="0"/>
                                    </p:animMotion>
                                  </p:childTnLst>
                                </p:cTn>
                              </p:par>
                            </p:childTnLst>
                          </p:cTn>
                        </p:par>
                        <p:par>
                          <p:cTn id="16" fill="hold">
                            <p:stCondLst>
                              <p:cond delay="4000"/>
                            </p:stCondLst>
                            <p:childTnLst>
                              <p:par>
                                <p:cTn id="17" presetID="1" presetClass="entr" presetSubtype="0"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8"/>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
                                        </p:tgtEl>
                                        <p:attrNameLst>
                                          <p:attrName>style.visibility</p:attrName>
                                        </p:attrNameLst>
                                      </p:cBhvr>
                                      <p:to>
                                        <p:strVal val="hidden"/>
                                      </p:to>
                                    </p:set>
                                  </p:childTnLst>
                                </p:cTn>
                              </p:par>
                            </p:childTnLst>
                          </p:cTn>
                        </p:par>
                        <p:par>
                          <p:cTn id="27" fill="hold">
                            <p:stCondLst>
                              <p:cond delay="0"/>
                            </p:stCondLst>
                            <p:childTnLst>
                              <p:par>
                                <p:cTn id="28" presetID="63" presetClass="path" presetSubtype="0" accel="50000" decel="50000" fill="hold" nodeType="afterEffect">
                                  <p:stCondLst>
                                    <p:cond delay="0"/>
                                  </p:stCondLst>
                                  <p:childTnLst>
                                    <p:animMotion origin="layout" path="M -0.07414 -6.93642E-7 L 0.12205 -6.93642E-7 " pathEditMode="relative" rAng="0" ptsTypes="AA">
                                      <p:cBhvr>
                                        <p:cTn id="29" dur="2000" fill="hold"/>
                                        <p:tgtEl>
                                          <p:spTgt spid="4100"/>
                                        </p:tgtEl>
                                        <p:attrNameLst>
                                          <p:attrName>ppt_x</p:attrName>
                                          <p:attrName>ppt_y</p:attrName>
                                        </p:attrNameLst>
                                      </p:cBhvr>
                                      <p:rCtr x="9809" y="0"/>
                                    </p:animMotion>
                                  </p:childTnLst>
                                </p:cTn>
                              </p:par>
                            </p:childTnLst>
                          </p:cTn>
                        </p:par>
                      </p:childTnLst>
                    </p:cTn>
                  </p:par>
                  <p:par>
                    <p:cTn id="30" fill="hold">
                      <p:stCondLst>
                        <p:cond delay="indefinite"/>
                      </p:stCondLst>
                      <p:childTnLst>
                        <p:par>
                          <p:cTn id="31" fill="hold">
                            <p:stCondLst>
                              <p:cond delay="0"/>
                            </p:stCondLst>
                            <p:childTnLst>
                              <p:par>
                                <p:cTn id="32" presetID="64" presetClass="path" presetSubtype="0" accel="50000" decel="50000" fill="hold" nodeType="clickEffect">
                                  <p:stCondLst>
                                    <p:cond delay="0"/>
                                  </p:stCondLst>
                                  <p:childTnLst>
                                    <p:animMotion origin="layout" path="M 0.12205 -6.93642E-7 L 0.12205 -0.34913 " pathEditMode="relative" rAng="0" ptsTypes="AA">
                                      <p:cBhvr>
                                        <p:cTn id="33" dur="2000" fill="hold"/>
                                        <p:tgtEl>
                                          <p:spTgt spid="4100"/>
                                        </p:tgtEl>
                                        <p:attrNameLst>
                                          <p:attrName>ppt_x</p:attrName>
                                          <p:attrName>ppt_y</p:attrName>
                                        </p:attrNameLst>
                                      </p:cBhvr>
                                      <p:rCtr x="0" y="-17457"/>
                                    </p:animMotion>
                                  </p:childTnLst>
                                </p:cTn>
                              </p:par>
                            </p:childTnLst>
                          </p:cTn>
                        </p:par>
                      </p:childTnLst>
                    </p:cTn>
                  </p:par>
                  <p:par>
                    <p:cTn id="34" fill="hold">
                      <p:stCondLst>
                        <p:cond delay="indefinite"/>
                      </p:stCondLst>
                      <p:childTnLst>
                        <p:par>
                          <p:cTn id="35" fill="hold">
                            <p:stCondLst>
                              <p:cond delay="0"/>
                            </p:stCondLst>
                            <p:childTnLst>
                              <p:par>
                                <p:cTn id="36" presetID="53" presetClass="exit" presetSubtype="32" fill="hold" nodeType="clickEffect">
                                  <p:stCondLst>
                                    <p:cond delay="0"/>
                                  </p:stCondLst>
                                  <p:childTnLst>
                                    <p:anim calcmode="lin" valueType="num">
                                      <p:cBhvr>
                                        <p:cTn id="37" dur="500"/>
                                        <p:tgtEl>
                                          <p:spTgt spid="4100"/>
                                        </p:tgtEl>
                                        <p:attrNameLst>
                                          <p:attrName>ppt_w</p:attrName>
                                        </p:attrNameLst>
                                      </p:cBhvr>
                                      <p:tavLst>
                                        <p:tav tm="0">
                                          <p:val>
                                            <p:strVal val="ppt_w"/>
                                          </p:val>
                                        </p:tav>
                                        <p:tav tm="100000">
                                          <p:val>
                                            <p:fltVal val="0"/>
                                          </p:val>
                                        </p:tav>
                                      </p:tavLst>
                                    </p:anim>
                                    <p:anim calcmode="lin" valueType="num">
                                      <p:cBhvr>
                                        <p:cTn id="38" dur="500"/>
                                        <p:tgtEl>
                                          <p:spTgt spid="4100"/>
                                        </p:tgtEl>
                                        <p:attrNameLst>
                                          <p:attrName>ppt_h</p:attrName>
                                        </p:attrNameLst>
                                      </p:cBhvr>
                                      <p:tavLst>
                                        <p:tav tm="0">
                                          <p:val>
                                            <p:strVal val="ppt_h"/>
                                          </p:val>
                                        </p:tav>
                                        <p:tav tm="100000">
                                          <p:val>
                                            <p:fltVal val="0"/>
                                          </p:val>
                                        </p:tav>
                                      </p:tavLst>
                                    </p:anim>
                                    <p:animEffect transition="out" filter="fade">
                                      <p:cBhvr>
                                        <p:cTn id="39" dur="500"/>
                                        <p:tgtEl>
                                          <p:spTgt spid="4100"/>
                                        </p:tgtEl>
                                      </p:cBhvr>
                                    </p:animEffect>
                                    <p:set>
                                      <p:cBhvr>
                                        <p:cTn id="40" dur="1" fill="hold">
                                          <p:stCondLst>
                                            <p:cond delay="499"/>
                                          </p:stCondLst>
                                        </p:cTn>
                                        <p:tgtEl>
                                          <p:spTgt spid="410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18" grpId="0"/>
      <p:bldP spid="18"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290" y="-727150"/>
            <a:ext cx="8229600" cy="1600200"/>
          </a:xfrm>
        </p:spPr>
        <p:txBody>
          <a:bodyPr/>
          <a:lstStyle/>
          <a:p>
            <a:r>
              <a:rPr lang="en-US" sz="3200" dirty="0" smtClean="0"/>
              <a:t>“Smart” and Privacy </a:t>
            </a:r>
            <a:endParaRPr lang="en-US" sz="3200" dirty="0"/>
          </a:p>
        </p:txBody>
      </p:sp>
      <p:sp>
        <p:nvSpPr>
          <p:cNvPr id="3" name="Content Placeholder 2"/>
          <p:cNvSpPr>
            <a:spLocks noGrp="1"/>
          </p:cNvSpPr>
          <p:nvPr>
            <p:ph idx="1"/>
          </p:nvPr>
        </p:nvSpPr>
        <p:spPr>
          <a:xfrm>
            <a:off x="457200" y="1136812"/>
            <a:ext cx="8229600" cy="4989352"/>
          </a:xfrm>
        </p:spPr>
        <p:txBody>
          <a:bodyPr>
            <a:normAutofit fontScale="85000" lnSpcReduction="10000"/>
          </a:bodyPr>
          <a:lstStyle/>
          <a:p>
            <a:r>
              <a:rPr lang="en-US" sz="1700" b="1" dirty="0" smtClean="0">
                <a:solidFill>
                  <a:srgbClr val="000000"/>
                </a:solidFill>
              </a:rPr>
              <a:t>Smart Grid:</a:t>
            </a:r>
            <a:r>
              <a:rPr lang="en-US" sz="1700" dirty="0" smtClean="0">
                <a:solidFill>
                  <a:srgbClr val="000000"/>
                </a:solidFill>
              </a:rPr>
              <a:t> “A </a:t>
            </a:r>
            <a:r>
              <a:rPr lang="en-US" sz="1700" b="1" dirty="0">
                <a:solidFill>
                  <a:srgbClr val="000000"/>
                </a:solidFill>
              </a:rPr>
              <a:t>smart grid</a:t>
            </a:r>
            <a:r>
              <a:rPr lang="en-US" sz="1700" dirty="0">
                <a:solidFill>
                  <a:srgbClr val="000000"/>
                </a:solidFill>
              </a:rPr>
              <a:t> is a </a:t>
            </a:r>
            <a:r>
              <a:rPr lang="en-US" sz="1700" dirty="0" smtClean="0">
                <a:solidFill>
                  <a:srgbClr val="000000"/>
                </a:solidFill>
              </a:rPr>
              <a:t>modernized electrical grid that uses </a:t>
            </a:r>
            <a:r>
              <a:rPr lang="en-US" sz="1700" b="1" dirty="0" smtClean="0">
                <a:solidFill>
                  <a:srgbClr val="000000"/>
                </a:solidFill>
              </a:rPr>
              <a:t>analog or digital information and communications technology to gather and act on information, </a:t>
            </a:r>
            <a:r>
              <a:rPr lang="en-US" sz="1700" dirty="0" smtClean="0">
                <a:solidFill>
                  <a:srgbClr val="000000"/>
                </a:solidFill>
              </a:rPr>
              <a:t>such as information about the </a:t>
            </a:r>
            <a:r>
              <a:rPr lang="en-US" sz="1700" b="1" dirty="0" smtClean="0">
                <a:solidFill>
                  <a:srgbClr val="000000"/>
                </a:solidFill>
              </a:rPr>
              <a:t>behavior of suppliers and consumers </a:t>
            </a:r>
            <a:r>
              <a:rPr lang="en-US" sz="1700" dirty="0" smtClean="0">
                <a:solidFill>
                  <a:srgbClr val="000000"/>
                </a:solidFill>
              </a:rPr>
              <a:t>, in an automated fashion, to improve the efficiency, reliability, economics and sustainability of the production and distribution of electricity.”</a:t>
            </a:r>
          </a:p>
          <a:p>
            <a:pPr marL="0" indent="0">
              <a:buNone/>
            </a:pPr>
            <a:endParaRPr lang="en-US" sz="1700" dirty="0" smtClean="0">
              <a:solidFill>
                <a:srgbClr val="000000"/>
              </a:solidFill>
            </a:endParaRPr>
          </a:p>
          <a:p>
            <a:r>
              <a:rPr lang="en-US" sz="1700" b="1" dirty="0" smtClean="0">
                <a:solidFill>
                  <a:srgbClr val="000000"/>
                </a:solidFill>
              </a:rPr>
              <a:t>Smart City: “</a:t>
            </a:r>
            <a:r>
              <a:rPr lang="en-US" sz="1700" dirty="0" smtClean="0">
                <a:solidFill>
                  <a:srgbClr val="000000"/>
                </a:solidFill>
              </a:rPr>
              <a:t>A </a:t>
            </a:r>
            <a:r>
              <a:rPr lang="en-US" sz="1700" dirty="0">
                <a:solidFill>
                  <a:srgbClr val="000000"/>
                </a:solidFill>
              </a:rPr>
              <a:t>city can be defined as ‘smart’ when investments in human and social capital and traditional (transport) and </a:t>
            </a:r>
            <a:r>
              <a:rPr lang="en-US" sz="1700" b="1" dirty="0">
                <a:solidFill>
                  <a:srgbClr val="000000"/>
                </a:solidFill>
              </a:rPr>
              <a:t>modern (ICT) communication infrastructure </a:t>
            </a:r>
            <a:r>
              <a:rPr lang="en-US" sz="1700" dirty="0">
                <a:solidFill>
                  <a:srgbClr val="000000"/>
                </a:solidFill>
              </a:rPr>
              <a:t>fuel </a:t>
            </a:r>
            <a:r>
              <a:rPr lang="en-US" sz="1700" dirty="0" smtClean="0">
                <a:solidFill>
                  <a:srgbClr val="000000"/>
                </a:solidFill>
              </a:rPr>
              <a:t>sustainable economic development and a high quality of life…through </a:t>
            </a:r>
            <a:r>
              <a:rPr lang="en-US" sz="1700" b="1" dirty="0" smtClean="0">
                <a:solidFill>
                  <a:srgbClr val="000000"/>
                </a:solidFill>
              </a:rPr>
              <a:t>participatory action and engagement….. </a:t>
            </a:r>
            <a:r>
              <a:rPr lang="en-US" sz="1700" dirty="0">
                <a:solidFill>
                  <a:srgbClr val="000000"/>
                </a:solidFill>
              </a:rPr>
              <a:t>Online collaborative sensor data management platforms are on-line database services that allow sensor owners to </a:t>
            </a:r>
            <a:r>
              <a:rPr lang="en-US" sz="1700" b="1" dirty="0">
                <a:solidFill>
                  <a:srgbClr val="000000"/>
                </a:solidFill>
              </a:rPr>
              <a:t>register and connect their devices to feed data into an online database for storage and also allow developers to connect to the database and build their own applications based on that data. </a:t>
            </a:r>
            <a:endParaRPr lang="en-US" sz="1700" b="1" dirty="0" smtClean="0">
              <a:solidFill>
                <a:srgbClr val="000000"/>
              </a:solidFill>
            </a:endParaRPr>
          </a:p>
          <a:p>
            <a:pPr marL="0" indent="0">
              <a:buNone/>
            </a:pPr>
            <a:endParaRPr lang="en-US" sz="1700" dirty="0" smtClean="0">
              <a:solidFill>
                <a:srgbClr val="000000"/>
              </a:solidFill>
            </a:endParaRPr>
          </a:p>
          <a:p>
            <a:r>
              <a:rPr lang="en-US" sz="1700" b="1" dirty="0" smtClean="0">
                <a:solidFill>
                  <a:srgbClr val="000000"/>
                </a:solidFill>
              </a:rPr>
              <a:t>Smart Phone: “</a:t>
            </a:r>
            <a:r>
              <a:rPr lang="en-US" sz="1700" dirty="0">
                <a:solidFill>
                  <a:srgbClr val="000000"/>
                </a:solidFill>
              </a:rPr>
              <a:t>A </a:t>
            </a:r>
            <a:r>
              <a:rPr lang="en-US" sz="1700" b="1" dirty="0" smtClean="0">
                <a:solidFill>
                  <a:srgbClr val="000000"/>
                </a:solidFill>
              </a:rPr>
              <a:t>smart phone </a:t>
            </a:r>
            <a:r>
              <a:rPr lang="en-US" sz="1700" dirty="0" smtClean="0">
                <a:solidFill>
                  <a:srgbClr val="000000"/>
                </a:solidFill>
              </a:rPr>
              <a:t>…  </a:t>
            </a:r>
            <a:r>
              <a:rPr lang="en-US" sz="1700" dirty="0">
                <a:solidFill>
                  <a:srgbClr val="000000"/>
                </a:solidFill>
              </a:rPr>
              <a:t>is a </a:t>
            </a:r>
            <a:r>
              <a:rPr lang="en-US" sz="1700" dirty="0" smtClean="0">
                <a:solidFill>
                  <a:srgbClr val="000000"/>
                </a:solidFill>
              </a:rPr>
              <a:t>mobile phone with more advanced computing capability </a:t>
            </a:r>
            <a:r>
              <a:rPr lang="en-US" sz="1700" b="1" dirty="0" smtClean="0">
                <a:solidFill>
                  <a:srgbClr val="000000"/>
                </a:solidFill>
              </a:rPr>
              <a:t>and connectivity </a:t>
            </a:r>
            <a:r>
              <a:rPr lang="en-US" sz="1700" dirty="0" smtClean="0">
                <a:solidFill>
                  <a:srgbClr val="000000"/>
                </a:solidFill>
              </a:rPr>
              <a:t>than basic feature phones.”</a:t>
            </a:r>
          </a:p>
          <a:p>
            <a:endParaRPr lang="en-US" sz="1700" dirty="0">
              <a:solidFill>
                <a:srgbClr val="000000"/>
              </a:solidFill>
            </a:endParaRPr>
          </a:p>
          <a:p>
            <a:r>
              <a:rPr lang="en-US" sz="1700" b="1" dirty="0" smtClean="0">
                <a:solidFill>
                  <a:srgbClr val="000000"/>
                </a:solidFill>
              </a:rPr>
              <a:t>Internet of Things: “</a:t>
            </a:r>
            <a:r>
              <a:rPr lang="en-US" sz="1600" dirty="0">
                <a:solidFill>
                  <a:schemeClr val="tx1"/>
                </a:solidFill>
              </a:rPr>
              <a:t>The Internet of Things (</a:t>
            </a:r>
            <a:r>
              <a:rPr lang="en-US" sz="1600" dirty="0" err="1">
                <a:solidFill>
                  <a:schemeClr val="tx1"/>
                </a:solidFill>
              </a:rPr>
              <a:t>IoT</a:t>
            </a:r>
            <a:r>
              <a:rPr lang="en-US" sz="1600" dirty="0">
                <a:solidFill>
                  <a:schemeClr val="tx1"/>
                </a:solidFill>
              </a:rPr>
              <a:t>) refers to </a:t>
            </a:r>
            <a:r>
              <a:rPr lang="en-US" sz="1600" b="1" dirty="0">
                <a:solidFill>
                  <a:schemeClr val="tx1"/>
                </a:solidFill>
              </a:rPr>
              <a:t>uniquely identifiable objects </a:t>
            </a:r>
            <a:r>
              <a:rPr lang="en-US" sz="1600" dirty="0">
                <a:solidFill>
                  <a:schemeClr val="tx1"/>
                </a:solidFill>
              </a:rPr>
              <a:t>and their virtual representations in </a:t>
            </a:r>
            <a:r>
              <a:rPr lang="en-US" sz="1600" dirty="0" smtClean="0">
                <a:solidFill>
                  <a:schemeClr val="tx1"/>
                </a:solidFill>
              </a:rPr>
              <a:t>an Internet-like structure. </a:t>
            </a:r>
            <a:r>
              <a:rPr lang="en-US" sz="1600" dirty="0">
                <a:solidFill>
                  <a:srgbClr val="000000"/>
                </a:solidFill>
              </a:rPr>
              <a:t>Today </a:t>
            </a:r>
            <a:r>
              <a:rPr lang="en-US" sz="1600" dirty="0" smtClean="0">
                <a:solidFill>
                  <a:srgbClr val="000000"/>
                </a:solidFill>
              </a:rPr>
              <a:t>…</a:t>
            </a:r>
            <a:r>
              <a:rPr lang="en-US" sz="1600" dirty="0" err="1" smtClean="0">
                <a:solidFill>
                  <a:srgbClr val="000000"/>
                </a:solidFill>
              </a:rPr>
              <a:t>IoT</a:t>
            </a:r>
            <a:r>
              <a:rPr lang="en-US" sz="1600" dirty="0" smtClean="0">
                <a:solidFill>
                  <a:srgbClr val="000000"/>
                </a:solidFill>
              </a:rPr>
              <a:t>… </a:t>
            </a:r>
            <a:r>
              <a:rPr lang="en-US" sz="1600" dirty="0">
                <a:solidFill>
                  <a:srgbClr val="000000"/>
                </a:solidFill>
              </a:rPr>
              <a:t>is used to denote </a:t>
            </a:r>
            <a:r>
              <a:rPr lang="en-US" sz="1600" b="1" dirty="0">
                <a:solidFill>
                  <a:srgbClr val="000000"/>
                </a:solidFill>
              </a:rPr>
              <a:t>advanced connectivity of devices, systems and services </a:t>
            </a:r>
            <a:r>
              <a:rPr lang="en-US" sz="1600" dirty="0" smtClean="0">
                <a:solidFill>
                  <a:srgbClr val="000000"/>
                </a:solidFill>
              </a:rPr>
              <a:t>and covers a </a:t>
            </a:r>
            <a:r>
              <a:rPr lang="en-US" sz="1600" b="1" dirty="0" smtClean="0">
                <a:solidFill>
                  <a:srgbClr val="000000"/>
                </a:solidFill>
              </a:rPr>
              <a:t>variety of protocols, domains and applications</a:t>
            </a:r>
            <a:r>
              <a:rPr lang="en-US" sz="1600" dirty="0" smtClean="0">
                <a:solidFill>
                  <a:srgbClr val="000000"/>
                </a:solidFill>
              </a:rPr>
              <a:t>.”</a:t>
            </a:r>
          </a:p>
          <a:p>
            <a:pPr marL="0" indent="0">
              <a:buNone/>
            </a:pPr>
            <a:endParaRPr lang="en-US" sz="1600" dirty="0">
              <a:solidFill>
                <a:srgbClr val="000000"/>
              </a:solidFill>
            </a:endParaRPr>
          </a:p>
          <a:p>
            <a:pPr marL="0" indent="0">
              <a:buNone/>
            </a:pPr>
            <a:r>
              <a:rPr lang="en-US" sz="1600" dirty="0" smtClean="0">
                <a:solidFill>
                  <a:srgbClr val="000000"/>
                </a:solidFill>
              </a:rPr>
              <a:t>(Definitions: Wikipedia)</a:t>
            </a:r>
            <a:endParaRPr lang="en-US" sz="1800" dirty="0" smtClean="0">
              <a:solidFill>
                <a:srgbClr val="000000"/>
              </a:solidFill>
            </a:endParaRPr>
          </a:p>
          <a:p>
            <a:endParaRPr lang="en-US" sz="1800" dirty="0">
              <a:hlinkClick r:id="rId2"/>
            </a:endParaRPr>
          </a:p>
        </p:txBody>
      </p:sp>
    </p:spTree>
    <p:extLst>
      <p:ext uri="{BB962C8B-B14F-4D97-AF65-F5344CB8AC3E}">
        <p14:creationId xmlns:p14="http://schemas.microsoft.com/office/powerpoint/2010/main" val="41994840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498764" y="1783496"/>
            <a:ext cx="8132619" cy="2031325"/>
          </a:xfrm>
          <a:prstGeom prst="rect">
            <a:avLst/>
          </a:prstGeom>
          <a:noFill/>
        </p:spPr>
        <p:txBody>
          <a:bodyPr wrap="square" rtlCol="0">
            <a:spAutoFit/>
          </a:bodyPr>
          <a:lstStyle/>
          <a:p>
            <a:endParaRPr lang="en-US" dirty="0" smtClean="0"/>
          </a:p>
          <a:p>
            <a:endParaRPr lang="en-US" dirty="0"/>
          </a:p>
          <a:p>
            <a:pPr marL="342900" indent="-342900">
              <a:buFont typeface="Arial" pitchFamily="34" charset="0"/>
              <a:buChar char="•"/>
            </a:pPr>
            <a:r>
              <a:rPr lang="en-US" b="1" dirty="0"/>
              <a:t>Touch points - </a:t>
            </a:r>
            <a:r>
              <a:rPr lang="en-US" dirty="0"/>
              <a:t>the points of intersection of data flows with privacy domains or systems within privacy </a:t>
            </a:r>
            <a:r>
              <a:rPr lang="en-US" dirty="0" smtClean="0"/>
              <a:t>domains</a:t>
            </a:r>
          </a:p>
          <a:p>
            <a:pPr marL="342900" indent="-342900">
              <a:buFont typeface="Arial" pitchFamily="34" charset="0"/>
              <a:buChar char="•"/>
            </a:pPr>
            <a:endParaRPr lang="en-US" dirty="0"/>
          </a:p>
          <a:p>
            <a:pPr marL="342900" indent="-342900">
              <a:buFont typeface="Arial" pitchFamily="34" charset="0"/>
              <a:buChar char="•"/>
            </a:pPr>
            <a:r>
              <a:rPr lang="en-US" b="1" dirty="0"/>
              <a:t>Data flows – </a:t>
            </a:r>
            <a:r>
              <a:rPr lang="en-US" dirty="0"/>
              <a:t>data exchanges carrying PI and privacy policies among domains in the use case </a:t>
            </a:r>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http://www1.gotomeeting.com/g2w/images/735745448/10217233011136752/embed.jpg"/>
          <p:cNvPicPr>
            <a:picLocks noChangeAspect="1" noChangeArrowheads="1"/>
          </p:cNvPicPr>
          <p:nvPr/>
        </p:nvPicPr>
        <p:blipFill>
          <a:blip r:embed="rId3"/>
          <a:srcRect/>
          <a:stretch>
            <a:fillRect/>
          </a:stretch>
        </p:blipFill>
        <p:spPr bwMode="auto">
          <a:xfrm>
            <a:off x="3257118" y="6202695"/>
            <a:ext cx="2307748" cy="240018"/>
          </a:xfrm>
          <a:prstGeom prst="rect">
            <a:avLst/>
          </a:prstGeom>
          <a:noFill/>
          <a:ln w="9525">
            <a:noFill/>
            <a:miter lim="800000"/>
            <a:headEnd/>
            <a:tailEnd/>
          </a:ln>
        </p:spPr>
      </p:pic>
      <p:sp>
        <p:nvSpPr>
          <p:cNvPr id="6" name="Oval 5"/>
          <p:cNvSpPr/>
          <p:nvPr/>
        </p:nvSpPr>
        <p:spPr>
          <a:xfrm>
            <a:off x="658090" y="1697245"/>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6093912" cy="461665"/>
          </a:xfrm>
          <a:prstGeom prst="rect">
            <a:avLst/>
          </a:prstGeom>
          <a:noFill/>
        </p:spPr>
        <p:txBody>
          <a:bodyPr wrap="none" rtlCol="0">
            <a:spAutoFit/>
          </a:bodyPr>
          <a:lstStyle/>
          <a:p>
            <a:r>
              <a:rPr lang="en-US" sz="2400" b="1" dirty="0" smtClean="0"/>
              <a:t>Technical</a:t>
            </a:r>
            <a:r>
              <a:rPr lang="en-US" sz="2400" b="1" dirty="0"/>
              <a:t>, Managerial and Boundary Data</a:t>
            </a:r>
          </a:p>
        </p:txBody>
      </p:sp>
      <p:sp>
        <p:nvSpPr>
          <p:cNvPr id="11" name="TextBox 10"/>
          <p:cNvSpPr txBox="1"/>
          <p:nvPr/>
        </p:nvSpPr>
        <p:spPr>
          <a:xfrm>
            <a:off x="3257118" y="824683"/>
            <a:ext cx="5886882" cy="830997"/>
          </a:xfrm>
          <a:prstGeom prst="rect">
            <a:avLst/>
          </a:prstGeom>
          <a:noFill/>
        </p:spPr>
        <p:txBody>
          <a:bodyPr wrap="square" rtlCol="0">
            <a:spAutoFit/>
          </a:bodyPr>
          <a:lstStyle/>
          <a:p>
            <a:r>
              <a:rPr lang="en-US" sz="2400" dirty="0"/>
              <a:t>Data Flows and Touch Points Linking Domains or Systems</a:t>
            </a:r>
          </a:p>
        </p:txBody>
      </p:sp>
      <p:cxnSp>
        <p:nvCxnSpPr>
          <p:cNvPr id="12" name="Elbow Connector 11"/>
          <p:cNvCxnSpPr>
            <a:stCxn id="6" idx="4"/>
            <a:endCxn id="9" idx="1"/>
          </p:cNvCxnSpPr>
          <p:nvPr/>
        </p:nvCxnSpPr>
        <p:spPr>
          <a:xfrm rot="5400000" flipH="1" flipV="1">
            <a:off x="988993" y="368243"/>
            <a:ext cx="1531499" cy="1819234"/>
          </a:xfrm>
          <a:prstGeom prst="bentConnector4">
            <a:avLst>
              <a:gd name="adj1" fmla="val -10404"/>
              <a:gd name="adj2" fmla="val 8027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rot="16200000" flipH="1">
            <a:off x="2907008" y="890071"/>
            <a:ext cx="435685" cy="264536"/>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3814821"/>
            <a:ext cx="813261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3" name="Diagram 12"/>
          <p:cNvGraphicFramePr/>
          <p:nvPr>
            <p:extLst>
              <p:ext uri="{D42A27DB-BD31-4B8C-83A1-F6EECF244321}">
                <p14:modId xmlns:p14="http://schemas.microsoft.com/office/powerpoint/2010/main" val="1516815488"/>
              </p:ext>
            </p:extLst>
          </p:nvPr>
        </p:nvGraphicFramePr>
        <p:xfrm>
          <a:off x="762000" y="3183029"/>
          <a:ext cx="3246783" cy="44333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Left-Right Arrow 13"/>
          <p:cNvSpPr/>
          <p:nvPr/>
        </p:nvSpPr>
        <p:spPr>
          <a:xfrm rot="1162098">
            <a:off x="3390245" y="4771619"/>
            <a:ext cx="1991356" cy="484632"/>
          </a:xfrm>
          <a:prstGeom prst="leftRightArrow">
            <a:avLst>
              <a:gd name="adj1" fmla="val 0"/>
              <a:gd name="adj2" fmla="val 50000"/>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6" name="Diagram 15"/>
          <p:cNvGraphicFramePr/>
          <p:nvPr>
            <p:extLst>
              <p:ext uri="{D42A27DB-BD31-4B8C-83A1-F6EECF244321}">
                <p14:modId xmlns:p14="http://schemas.microsoft.com/office/powerpoint/2010/main" val="1327340332"/>
              </p:ext>
            </p:extLst>
          </p:nvPr>
        </p:nvGraphicFramePr>
        <p:xfrm>
          <a:off x="4983858" y="3624768"/>
          <a:ext cx="3611217" cy="288787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24350490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498764" y="1783496"/>
            <a:ext cx="8132619" cy="923330"/>
          </a:xfrm>
          <a:prstGeom prst="rect">
            <a:avLst/>
          </a:prstGeom>
          <a:noFill/>
        </p:spPr>
        <p:txBody>
          <a:bodyPr wrap="square" rtlCol="0">
            <a:spAutoFit/>
          </a:bodyPr>
          <a:lstStyle/>
          <a:p>
            <a:endParaRPr lang="nl-NL" dirty="0" smtClean="0"/>
          </a:p>
          <a:p>
            <a:endParaRPr lang="nl-NL" dirty="0"/>
          </a:p>
          <a:p>
            <a:endParaRPr lang="nl-NL" dirty="0" smtClean="0"/>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descr="http://www1.gotomeeting.com/g2w/images/735745448/10217233011136752/embed.jpg"/>
          <p:cNvPicPr>
            <a:picLocks noChangeAspect="1" noChangeArrowheads="1"/>
          </p:cNvPicPr>
          <p:nvPr/>
        </p:nvPicPr>
        <p:blipFill>
          <a:blip r:embed="rId3"/>
          <a:srcRect/>
          <a:stretch>
            <a:fillRect/>
          </a:stretch>
        </p:blipFill>
        <p:spPr bwMode="auto">
          <a:xfrm>
            <a:off x="3257118" y="6202695"/>
            <a:ext cx="2307748" cy="240018"/>
          </a:xfrm>
          <a:prstGeom prst="rect">
            <a:avLst/>
          </a:prstGeom>
          <a:noFill/>
          <a:ln w="9525">
            <a:noFill/>
            <a:miter lim="800000"/>
            <a:headEnd/>
            <a:tailEnd/>
          </a:ln>
        </p:spPr>
      </p:pic>
      <p:sp>
        <p:nvSpPr>
          <p:cNvPr id="6" name="Oval 5"/>
          <p:cNvSpPr/>
          <p:nvPr/>
        </p:nvSpPr>
        <p:spPr>
          <a:xfrm>
            <a:off x="353266" y="1400977"/>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6093912" cy="461665"/>
          </a:xfrm>
          <a:prstGeom prst="rect">
            <a:avLst/>
          </a:prstGeom>
          <a:noFill/>
        </p:spPr>
        <p:txBody>
          <a:bodyPr wrap="none" rtlCol="0">
            <a:spAutoFit/>
          </a:bodyPr>
          <a:lstStyle/>
          <a:p>
            <a:r>
              <a:rPr lang="en-US" sz="2400" b="1" dirty="0" smtClean="0"/>
              <a:t>Technical</a:t>
            </a:r>
            <a:r>
              <a:rPr lang="en-US" sz="2400" b="1" dirty="0"/>
              <a:t>, Managerial and Boundary Data</a:t>
            </a:r>
          </a:p>
        </p:txBody>
      </p:sp>
      <p:sp>
        <p:nvSpPr>
          <p:cNvPr id="11" name="TextBox 10"/>
          <p:cNvSpPr txBox="1"/>
          <p:nvPr/>
        </p:nvSpPr>
        <p:spPr>
          <a:xfrm>
            <a:off x="3257118" y="824683"/>
            <a:ext cx="5886882" cy="830997"/>
          </a:xfrm>
          <a:prstGeom prst="rect">
            <a:avLst/>
          </a:prstGeom>
          <a:noFill/>
        </p:spPr>
        <p:txBody>
          <a:bodyPr wrap="square" rtlCol="0">
            <a:spAutoFit/>
          </a:bodyPr>
          <a:lstStyle/>
          <a:p>
            <a:r>
              <a:rPr lang="en-US" sz="2400" dirty="0"/>
              <a:t>Systems supporting the Use Case applications</a:t>
            </a:r>
          </a:p>
        </p:txBody>
      </p:sp>
      <p:cxnSp>
        <p:nvCxnSpPr>
          <p:cNvPr id="12" name="Elbow Connector 11"/>
          <p:cNvCxnSpPr>
            <a:stCxn id="6" idx="4"/>
            <a:endCxn id="9" idx="1"/>
          </p:cNvCxnSpPr>
          <p:nvPr/>
        </p:nvCxnSpPr>
        <p:spPr>
          <a:xfrm rot="5400000" flipH="1" flipV="1">
            <a:off x="984715" y="67697"/>
            <a:ext cx="1235231" cy="2124058"/>
          </a:xfrm>
          <a:prstGeom prst="bentConnector4">
            <a:avLst>
              <a:gd name="adj1" fmla="val -34210"/>
              <a:gd name="adj2" fmla="val 86364"/>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rot="16200000" flipH="1">
            <a:off x="2907008" y="890071"/>
            <a:ext cx="435685" cy="264536"/>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6094895"/>
            <a:ext cx="8132618" cy="0"/>
          </a:xfrm>
          <a:prstGeom prst="line">
            <a:avLst/>
          </a:prstGeom>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911926" y="2267347"/>
            <a:ext cx="5332685" cy="4505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34020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498764" y="1783496"/>
            <a:ext cx="8132619" cy="2031325"/>
          </a:xfrm>
          <a:prstGeom prst="rect">
            <a:avLst/>
          </a:prstGeom>
          <a:noFill/>
        </p:spPr>
        <p:txBody>
          <a:bodyPr wrap="square" rtlCol="0">
            <a:spAutoFit/>
          </a:bodyPr>
          <a:lstStyle/>
          <a:p>
            <a:endParaRPr lang="en-US" dirty="0" smtClean="0"/>
          </a:p>
          <a:p>
            <a:endParaRPr lang="en-US" dirty="0"/>
          </a:p>
          <a:p>
            <a:pPr marL="342900" indent="-342900">
              <a:buFont typeface="Arial" pitchFamily="34" charset="0"/>
              <a:buChar char="•"/>
            </a:pPr>
            <a:r>
              <a:rPr lang="en-US" b="1" dirty="0"/>
              <a:t>Control  - </a:t>
            </a:r>
            <a:r>
              <a:rPr lang="en-US" dirty="0"/>
              <a:t>a process designed to provide reasonable assurance regarding the achievement of stated objectives </a:t>
            </a:r>
          </a:p>
          <a:p>
            <a:pPr marL="800100" lvl="1" indent="-342900">
              <a:buFont typeface="Arial" pitchFamily="34" charset="0"/>
              <a:buChar char="•"/>
            </a:pPr>
            <a:r>
              <a:rPr lang="en-US" dirty="0"/>
              <a:t>per specific domain, system, or applications as required by internal governance policies and regulations</a:t>
            </a:r>
          </a:p>
          <a:p>
            <a:pPr marL="800100" lvl="1" indent="-342900">
              <a:buFont typeface="Arial" pitchFamily="34" charset="0"/>
              <a:buChar char="•"/>
            </a:pPr>
            <a:r>
              <a:rPr lang="en-US" dirty="0"/>
              <a:t>i</a:t>
            </a:r>
            <a:r>
              <a:rPr lang="en-US" dirty="0" smtClean="0"/>
              <a:t>ncluding </a:t>
            </a:r>
            <a:r>
              <a:rPr lang="en-US" dirty="0"/>
              <a:t>inherited, internal and exported privacy controls</a:t>
            </a:r>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235526" y="994629"/>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6535764" cy="400110"/>
          </a:xfrm>
          <a:prstGeom prst="rect">
            <a:avLst/>
          </a:prstGeom>
          <a:noFill/>
        </p:spPr>
        <p:txBody>
          <a:bodyPr wrap="none" rtlCol="0">
            <a:spAutoFit/>
          </a:bodyPr>
          <a:lstStyle/>
          <a:p>
            <a:r>
              <a:rPr lang="en-US" sz="2000" b="1" dirty="0" smtClean="0"/>
              <a:t>Policies</a:t>
            </a:r>
            <a:r>
              <a:rPr lang="en-US" sz="2000" b="1" dirty="0"/>
              <a:t>, Controls and Supporting </a:t>
            </a:r>
            <a:r>
              <a:rPr lang="en-US" sz="2000" b="1" dirty="0" smtClean="0"/>
              <a:t>Services/Functions</a:t>
            </a:r>
            <a:endParaRPr lang="en-US" sz="2000" b="1" dirty="0"/>
          </a:p>
        </p:txBody>
      </p:sp>
      <p:sp>
        <p:nvSpPr>
          <p:cNvPr id="11" name="TextBox 10"/>
          <p:cNvSpPr txBox="1"/>
          <p:nvPr/>
        </p:nvSpPr>
        <p:spPr>
          <a:xfrm>
            <a:off x="3257118" y="824683"/>
            <a:ext cx="5886882" cy="830997"/>
          </a:xfrm>
          <a:prstGeom prst="rect">
            <a:avLst/>
          </a:prstGeom>
          <a:noFill/>
        </p:spPr>
        <p:txBody>
          <a:bodyPr wrap="square" rtlCol="0">
            <a:spAutoFit/>
          </a:bodyPr>
          <a:lstStyle/>
          <a:p>
            <a:r>
              <a:rPr lang="en-US" sz="2400" dirty="0"/>
              <a:t>Privacy controls required for developer implementation</a:t>
            </a:r>
          </a:p>
        </p:txBody>
      </p:sp>
      <p:cxnSp>
        <p:nvCxnSpPr>
          <p:cNvPr id="12" name="Elbow Connector 11"/>
          <p:cNvCxnSpPr>
            <a:stCxn id="6" idx="3"/>
            <a:endCxn id="9" idx="1"/>
          </p:cNvCxnSpPr>
          <p:nvPr/>
        </p:nvCxnSpPr>
        <p:spPr>
          <a:xfrm rot="5400000" flipH="1" flipV="1">
            <a:off x="1072865" y="-301225"/>
            <a:ext cx="808937" cy="2374052"/>
          </a:xfrm>
          <a:prstGeom prst="bentConnector4">
            <a:avLst>
              <a:gd name="adj1" fmla="val -108756"/>
              <a:gd name="adj2" fmla="val 88238"/>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rot="16200000" flipH="1">
            <a:off x="2907008" y="890071"/>
            <a:ext cx="435685" cy="264536"/>
          </a:xfrm>
          <a:prstGeom prst="bentConnector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3814821"/>
            <a:ext cx="8132618" cy="0"/>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16" name="Diagram 15"/>
          <p:cNvGraphicFramePr/>
          <p:nvPr>
            <p:extLst>
              <p:ext uri="{D42A27DB-BD31-4B8C-83A1-F6EECF244321}">
                <p14:modId xmlns:p14="http://schemas.microsoft.com/office/powerpoint/2010/main" val="1737876472"/>
              </p:ext>
            </p:extLst>
          </p:nvPr>
        </p:nvGraphicFramePr>
        <p:xfrm>
          <a:off x="1787036" y="3676045"/>
          <a:ext cx="3611217" cy="28878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6" name="TextBox 35"/>
          <p:cNvSpPr txBox="1"/>
          <p:nvPr/>
        </p:nvSpPr>
        <p:spPr>
          <a:xfrm>
            <a:off x="4666536" y="5305282"/>
            <a:ext cx="1844261" cy="1015663"/>
          </a:xfrm>
          <a:prstGeom prst="rect">
            <a:avLst/>
          </a:prstGeom>
          <a:noFill/>
          <a:ln>
            <a:solidFill>
              <a:schemeClr val="accent1"/>
            </a:solidFill>
          </a:ln>
        </p:spPr>
        <p:txBody>
          <a:bodyPr wrap="square" rtlCol="0">
            <a:spAutoFit/>
          </a:bodyPr>
          <a:lstStyle/>
          <a:p>
            <a:pPr algn="ctr"/>
            <a:r>
              <a:rPr lang="en-US" dirty="0" smtClean="0"/>
              <a:t>Incoming PI</a:t>
            </a:r>
          </a:p>
          <a:p>
            <a:pPr algn="ctr"/>
            <a:r>
              <a:rPr lang="en-US" sz="1400" dirty="0"/>
              <a:t>(Driving patterns and assessed </a:t>
            </a:r>
            <a:r>
              <a:rPr lang="en-US" sz="1400" dirty="0" smtClean="0"/>
              <a:t>risk linked </a:t>
            </a:r>
            <a:r>
              <a:rPr lang="en-US" sz="1400" dirty="0"/>
              <a:t>to VIN</a:t>
            </a:r>
            <a:r>
              <a:rPr lang="en-US" sz="1400" dirty="0" smtClean="0"/>
              <a:t>)</a:t>
            </a:r>
            <a:endParaRPr lang="en-US" sz="1400" dirty="0"/>
          </a:p>
        </p:txBody>
      </p:sp>
      <p:sp>
        <p:nvSpPr>
          <p:cNvPr id="37" name="Line Callout 2 36"/>
          <p:cNvSpPr/>
          <p:nvPr/>
        </p:nvSpPr>
        <p:spPr>
          <a:xfrm>
            <a:off x="7109643" y="5813114"/>
            <a:ext cx="1594679" cy="855586"/>
          </a:xfrm>
          <a:prstGeom prst="borderCallout2">
            <a:avLst>
              <a:gd name="adj1" fmla="val 18750"/>
              <a:gd name="adj2" fmla="val -8333"/>
              <a:gd name="adj3" fmla="val 18750"/>
              <a:gd name="adj4" fmla="val -16667"/>
              <a:gd name="adj5" fmla="val -4177"/>
              <a:gd name="adj6" fmla="val -33492"/>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Inherited Control DM-1: Minimization of PII</a:t>
            </a:r>
            <a:endParaRPr lang="en-US" sz="1400" dirty="0">
              <a:solidFill>
                <a:srgbClr val="000000"/>
              </a:solidFill>
            </a:endParaRPr>
          </a:p>
        </p:txBody>
      </p:sp>
      <p:sp>
        <p:nvSpPr>
          <p:cNvPr id="38" name="TextBox 37"/>
          <p:cNvSpPr txBox="1"/>
          <p:nvPr/>
        </p:nvSpPr>
        <p:spPr>
          <a:xfrm>
            <a:off x="324140" y="4217732"/>
            <a:ext cx="1844261" cy="1446550"/>
          </a:xfrm>
          <a:prstGeom prst="rect">
            <a:avLst/>
          </a:prstGeom>
          <a:noFill/>
          <a:ln>
            <a:solidFill>
              <a:schemeClr val="accent1"/>
            </a:solidFill>
          </a:ln>
        </p:spPr>
        <p:txBody>
          <a:bodyPr wrap="square" rtlCol="0">
            <a:spAutoFit/>
          </a:bodyPr>
          <a:lstStyle/>
          <a:p>
            <a:pPr algn="ctr"/>
            <a:r>
              <a:rPr lang="en-US" dirty="0" smtClean="0"/>
              <a:t>Outgoing PI</a:t>
            </a:r>
          </a:p>
          <a:p>
            <a:pPr algn="ctr"/>
            <a:r>
              <a:rPr lang="en-US" sz="1400" dirty="0" smtClean="0"/>
              <a:t>(Name, account number, driving pattern and assessment summaries)</a:t>
            </a:r>
            <a:endParaRPr lang="en-US" sz="1400" dirty="0"/>
          </a:p>
        </p:txBody>
      </p:sp>
      <p:sp>
        <p:nvSpPr>
          <p:cNvPr id="39" name="Line Callout 2 38"/>
          <p:cNvSpPr/>
          <p:nvPr/>
        </p:nvSpPr>
        <p:spPr>
          <a:xfrm>
            <a:off x="590805" y="5922434"/>
            <a:ext cx="1577596" cy="807477"/>
          </a:xfrm>
          <a:prstGeom prst="borderCallout2">
            <a:avLst>
              <a:gd name="adj1" fmla="val 18750"/>
              <a:gd name="adj2" fmla="val -8333"/>
              <a:gd name="adj3" fmla="val 18750"/>
              <a:gd name="adj4" fmla="val -16667"/>
              <a:gd name="adj5" fmla="val -21812"/>
              <a:gd name="adj6" fmla="val -15272"/>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Exported Control AR-3: Requirements for Contractors</a:t>
            </a:r>
            <a:endParaRPr lang="en-US" sz="1400" dirty="0">
              <a:solidFill>
                <a:srgbClr val="000000"/>
              </a:solidFill>
            </a:endParaRPr>
          </a:p>
        </p:txBody>
      </p:sp>
    </p:spTree>
    <p:extLst>
      <p:ext uri="{BB962C8B-B14F-4D97-AF65-F5344CB8AC3E}">
        <p14:creationId xmlns:p14="http://schemas.microsoft.com/office/powerpoint/2010/main" val="7451747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2664360" y="1783496"/>
            <a:ext cx="5967023" cy="1200329"/>
          </a:xfrm>
          <a:prstGeom prst="rect">
            <a:avLst/>
          </a:prstGeom>
          <a:noFill/>
        </p:spPr>
        <p:txBody>
          <a:bodyPr wrap="square" rtlCol="0">
            <a:spAutoFit/>
          </a:bodyPr>
          <a:lstStyle/>
          <a:p>
            <a:pPr marL="342900" indent="-342900">
              <a:buFont typeface="Arial" pitchFamily="34" charset="0"/>
              <a:buChar char="•"/>
            </a:pPr>
            <a:r>
              <a:rPr lang="en-US" b="1" dirty="0" smtClean="0"/>
              <a:t>Service </a:t>
            </a:r>
            <a:r>
              <a:rPr lang="en-US" dirty="0"/>
              <a:t>- a collection of related functions and mechanisms that operate for a specified purpose </a:t>
            </a:r>
            <a:endParaRPr lang="en-US" dirty="0" smtClean="0"/>
          </a:p>
          <a:p>
            <a:pPr marL="342900" indent="-342900">
              <a:buFont typeface="Arial" pitchFamily="34" charset="0"/>
              <a:buChar char="•"/>
            </a:pPr>
            <a:endParaRPr lang="en-US" dirty="0" smtClean="0"/>
          </a:p>
          <a:p>
            <a:pPr marL="342900" indent="-342900">
              <a:buFont typeface="Arial" pitchFamily="34" charset="0"/>
              <a:buChar char="•"/>
            </a:pPr>
            <a:r>
              <a:rPr lang="en-US" b="1" dirty="0" smtClean="0"/>
              <a:t>Identify </a:t>
            </a:r>
            <a:r>
              <a:rPr lang="en-US" b="1" dirty="0"/>
              <a:t>Services satisfying privacy controls</a:t>
            </a:r>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346366" y="578979"/>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6535764" cy="400110"/>
          </a:xfrm>
          <a:prstGeom prst="rect">
            <a:avLst/>
          </a:prstGeom>
          <a:noFill/>
        </p:spPr>
        <p:txBody>
          <a:bodyPr wrap="none" rtlCol="0">
            <a:spAutoFit/>
          </a:bodyPr>
          <a:lstStyle/>
          <a:p>
            <a:r>
              <a:rPr lang="en-US" sz="2000" b="1" dirty="0" smtClean="0"/>
              <a:t>Policies</a:t>
            </a:r>
            <a:r>
              <a:rPr lang="en-US" sz="2000" b="1" dirty="0"/>
              <a:t>, Controls and Supporting </a:t>
            </a:r>
            <a:r>
              <a:rPr lang="en-US" sz="2000" b="1" dirty="0" smtClean="0"/>
              <a:t>Services/Functions</a:t>
            </a:r>
            <a:endParaRPr lang="en-US" sz="2000" b="1" dirty="0"/>
          </a:p>
        </p:txBody>
      </p:sp>
      <p:sp>
        <p:nvSpPr>
          <p:cNvPr id="11" name="TextBox 10"/>
          <p:cNvSpPr txBox="1"/>
          <p:nvPr/>
        </p:nvSpPr>
        <p:spPr>
          <a:xfrm>
            <a:off x="3257118" y="824683"/>
            <a:ext cx="5886882" cy="461665"/>
          </a:xfrm>
          <a:prstGeom prst="rect">
            <a:avLst/>
          </a:prstGeom>
          <a:noFill/>
        </p:spPr>
        <p:txBody>
          <a:bodyPr wrap="square" rtlCol="0">
            <a:spAutoFit/>
          </a:bodyPr>
          <a:lstStyle/>
          <a:p>
            <a:r>
              <a:rPr lang="en-US" sz="2400" dirty="0"/>
              <a:t>Services </a:t>
            </a:r>
          </a:p>
        </p:txBody>
      </p:sp>
      <p:cxnSp>
        <p:nvCxnSpPr>
          <p:cNvPr id="12" name="Elbow Connector 11"/>
          <p:cNvCxnSpPr>
            <a:stCxn id="6" idx="2"/>
          </p:cNvCxnSpPr>
          <p:nvPr/>
        </p:nvCxnSpPr>
        <p:spPr>
          <a:xfrm rot="10800000" flipH="1">
            <a:off x="346365" y="578979"/>
            <a:ext cx="2216729" cy="173182"/>
          </a:xfrm>
          <a:prstGeom prst="bentConnector5">
            <a:avLst>
              <a:gd name="adj1" fmla="val -10312"/>
              <a:gd name="adj2" fmla="val 336000"/>
              <a:gd name="adj3" fmla="val 86562"/>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a:off x="2992583" y="804496"/>
            <a:ext cx="264535" cy="251020"/>
          </a:xfrm>
          <a:prstGeom prst="bentConnector3">
            <a:avLst>
              <a:gd name="adj1" fmla="val 2864"/>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3108240"/>
            <a:ext cx="8132618" cy="0"/>
          </a:xfrm>
          <a:prstGeom prst="line">
            <a:avLst/>
          </a:prstGeom>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p:nvPicPr>
        <p:blipFill>
          <a:blip r:embed="rId3"/>
          <a:stretch>
            <a:fillRect/>
          </a:stretch>
        </p:blipFill>
        <p:spPr>
          <a:xfrm>
            <a:off x="498764" y="3333443"/>
            <a:ext cx="8187858" cy="3219158"/>
          </a:xfrm>
          <a:prstGeom prst="rect">
            <a:avLst/>
          </a:prstGeom>
        </p:spPr>
      </p:pic>
      <p:sp>
        <p:nvSpPr>
          <p:cNvPr id="2" name="Rectangle 1"/>
          <p:cNvSpPr/>
          <p:nvPr/>
        </p:nvSpPr>
        <p:spPr>
          <a:xfrm>
            <a:off x="422562" y="5347855"/>
            <a:ext cx="3761511" cy="1204746"/>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01778" y="4430675"/>
            <a:ext cx="2262581" cy="882423"/>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Line Callout 2 23"/>
          <p:cNvSpPr/>
          <p:nvPr/>
        </p:nvSpPr>
        <p:spPr>
          <a:xfrm>
            <a:off x="4605880" y="5950228"/>
            <a:ext cx="1594679" cy="855586"/>
          </a:xfrm>
          <a:prstGeom prst="borderCallout2">
            <a:avLst>
              <a:gd name="adj1" fmla="val 18750"/>
              <a:gd name="adj2" fmla="val -8333"/>
              <a:gd name="adj3" fmla="val 18750"/>
              <a:gd name="adj4" fmla="val -16667"/>
              <a:gd name="adj5" fmla="val -12274"/>
              <a:gd name="adj6" fmla="val -28279"/>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Inherited Control DM-1: Minimization of PII</a:t>
            </a:r>
            <a:endParaRPr lang="en-US" sz="1400" dirty="0">
              <a:solidFill>
                <a:srgbClr val="000000"/>
              </a:solidFill>
            </a:endParaRPr>
          </a:p>
        </p:txBody>
      </p:sp>
      <p:sp>
        <p:nvSpPr>
          <p:cNvPr id="25" name="Line Callout 2 24"/>
          <p:cNvSpPr/>
          <p:nvPr/>
        </p:nvSpPr>
        <p:spPr>
          <a:xfrm>
            <a:off x="3011201" y="4087436"/>
            <a:ext cx="1594679" cy="855586"/>
          </a:xfrm>
          <a:prstGeom prst="borderCallout2">
            <a:avLst>
              <a:gd name="adj1" fmla="val 18750"/>
              <a:gd name="adj2" fmla="val -8333"/>
              <a:gd name="adj3" fmla="val 18750"/>
              <a:gd name="adj4" fmla="val -16667"/>
              <a:gd name="adj5" fmla="val 37925"/>
              <a:gd name="adj6" fmla="val -30886"/>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solidFill>
                  <a:srgbClr val="000000"/>
                </a:solidFill>
              </a:rPr>
              <a:t>Exported Control AR-3: Requirements for Contractors</a:t>
            </a:r>
            <a:endParaRPr lang="en-US" sz="1400" dirty="0">
              <a:solidFill>
                <a:srgbClr val="000000"/>
              </a:solidFill>
            </a:endParaRPr>
          </a:p>
        </p:txBody>
      </p:sp>
    </p:spTree>
    <p:extLst>
      <p:ext uri="{BB962C8B-B14F-4D97-AF65-F5344CB8AC3E}">
        <p14:creationId xmlns:p14="http://schemas.microsoft.com/office/powerpoint/2010/main" val="366692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1" grpId="0" animBg="1"/>
      <p:bldP spid="24" grpId="0" animBg="1"/>
      <p:bldP spid="2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p:cNvSpPr txBox="1"/>
          <p:nvPr/>
        </p:nvSpPr>
        <p:spPr>
          <a:xfrm>
            <a:off x="2664360" y="1783496"/>
            <a:ext cx="5967023" cy="646331"/>
          </a:xfrm>
          <a:prstGeom prst="rect">
            <a:avLst/>
          </a:prstGeom>
          <a:noFill/>
        </p:spPr>
        <p:txBody>
          <a:bodyPr wrap="square" rtlCol="0">
            <a:spAutoFit/>
          </a:bodyPr>
          <a:lstStyle/>
          <a:p>
            <a:pPr marL="342900" indent="-342900">
              <a:buFont typeface="Arial" pitchFamily="34" charset="0"/>
              <a:buChar char="•"/>
            </a:pPr>
            <a:r>
              <a:rPr lang="en-US" dirty="0"/>
              <a:t>Define technical functionality and business processes supporting selected services</a:t>
            </a:r>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19665" r="18410"/>
          <a:stretch/>
        </p:blipFill>
        <p:spPr bwMode="auto">
          <a:xfrm>
            <a:off x="249381" y="245747"/>
            <a:ext cx="2050473" cy="1851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651176" y="274169"/>
            <a:ext cx="374072" cy="34636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2664360" y="281277"/>
            <a:ext cx="6535764" cy="400110"/>
          </a:xfrm>
          <a:prstGeom prst="rect">
            <a:avLst/>
          </a:prstGeom>
          <a:noFill/>
        </p:spPr>
        <p:txBody>
          <a:bodyPr wrap="none" rtlCol="0">
            <a:spAutoFit/>
          </a:bodyPr>
          <a:lstStyle/>
          <a:p>
            <a:r>
              <a:rPr lang="en-US" sz="2000" b="1" dirty="0" smtClean="0"/>
              <a:t>Policies</a:t>
            </a:r>
            <a:r>
              <a:rPr lang="en-US" sz="2000" b="1" dirty="0"/>
              <a:t>, Controls and Supporting </a:t>
            </a:r>
            <a:r>
              <a:rPr lang="en-US" sz="2000" b="1" dirty="0" smtClean="0"/>
              <a:t>Services/Functions</a:t>
            </a:r>
            <a:endParaRPr lang="en-US" sz="2000" b="1" dirty="0"/>
          </a:p>
        </p:txBody>
      </p:sp>
      <p:sp>
        <p:nvSpPr>
          <p:cNvPr id="11" name="TextBox 10"/>
          <p:cNvSpPr txBox="1"/>
          <p:nvPr/>
        </p:nvSpPr>
        <p:spPr>
          <a:xfrm>
            <a:off x="3257118" y="824683"/>
            <a:ext cx="5886882" cy="461665"/>
          </a:xfrm>
          <a:prstGeom prst="rect">
            <a:avLst/>
          </a:prstGeom>
          <a:noFill/>
        </p:spPr>
        <p:txBody>
          <a:bodyPr wrap="square" rtlCol="0">
            <a:spAutoFit/>
          </a:bodyPr>
          <a:lstStyle/>
          <a:p>
            <a:r>
              <a:rPr lang="en-US" sz="2400" dirty="0" smtClean="0"/>
              <a:t>Functions</a:t>
            </a:r>
            <a:endParaRPr lang="en-US" sz="2400" dirty="0"/>
          </a:p>
        </p:txBody>
      </p:sp>
      <p:cxnSp>
        <p:nvCxnSpPr>
          <p:cNvPr id="12" name="Elbow Connector 11"/>
          <p:cNvCxnSpPr>
            <a:stCxn id="6" idx="0"/>
            <a:endCxn id="9" idx="1"/>
          </p:cNvCxnSpPr>
          <p:nvPr/>
        </p:nvCxnSpPr>
        <p:spPr>
          <a:xfrm rot="16200000" flipH="1">
            <a:off x="1647704" y="-535324"/>
            <a:ext cx="207163" cy="1826148"/>
          </a:xfrm>
          <a:prstGeom prst="bentConnector4">
            <a:avLst>
              <a:gd name="adj1" fmla="val -70221"/>
              <a:gd name="adj2" fmla="val 80916"/>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endCxn id="11" idx="1"/>
          </p:cNvCxnSpPr>
          <p:nvPr/>
        </p:nvCxnSpPr>
        <p:spPr>
          <a:xfrm>
            <a:off x="2992583" y="804496"/>
            <a:ext cx="264535" cy="251020"/>
          </a:xfrm>
          <a:prstGeom prst="bentConnector3">
            <a:avLst>
              <a:gd name="adj1" fmla="val 2864"/>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664360" y="1607127"/>
            <a:ext cx="59670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98764" y="3108240"/>
            <a:ext cx="8132618" cy="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36857" y="3185441"/>
            <a:ext cx="8194523" cy="3170099"/>
          </a:xfrm>
          <a:prstGeom prst="rect">
            <a:avLst/>
          </a:prstGeom>
          <a:noFill/>
        </p:spPr>
        <p:txBody>
          <a:bodyPr wrap="square" rtlCol="0">
            <a:spAutoFit/>
          </a:bodyPr>
          <a:lstStyle/>
          <a:p>
            <a:pPr marL="342900" indent="-342900">
              <a:buFont typeface="Arial" pitchFamily="34" charset="0"/>
              <a:buChar char="•"/>
            </a:pPr>
            <a:r>
              <a:rPr lang="en-US" sz="2000" b="1" i="1" dirty="0"/>
              <a:t>Inherited Control DM-1: Minimization of PII</a:t>
            </a:r>
          </a:p>
          <a:p>
            <a:pPr marL="800100" lvl="1" indent="-342900">
              <a:buFont typeface="Arial" pitchFamily="34" charset="0"/>
              <a:buChar char="•"/>
            </a:pPr>
            <a:r>
              <a:rPr lang="en-US" sz="2000" b="1" i="1" dirty="0" smtClean="0"/>
              <a:t>Usage </a:t>
            </a:r>
            <a:r>
              <a:rPr lang="en-US" sz="2000" b="1" i="1" dirty="0"/>
              <a:t>service</a:t>
            </a:r>
          </a:p>
          <a:p>
            <a:pPr marL="1257300" lvl="2" indent="-342900">
              <a:buFont typeface="Arial" pitchFamily="34" charset="0"/>
              <a:buChar char="•"/>
            </a:pPr>
            <a:r>
              <a:rPr lang="en-US" sz="2000" i="1" dirty="0"/>
              <a:t>Automated interfaces to maintain separation of data using identifier with relatively inaccessible auxiliary info</a:t>
            </a:r>
          </a:p>
          <a:p>
            <a:pPr marL="800100" lvl="1" indent="-342900">
              <a:buFont typeface="Arial" pitchFamily="34" charset="0"/>
              <a:buChar char="•"/>
            </a:pPr>
            <a:r>
              <a:rPr lang="en-US" sz="2000" b="1" i="1" dirty="0"/>
              <a:t>Security service</a:t>
            </a:r>
          </a:p>
          <a:p>
            <a:pPr marL="1257300" lvl="2" indent="-342900">
              <a:buFont typeface="Arial" pitchFamily="34" charset="0"/>
              <a:buChar char="•"/>
            </a:pPr>
            <a:r>
              <a:rPr lang="en-US" sz="2000" i="1" dirty="0"/>
              <a:t>Role-based access control</a:t>
            </a:r>
          </a:p>
          <a:p>
            <a:pPr marL="342900" indent="-342900">
              <a:buFont typeface="Arial" pitchFamily="34" charset="0"/>
              <a:buChar char="•"/>
            </a:pPr>
            <a:endParaRPr lang="en-US" sz="2000" i="1" dirty="0" smtClean="0"/>
          </a:p>
          <a:p>
            <a:pPr marL="342900" indent="-342900">
              <a:buFont typeface="Arial" pitchFamily="34" charset="0"/>
              <a:buChar char="•"/>
            </a:pPr>
            <a:r>
              <a:rPr lang="en-US" sz="2000" b="1" i="1" dirty="0"/>
              <a:t>Exported Control AR-3: Requirements for Contractors</a:t>
            </a:r>
          </a:p>
          <a:p>
            <a:pPr marL="800100" lvl="1" indent="-342900">
              <a:buFont typeface="Arial" pitchFamily="34" charset="0"/>
              <a:buChar char="•"/>
            </a:pPr>
            <a:r>
              <a:rPr lang="en-US" sz="2000" b="1" i="1" dirty="0" smtClean="0"/>
              <a:t>Agreement </a:t>
            </a:r>
            <a:r>
              <a:rPr lang="en-US" sz="2000" b="1" i="1" dirty="0"/>
              <a:t>service</a:t>
            </a:r>
          </a:p>
          <a:p>
            <a:pPr marL="1257300" lvl="2" indent="-342900">
              <a:buFont typeface="Arial" pitchFamily="34" charset="0"/>
              <a:buChar char="•"/>
            </a:pPr>
            <a:r>
              <a:rPr lang="en-US" sz="2000" i="1" dirty="0"/>
              <a:t>Chain-of-trust contract clause</a:t>
            </a:r>
          </a:p>
        </p:txBody>
      </p:sp>
    </p:spTree>
    <p:extLst>
      <p:ext uri="{BB962C8B-B14F-4D97-AF65-F5344CB8AC3E}">
        <p14:creationId xmlns:p14="http://schemas.microsoft.com/office/powerpoint/2010/main" val="42484544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1112"/>
            <a:ext cx="8229600" cy="1600200"/>
          </a:xfrm>
        </p:spPr>
        <p:txBody>
          <a:bodyPr/>
          <a:lstStyle/>
          <a:p>
            <a:r>
              <a:rPr lang="en-US" sz="2800" dirty="0" smtClean="0"/>
              <a:t>“Responsibilities” Table</a:t>
            </a:r>
            <a:endParaRPr lang="en-US" sz="2800"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986144748"/>
              </p:ext>
            </p:extLst>
          </p:nvPr>
        </p:nvGraphicFramePr>
        <p:xfrm>
          <a:off x="457200" y="1384611"/>
          <a:ext cx="8047879" cy="5195012"/>
        </p:xfrm>
        <a:graphic>
          <a:graphicData uri="http://schemas.openxmlformats.org/drawingml/2006/table">
            <a:tbl>
              <a:tblPr firstRow="1" bandRow="1">
                <a:tableStyleId>{5C22544A-7EE6-4342-B048-85BDC9FD1C3A}</a:tableStyleId>
              </a:tblPr>
              <a:tblGrid>
                <a:gridCol w="889960"/>
                <a:gridCol w="693323"/>
                <a:gridCol w="693323"/>
                <a:gridCol w="693323"/>
                <a:gridCol w="363565"/>
                <a:gridCol w="579262"/>
                <a:gridCol w="671048"/>
                <a:gridCol w="847180"/>
                <a:gridCol w="847180"/>
                <a:gridCol w="850514"/>
                <a:gridCol w="919201"/>
              </a:tblGrid>
              <a:tr h="741071">
                <a:tc>
                  <a:txBody>
                    <a:bodyPr/>
                    <a:lstStyle/>
                    <a:p>
                      <a:r>
                        <a:rPr lang="en-US" sz="1100" baseline="0" dirty="0" smtClean="0"/>
                        <a:t>Stake-holders/Lead</a:t>
                      </a:r>
                      <a:endParaRPr lang="en-US" sz="1100" dirty="0"/>
                    </a:p>
                  </a:txBody>
                  <a:tcPr/>
                </a:tc>
                <a:tc>
                  <a:txBody>
                    <a:bodyPr/>
                    <a:lstStyle/>
                    <a:p>
                      <a:r>
                        <a:rPr lang="en-US" sz="1000" dirty="0" smtClean="0"/>
                        <a:t>Use Case </a:t>
                      </a:r>
                      <a:r>
                        <a:rPr lang="en-US" sz="1000" dirty="0" err="1" smtClean="0"/>
                        <a:t>Descrip-tion</a:t>
                      </a:r>
                      <a:endParaRPr lang="en-US" sz="1000" dirty="0"/>
                    </a:p>
                  </a:txBody>
                  <a:tcPr/>
                </a:tc>
                <a:tc>
                  <a:txBody>
                    <a:bodyPr/>
                    <a:lstStyle/>
                    <a:p>
                      <a:r>
                        <a:rPr lang="en-US" sz="1100" dirty="0" smtClean="0"/>
                        <a:t>Applications</a:t>
                      </a:r>
                      <a:endParaRPr lang="en-US" sz="1100" dirty="0"/>
                    </a:p>
                  </a:txBody>
                  <a:tcPr/>
                </a:tc>
                <a:tc>
                  <a:txBody>
                    <a:bodyPr/>
                    <a:lstStyle/>
                    <a:p>
                      <a:r>
                        <a:rPr lang="en-US" sz="1000" dirty="0" smtClean="0"/>
                        <a:t>Data Subjects</a:t>
                      </a:r>
                      <a:endParaRPr lang="en-US" sz="1000" dirty="0"/>
                    </a:p>
                  </a:txBody>
                  <a:tcPr/>
                </a:tc>
                <a:tc>
                  <a:txBody>
                    <a:bodyPr/>
                    <a:lstStyle/>
                    <a:p>
                      <a:r>
                        <a:rPr lang="en-US" sz="1000" dirty="0" smtClean="0"/>
                        <a:t>PI/PII</a:t>
                      </a:r>
                      <a:endParaRPr lang="en-US" sz="1000" dirty="0"/>
                    </a:p>
                  </a:txBody>
                  <a:tcPr/>
                </a:tc>
                <a:tc>
                  <a:txBody>
                    <a:bodyPr/>
                    <a:lstStyle/>
                    <a:p>
                      <a:r>
                        <a:rPr lang="en-US" sz="1000" dirty="0" smtClean="0"/>
                        <a:t>Domains</a:t>
                      </a:r>
                      <a:endParaRPr lang="en-US" sz="1000" dirty="0"/>
                    </a:p>
                  </a:txBody>
                  <a:tcPr/>
                </a:tc>
                <a:tc>
                  <a:txBody>
                    <a:bodyPr/>
                    <a:lstStyle/>
                    <a:p>
                      <a:r>
                        <a:rPr lang="en-US" sz="1000" dirty="0" smtClean="0"/>
                        <a:t>Legal/</a:t>
                      </a:r>
                      <a:r>
                        <a:rPr lang="en-US" sz="1000" dirty="0" err="1" smtClean="0"/>
                        <a:t>Regs</a:t>
                      </a:r>
                      <a:r>
                        <a:rPr lang="en-US" sz="1000" dirty="0" smtClean="0"/>
                        <a:t>/</a:t>
                      </a:r>
                      <a:r>
                        <a:rPr lang="en-US" sz="1000" baseline="0" dirty="0" smtClean="0"/>
                        <a:t>Policies</a:t>
                      </a:r>
                      <a:endParaRPr lang="en-US" sz="1000" dirty="0"/>
                    </a:p>
                  </a:txBody>
                  <a:tcPr/>
                </a:tc>
                <a:tc>
                  <a:txBody>
                    <a:bodyPr/>
                    <a:lstStyle/>
                    <a:p>
                      <a:r>
                        <a:rPr lang="en-US" sz="1100" dirty="0" smtClean="0"/>
                        <a:t>Data Flows/Touch points</a:t>
                      </a:r>
                      <a:endParaRPr lang="en-US" sz="1100" dirty="0"/>
                    </a:p>
                  </a:txBody>
                  <a:tcPr/>
                </a:tc>
                <a:tc>
                  <a:txBody>
                    <a:bodyPr/>
                    <a:lstStyle/>
                    <a:p>
                      <a:r>
                        <a:rPr lang="en-US" sz="1000" dirty="0" smtClean="0"/>
                        <a:t>Systems</a:t>
                      </a:r>
                      <a:endParaRPr lang="en-US" sz="1000" dirty="0"/>
                    </a:p>
                  </a:txBody>
                  <a:tcPr/>
                </a:tc>
                <a:tc>
                  <a:txBody>
                    <a:bodyPr/>
                    <a:lstStyle/>
                    <a:p>
                      <a:r>
                        <a:rPr lang="en-US" sz="1050" dirty="0" smtClean="0"/>
                        <a:t>Privacy Controls</a:t>
                      </a:r>
                      <a:endParaRPr lang="en-US" sz="1050" dirty="0"/>
                    </a:p>
                  </a:txBody>
                  <a:tcPr/>
                </a:tc>
                <a:tc>
                  <a:txBody>
                    <a:bodyPr/>
                    <a:lstStyle/>
                    <a:p>
                      <a:r>
                        <a:rPr lang="en-US" sz="1000" dirty="0" smtClean="0"/>
                        <a:t>Services - Technical Functions</a:t>
                      </a:r>
                      <a:endParaRPr lang="en-US" sz="1000" dirty="0"/>
                    </a:p>
                  </a:txBody>
                  <a:tcPr/>
                </a:tc>
              </a:tr>
              <a:tr h="462378">
                <a:tc>
                  <a:txBody>
                    <a:bodyPr/>
                    <a:lstStyle/>
                    <a:p>
                      <a:r>
                        <a:rPr lang="en-US" sz="900" dirty="0" smtClean="0"/>
                        <a:t>CPO</a:t>
                      </a:r>
                      <a:endParaRPr lang="en-US" sz="900" dirty="0"/>
                    </a:p>
                  </a:txBody>
                  <a:tcPr/>
                </a:tc>
                <a:tc>
                  <a:txBody>
                    <a:bodyPr/>
                    <a:lstStyle/>
                    <a:p>
                      <a:r>
                        <a:rPr lang="en-US" sz="1200" dirty="0" smtClean="0"/>
                        <a:t>x</a:t>
                      </a:r>
                      <a:endParaRPr lang="en-US" sz="1200" dirty="0"/>
                    </a:p>
                  </a:txBody>
                  <a:tcPr/>
                </a:tc>
                <a:tc>
                  <a:txBody>
                    <a:bodyPr/>
                    <a:lstStyle/>
                    <a:p>
                      <a:endParaRPr lang="en-US" sz="1200" dirty="0"/>
                    </a:p>
                  </a:txBody>
                  <a:tcPr/>
                </a:tc>
                <a:tc>
                  <a:txBody>
                    <a:bodyPr/>
                    <a:lstStyle/>
                    <a:p>
                      <a:r>
                        <a:rPr lang="en-US" sz="1200" dirty="0" smtClean="0"/>
                        <a:t>x</a:t>
                      </a:r>
                      <a:endParaRPr lang="en-US" sz="1200" dirty="0"/>
                    </a:p>
                  </a:txBody>
                  <a:tcPr/>
                </a:tc>
                <a:tc>
                  <a:txBody>
                    <a:bodyPr/>
                    <a:lstStyle/>
                    <a:p>
                      <a:r>
                        <a:rPr lang="en-US" sz="1200" dirty="0" smtClean="0"/>
                        <a:t>x</a:t>
                      </a:r>
                      <a:endParaRPr lang="en-US" sz="1200" dirty="0"/>
                    </a:p>
                  </a:txBody>
                  <a:tcPr/>
                </a:tc>
                <a:tc>
                  <a:txBody>
                    <a:bodyPr/>
                    <a:lstStyle/>
                    <a:p>
                      <a:r>
                        <a:rPr lang="en-US" sz="1200" dirty="0" smtClean="0"/>
                        <a:t>x</a:t>
                      </a:r>
                      <a:endParaRPr lang="en-US" sz="1200" dirty="0"/>
                    </a:p>
                  </a:txBody>
                  <a:tcPr/>
                </a:tc>
                <a:tc>
                  <a:txBody>
                    <a:bodyPr/>
                    <a:lstStyle/>
                    <a:p>
                      <a:r>
                        <a:rPr lang="en-US" sz="1200" dirty="0" smtClean="0"/>
                        <a:t>x</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x</a:t>
                      </a:r>
                      <a:endParaRPr lang="en-US" sz="1200" dirty="0"/>
                    </a:p>
                  </a:txBody>
                  <a:tcPr/>
                </a:tc>
                <a:tc>
                  <a:txBody>
                    <a:bodyPr/>
                    <a:lstStyle/>
                    <a:p>
                      <a:endParaRPr lang="en-US" sz="1200"/>
                    </a:p>
                  </a:txBody>
                  <a:tcPr/>
                </a:tc>
              </a:tr>
              <a:tr h="462378">
                <a:tc>
                  <a:txBody>
                    <a:bodyPr/>
                    <a:lstStyle/>
                    <a:p>
                      <a:r>
                        <a:rPr lang="en-US" sz="900" dirty="0" smtClean="0"/>
                        <a:t>IT Architect</a:t>
                      </a:r>
                      <a:endParaRPr lang="en-US" sz="900" dirty="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x</a:t>
                      </a:r>
                      <a:endParaRPr lang="en-US" sz="1200" dirty="0"/>
                    </a:p>
                  </a:txBody>
                  <a:tcPr/>
                </a:tc>
                <a:tc>
                  <a:txBody>
                    <a:bodyPr/>
                    <a:lstStyle/>
                    <a:p>
                      <a:endParaRPr lang="en-US" sz="1200"/>
                    </a:p>
                  </a:txBody>
                  <a:tcPr/>
                </a:tc>
                <a:tc>
                  <a:txBody>
                    <a:bodyPr/>
                    <a:lstStyle/>
                    <a:p>
                      <a:r>
                        <a:rPr lang="en-US" sz="1200" dirty="0" smtClean="0"/>
                        <a:t>x</a:t>
                      </a:r>
                      <a:endParaRPr lang="en-US" sz="1200" dirty="0"/>
                    </a:p>
                  </a:txBody>
                  <a:tcPr/>
                </a:tc>
                <a:tc>
                  <a:txBody>
                    <a:bodyPr/>
                    <a:lstStyle/>
                    <a:p>
                      <a:endParaRPr lang="en-US" sz="1200" dirty="0"/>
                    </a:p>
                  </a:txBody>
                  <a:tcPr/>
                </a:tc>
                <a:tc>
                  <a:txBody>
                    <a:bodyPr/>
                    <a:lstStyle/>
                    <a:p>
                      <a:r>
                        <a:rPr lang="en-US" sz="1200" dirty="0" smtClean="0"/>
                        <a:t>x</a:t>
                      </a:r>
                      <a:endParaRPr lang="en-US" sz="1200" dirty="0"/>
                    </a:p>
                  </a:txBody>
                  <a:tcPr/>
                </a:tc>
                <a:tc>
                  <a:txBody>
                    <a:bodyPr/>
                    <a:lstStyle/>
                    <a:p>
                      <a:r>
                        <a:rPr lang="en-US" sz="1200" dirty="0" smtClean="0"/>
                        <a:t>x</a:t>
                      </a:r>
                      <a:endParaRPr lang="en-US" sz="1200" dirty="0"/>
                    </a:p>
                  </a:txBody>
                  <a:tcPr/>
                </a:tc>
              </a:tr>
              <a:tr h="462378">
                <a:tc>
                  <a:txBody>
                    <a:bodyPr/>
                    <a:lstStyle/>
                    <a:p>
                      <a:r>
                        <a:rPr lang="en-US" sz="900" dirty="0" smtClean="0"/>
                        <a:t>Business Analyst</a:t>
                      </a:r>
                      <a:endParaRPr lang="en-US" sz="900" dirty="0"/>
                    </a:p>
                  </a:txBody>
                  <a:tcPr/>
                </a:tc>
                <a:tc>
                  <a:txBody>
                    <a:bodyPr/>
                    <a:lstStyle/>
                    <a:p>
                      <a:r>
                        <a:rPr lang="en-US" sz="1200" dirty="0" smtClean="0"/>
                        <a:t>x</a:t>
                      </a:r>
                      <a:endParaRPr lang="en-US" sz="1200" dirty="0"/>
                    </a:p>
                  </a:txBody>
                  <a:tcPr/>
                </a:tc>
                <a:tc>
                  <a:txBody>
                    <a:bodyPr/>
                    <a:lstStyle/>
                    <a:p>
                      <a:r>
                        <a:rPr lang="en-US" sz="1200" dirty="0" smtClean="0"/>
                        <a:t>x</a:t>
                      </a:r>
                      <a:endParaRPr lang="en-US" sz="1200" dirty="0"/>
                    </a:p>
                  </a:txBody>
                  <a:tcPr/>
                </a:tc>
                <a:tc>
                  <a:txBody>
                    <a:bodyPr/>
                    <a:lstStyle/>
                    <a:p>
                      <a:r>
                        <a:rPr lang="en-US" sz="1200" dirty="0" smtClean="0"/>
                        <a:t>x</a:t>
                      </a:r>
                      <a:endParaRPr lang="en-US" sz="1200" dirty="0"/>
                    </a:p>
                  </a:txBody>
                  <a:tcPr/>
                </a:tc>
                <a:tc>
                  <a:txBody>
                    <a:bodyPr/>
                    <a:lstStyle/>
                    <a:p>
                      <a:endParaRPr lang="en-US" sz="1200"/>
                    </a:p>
                  </a:txBody>
                  <a:tcPr/>
                </a:tc>
                <a:tc>
                  <a:txBody>
                    <a:bodyPr/>
                    <a:lstStyle/>
                    <a:p>
                      <a:r>
                        <a:rPr lang="en-US" sz="1200" dirty="0" smtClean="0"/>
                        <a:t>x</a:t>
                      </a:r>
                      <a:endParaRPr lang="en-US" sz="1200" dirty="0"/>
                    </a:p>
                  </a:txBody>
                  <a:tcPr/>
                </a:tc>
                <a:tc>
                  <a:txBody>
                    <a:bodyPr/>
                    <a:lstStyle/>
                    <a:p>
                      <a:endParaRPr lang="en-US" sz="1200"/>
                    </a:p>
                  </a:txBody>
                  <a:tcPr/>
                </a:tc>
                <a:tc>
                  <a:txBody>
                    <a:bodyPr/>
                    <a:lstStyle/>
                    <a:p>
                      <a:r>
                        <a:rPr lang="en-US" sz="1200" dirty="0" smtClean="0"/>
                        <a:t>x</a:t>
                      </a:r>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a:p>
                  </a:txBody>
                  <a:tcPr/>
                </a:tc>
              </a:tr>
              <a:tr h="462378">
                <a:tc>
                  <a:txBody>
                    <a:bodyPr/>
                    <a:lstStyle/>
                    <a:p>
                      <a:r>
                        <a:rPr lang="en-US" sz="900" dirty="0" smtClean="0"/>
                        <a:t>Team Privacy</a:t>
                      </a:r>
                      <a:r>
                        <a:rPr lang="en-US" sz="900" baseline="0" dirty="0" smtClean="0"/>
                        <a:t> Champion</a:t>
                      </a:r>
                      <a:endParaRPr lang="en-US" sz="900" dirty="0"/>
                    </a:p>
                  </a:txBody>
                  <a:tcPr/>
                </a:tc>
                <a:tc>
                  <a:txBody>
                    <a:bodyPr/>
                    <a:lstStyle/>
                    <a:p>
                      <a:endParaRPr lang="en-US" sz="1200" dirty="0"/>
                    </a:p>
                  </a:txBody>
                  <a:tcPr/>
                </a:tc>
                <a:tc>
                  <a:txBody>
                    <a:bodyPr/>
                    <a:lstStyle/>
                    <a:p>
                      <a:endParaRPr lang="en-US" sz="1200" dirty="0"/>
                    </a:p>
                  </a:txBody>
                  <a:tcPr/>
                </a:tc>
                <a:tc>
                  <a:txBody>
                    <a:bodyPr/>
                    <a:lstStyle/>
                    <a:p>
                      <a:r>
                        <a:rPr lang="en-US" sz="1200" dirty="0" smtClean="0"/>
                        <a:t>x</a:t>
                      </a:r>
                      <a:endParaRPr lang="en-US" sz="1200" dirty="0"/>
                    </a:p>
                  </a:txBody>
                  <a:tcPr/>
                </a:tc>
                <a:tc>
                  <a:txBody>
                    <a:bodyPr/>
                    <a:lstStyle/>
                    <a:p>
                      <a:r>
                        <a:rPr lang="en-US" sz="1200" dirty="0" smtClean="0"/>
                        <a:t>x</a:t>
                      </a:r>
                      <a:endParaRPr lang="en-US" sz="1200" dirty="0"/>
                    </a:p>
                  </a:txBody>
                  <a:tcPr/>
                </a:tc>
                <a:tc>
                  <a:txBody>
                    <a:bodyPr/>
                    <a:lstStyle/>
                    <a:p>
                      <a:endParaRPr lang="en-US" sz="1200"/>
                    </a:p>
                  </a:txBody>
                  <a:tcPr/>
                </a:tc>
                <a:tc>
                  <a:txBody>
                    <a:bodyPr/>
                    <a:lstStyle/>
                    <a:p>
                      <a:r>
                        <a:rPr lang="en-US" sz="1200" smtClean="0"/>
                        <a:t>x</a:t>
                      </a:r>
                      <a:endParaRPr lang="en-US" sz="1200"/>
                    </a:p>
                  </a:txBody>
                  <a:tcPr/>
                </a:tc>
                <a:tc>
                  <a:txBody>
                    <a:bodyPr/>
                    <a:lstStyle/>
                    <a:p>
                      <a:r>
                        <a:rPr lang="en-US" sz="1200" dirty="0" smtClean="0"/>
                        <a:t>x</a:t>
                      </a:r>
                      <a:endParaRPr lang="en-US" sz="1200" dirty="0"/>
                    </a:p>
                  </a:txBody>
                  <a:tcPr/>
                </a:tc>
                <a:tc>
                  <a:txBody>
                    <a:bodyPr/>
                    <a:lstStyle/>
                    <a:p>
                      <a:endParaRPr lang="en-US" sz="1200" dirty="0"/>
                    </a:p>
                  </a:txBody>
                  <a:tcPr/>
                </a:tc>
                <a:tc>
                  <a:txBody>
                    <a:bodyPr/>
                    <a:lstStyle/>
                    <a:p>
                      <a:r>
                        <a:rPr lang="en-US" sz="1200" dirty="0" smtClean="0"/>
                        <a:t>x</a:t>
                      </a:r>
                      <a:endParaRPr lang="en-US" sz="1200" dirty="0"/>
                    </a:p>
                  </a:txBody>
                  <a:tcPr/>
                </a:tc>
                <a:tc>
                  <a:txBody>
                    <a:bodyPr/>
                    <a:lstStyle/>
                    <a:p>
                      <a:endParaRPr lang="en-US" sz="1200"/>
                    </a:p>
                  </a:txBody>
                  <a:tcPr/>
                </a:tc>
              </a:tr>
              <a:tr h="462378">
                <a:tc>
                  <a:txBody>
                    <a:bodyPr/>
                    <a:lstStyle/>
                    <a:p>
                      <a:r>
                        <a:rPr lang="en-US" sz="900" dirty="0" smtClean="0"/>
                        <a:t>Senior Developer</a:t>
                      </a:r>
                      <a:endParaRPr lang="en-US" sz="900" dirty="0"/>
                    </a:p>
                  </a:txBody>
                  <a:tcPr/>
                </a:tc>
                <a:tc>
                  <a:txBody>
                    <a:bodyPr/>
                    <a:lstStyle/>
                    <a:p>
                      <a:endParaRPr lang="en-US" sz="1200"/>
                    </a:p>
                  </a:txBody>
                  <a:tcPr/>
                </a:tc>
                <a:tc>
                  <a:txBody>
                    <a:bodyPr/>
                    <a:lstStyle/>
                    <a:p>
                      <a:r>
                        <a:rPr lang="en-US" sz="1200" dirty="0" smtClean="0"/>
                        <a:t>x</a:t>
                      </a:r>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r>
                        <a:rPr lang="en-US" sz="1200" dirty="0" smtClean="0"/>
                        <a:t>x</a:t>
                      </a:r>
                      <a:endParaRPr lang="en-US" sz="1200" dirty="0"/>
                    </a:p>
                  </a:txBody>
                  <a:tcPr/>
                </a:tc>
                <a:tc>
                  <a:txBody>
                    <a:bodyPr/>
                    <a:lstStyle/>
                    <a:p>
                      <a:r>
                        <a:rPr lang="en-US" sz="1200" dirty="0" smtClean="0"/>
                        <a:t>x</a:t>
                      </a:r>
                      <a:endParaRPr lang="en-US" sz="1200" dirty="0"/>
                    </a:p>
                  </a:txBody>
                  <a:tcPr/>
                </a:tc>
                <a:tc>
                  <a:txBody>
                    <a:bodyPr/>
                    <a:lstStyle/>
                    <a:p>
                      <a:r>
                        <a:rPr lang="en-US" sz="1200" dirty="0" smtClean="0"/>
                        <a:t>x</a:t>
                      </a:r>
                      <a:endParaRPr lang="en-US" sz="1200" dirty="0"/>
                    </a:p>
                  </a:txBody>
                  <a:tcPr/>
                </a:tc>
              </a:tr>
              <a:tr h="713800">
                <a:tc>
                  <a:txBody>
                    <a:bodyPr/>
                    <a:lstStyle/>
                    <a:p>
                      <a:r>
                        <a:rPr lang="en-US" sz="900" dirty="0" smtClean="0"/>
                        <a:t>Line</a:t>
                      </a:r>
                      <a:r>
                        <a:rPr lang="en-US" sz="900" baseline="0" dirty="0" smtClean="0"/>
                        <a:t> of Business Owner</a:t>
                      </a:r>
                      <a:endParaRPr lang="en-US" sz="900" dirty="0"/>
                    </a:p>
                  </a:txBody>
                  <a:tcPr/>
                </a:tc>
                <a:tc>
                  <a:txBody>
                    <a:bodyPr/>
                    <a:lstStyle/>
                    <a:p>
                      <a:r>
                        <a:rPr lang="en-US" sz="1200" dirty="0" smtClean="0"/>
                        <a:t>x</a:t>
                      </a:r>
                      <a:endParaRPr lang="en-US" sz="1200" dirty="0"/>
                    </a:p>
                  </a:txBody>
                  <a:tcPr/>
                </a:tc>
                <a:tc>
                  <a:txBody>
                    <a:bodyPr/>
                    <a:lstStyle/>
                    <a:p>
                      <a:r>
                        <a:rPr lang="en-US" sz="1200" dirty="0" smtClean="0"/>
                        <a:t>x</a:t>
                      </a:r>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x</a:t>
                      </a:r>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r>
                        <a:rPr lang="en-US" sz="1200" dirty="0" smtClean="0"/>
                        <a:t>x</a:t>
                      </a:r>
                      <a:endParaRPr lang="en-US" sz="1200" dirty="0"/>
                    </a:p>
                  </a:txBody>
                  <a:tcPr/>
                </a:tc>
                <a:tc>
                  <a:txBody>
                    <a:bodyPr/>
                    <a:lstStyle/>
                    <a:p>
                      <a:endParaRPr lang="en-US" sz="1200"/>
                    </a:p>
                  </a:txBody>
                  <a:tcPr/>
                </a:tc>
              </a:tr>
              <a:tr h="462378">
                <a:tc>
                  <a:txBody>
                    <a:bodyPr/>
                    <a:lstStyle/>
                    <a:p>
                      <a:r>
                        <a:rPr lang="en-US" sz="900" dirty="0" smtClean="0"/>
                        <a:t>Legal</a:t>
                      </a:r>
                      <a:r>
                        <a:rPr lang="en-US" sz="900" baseline="0" dirty="0" smtClean="0"/>
                        <a:t> </a:t>
                      </a:r>
                      <a:r>
                        <a:rPr lang="en-US" sz="900" dirty="0" smtClean="0"/>
                        <a:t>Department</a:t>
                      </a:r>
                      <a:endParaRPr lang="en-US" sz="900" dirty="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r>
                        <a:rPr lang="en-US" sz="1200" dirty="0" smtClean="0"/>
                        <a:t>x</a:t>
                      </a:r>
                      <a:endParaRPr lang="en-US" sz="1200" dirty="0"/>
                    </a:p>
                  </a:txBody>
                  <a:tcPr/>
                </a:tc>
                <a:tc>
                  <a:txBody>
                    <a:bodyPr/>
                    <a:lstStyle/>
                    <a:p>
                      <a:r>
                        <a:rPr lang="en-US" sz="1200" dirty="0" smtClean="0"/>
                        <a:t>x</a:t>
                      </a:r>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r>
                        <a:rPr lang="en-US" sz="1200" dirty="0" smtClean="0"/>
                        <a:t>x</a:t>
                      </a:r>
                      <a:endParaRPr lang="en-US" sz="1200" dirty="0"/>
                    </a:p>
                  </a:txBody>
                  <a:tcPr/>
                </a:tc>
              </a:tr>
              <a:tr h="482566">
                <a:tc>
                  <a:txBody>
                    <a:bodyPr/>
                    <a:lstStyle/>
                    <a:p>
                      <a:r>
                        <a:rPr lang="en-US" sz="900" dirty="0" smtClean="0"/>
                        <a:t>CIO</a:t>
                      </a:r>
                      <a:endParaRPr lang="en-US" sz="900" dirty="0"/>
                    </a:p>
                  </a:txBody>
                  <a:tcPr/>
                </a:tc>
                <a:tc>
                  <a:txBody>
                    <a:bodyPr/>
                    <a:lstStyle/>
                    <a:p>
                      <a:endParaRPr lang="en-US" sz="1200"/>
                    </a:p>
                  </a:txBody>
                  <a:tcPr/>
                </a:tc>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r>
                        <a:rPr lang="en-US" sz="1200" dirty="0" smtClean="0"/>
                        <a:t>x</a:t>
                      </a:r>
                      <a:endParaRPr lang="en-US" sz="1200" dirty="0"/>
                    </a:p>
                  </a:txBody>
                  <a:tcPr/>
                </a:tc>
                <a:tc>
                  <a:txBody>
                    <a:bodyPr/>
                    <a:lstStyle/>
                    <a:p>
                      <a:endParaRPr lang="en-US" sz="1200"/>
                    </a:p>
                  </a:txBody>
                  <a:tcPr/>
                </a:tc>
                <a:tc>
                  <a:txBody>
                    <a:bodyPr/>
                    <a:lstStyle/>
                    <a:p>
                      <a:r>
                        <a:rPr lang="en-US" sz="1200" dirty="0" smtClean="0"/>
                        <a:t>x</a:t>
                      </a:r>
                      <a:endParaRPr lang="en-US" sz="1200" dirty="0"/>
                    </a:p>
                  </a:txBody>
                  <a:tcPr/>
                </a:tc>
                <a:tc>
                  <a:txBody>
                    <a:bodyPr/>
                    <a:lstStyle/>
                    <a:p>
                      <a:endParaRPr lang="en-US" sz="1200"/>
                    </a:p>
                  </a:txBody>
                  <a:tcPr/>
                </a:tc>
                <a:tc>
                  <a:txBody>
                    <a:bodyPr/>
                    <a:lstStyle/>
                    <a:p>
                      <a:r>
                        <a:rPr lang="en-US" sz="1200" dirty="0" smtClean="0"/>
                        <a:t>x</a:t>
                      </a:r>
                      <a:endParaRPr lang="en-US" sz="1200" dirty="0"/>
                    </a:p>
                  </a:txBody>
                  <a:tcPr/>
                </a:tc>
              </a:tr>
              <a:tr h="462378">
                <a:tc>
                  <a:txBody>
                    <a:bodyPr/>
                    <a:lstStyle/>
                    <a:p>
                      <a:r>
                        <a:rPr lang="en-US" sz="900" b="0" dirty="0" smtClean="0"/>
                        <a:t>Data Center Director</a:t>
                      </a:r>
                      <a:endParaRPr lang="en-US" sz="900" b="0" dirty="0"/>
                    </a:p>
                  </a:txBody>
                  <a:tcPr/>
                </a:tc>
                <a:tc>
                  <a:txBody>
                    <a:bodyPr/>
                    <a:lstStyle/>
                    <a:p>
                      <a:endParaRPr lang="en-US" sz="1200" dirty="0"/>
                    </a:p>
                  </a:txBody>
                  <a:tcPr/>
                </a:tc>
                <a:tc>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r>
                        <a:rPr lang="en-US" sz="1200" dirty="0" smtClean="0"/>
                        <a:t>x</a:t>
                      </a:r>
                      <a:endParaRPr lang="en-US" sz="1200" dirty="0"/>
                    </a:p>
                  </a:txBody>
                  <a:tcPr/>
                </a:tc>
                <a:tc>
                  <a:txBody>
                    <a:bodyPr/>
                    <a:lstStyle/>
                    <a:p>
                      <a:endParaRPr lang="en-US" sz="1200" dirty="0"/>
                    </a:p>
                  </a:txBody>
                  <a:tcPr/>
                </a:tc>
                <a:tc>
                  <a:txBody>
                    <a:bodyPr/>
                    <a:lstStyle/>
                    <a:p>
                      <a:endParaRPr lang="en-US" sz="1200" dirty="0"/>
                    </a:p>
                  </a:txBody>
                  <a:tcPr/>
                </a:tc>
                <a:tc>
                  <a:txBody>
                    <a:bodyPr/>
                    <a:lstStyle/>
                    <a:p>
                      <a:r>
                        <a:rPr lang="en-US" sz="1200" dirty="0" smtClean="0"/>
                        <a:t>x</a:t>
                      </a:r>
                      <a:endParaRPr lang="en-US" sz="1200" dirty="0"/>
                    </a:p>
                  </a:txBody>
                  <a:tcPr/>
                </a:tc>
                <a:tc>
                  <a:txBody>
                    <a:bodyPr/>
                    <a:lstStyle/>
                    <a:p>
                      <a:endParaRPr lang="en-US" sz="1200" dirty="0"/>
                    </a:p>
                  </a:txBody>
                  <a:tcPr/>
                </a:tc>
                <a:tc>
                  <a:txBody>
                    <a:bodyPr/>
                    <a:lstStyle/>
                    <a:p>
                      <a:r>
                        <a:rPr lang="en-US" sz="1200" dirty="0" smtClean="0"/>
                        <a:t>x</a:t>
                      </a:r>
                      <a:endParaRPr lang="en-US" sz="1200" dirty="0"/>
                    </a:p>
                  </a:txBody>
                  <a:tcPr/>
                </a:tc>
              </a:tr>
            </a:tbl>
          </a:graphicData>
        </a:graphic>
      </p:graphicFrame>
    </p:spTree>
    <p:extLst>
      <p:ext uri="{BB962C8B-B14F-4D97-AF65-F5344CB8AC3E}">
        <p14:creationId xmlns:p14="http://schemas.microsoft.com/office/powerpoint/2010/main" val="31629059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7730"/>
            <a:ext cx="8229600" cy="1600200"/>
          </a:xfrm>
        </p:spPr>
        <p:txBody>
          <a:bodyPr/>
          <a:lstStyle/>
          <a:p>
            <a:r>
              <a:rPr lang="en-US" sz="3200" dirty="0" smtClean="0"/>
              <a:t>A Work in Process</a:t>
            </a:r>
            <a:endParaRPr lang="en-US" sz="3200" dirty="0"/>
          </a:p>
        </p:txBody>
      </p:sp>
      <p:sp>
        <p:nvSpPr>
          <p:cNvPr id="3" name="Content Placeholder 2"/>
          <p:cNvSpPr>
            <a:spLocks noGrp="1"/>
          </p:cNvSpPr>
          <p:nvPr>
            <p:ph idx="1"/>
          </p:nvPr>
        </p:nvSpPr>
        <p:spPr/>
        <p:txBody>
          <a:bodyPr/>
          <a:lstStyle/>
          <a:p>
            <a:r>
              <a:rPr lang="en-US" dirty="0" smtClean="0">
                <a:solidFill>
                  <a:srgbClr val="2F5897"/>
                </a:solidFill>
              </a:rPr>
              <a:t>PbD-SE TC and PMRM TC working in parallel to develop practical standards and standards-derived tools </a:t>
            </a:r>
          </a:p>
          <a:p>
            <a:pPr marL="0" indent="0">
              <a:buNone/>
            </a:pPr>
            <a:endParaRPr lang="en-US" dirty="0" smtClean="0">
              <a:solidFill>
                <a:srgbClr val="2F5897"/>
              </a:solidFill>
            </a:endParaRPr>
          </a:p>
          <a:p>
            <a:r>
              <a:rPr lang="en-US" dirty="0" smtClean="0">
                <a:solidFill>
                  <a:srgbClr val="2F5897"/>
                </a:solidFill>
              </a:rPr>
              <a:t>Open to broader participation from business, policy and technical experts</a:t>
            </a:r>
          </a:p>
          <a:p>
            <a:pPr marL="0" indent="0">
              <a:buNone/>
            </a:pPr>
            <a:endParaRPr lang="en-US" dirty="0" smtClean="0">
              <a:solidFill>
                <a:srgbClr val="2F5897"/>
              </a:solidFill>
            </a:endParaRPr>
          </a:p>
          <a:p>
            <a:r>
              <a:rPr lang="en-US" dirty="0" smtClean="0">
                <a:solidFill>
                  <a:srgbClr val="2F5897"/>
                </a:solidFill>
              </a:rPr>
              <a:t>Contact today’s workshop speakers or email: </a:t>
            </a:r>
            <a:r>
              <a:rPr lang="en-US" dirty="0" err="1" smtClean="0">
                <a:solidFill>
                  <a:srgbClr val="2F5897"/>
                </a:solidFill>
              </a:rPr>
              <a:t>join@oasis-open.org</a:t>
            </a:r>
            <a:endParaRPr lang="en-US" dirty="0" smtClean="0">
              <a:solidFill>
                <a:srgbClr val="2F5897"/>
              </a:solidFill>
            </a:endParaRPr>
          </a:p>
        </p:txBody>
      </p:sp>
      <p:pic>
        <p:nvPicPr>
          <p:cNvPr id="4" name="Picture 3" descr="http://www1.gotomeeting.com/g2w/images/735745448/10217233011136752/embed.jpg"/>
          <p:cNvPicPr>
            <a:picLocks noChangeAspect="1" noChangeArrowheads="1"/>
          </p:cNvPicPr>
          <p:nvPr/>
        </p:nvPicPr>
        <p:blipFill>
          <a:blip r:embed="rId2"/>
          <a:srcRect/>
          <a:stretch>
            <a:fillRect/>
          </a:stretch>
        </p:blipFill>
        <p:spPr bwMode="auto">
          <a:xfrm>
            <a:off x="2464670" y="5744712"/>
            <a:ext cx="3909355" cy="406594"/>
          </a:xfrm>
          <a:prstGeom prst="rect">
            <a:avLst/>
          </a:prstGeom>
          <a:noFill/>
          <a:ln w="9525">
            <a:noFill/>
            <a:miter lim="800000"/>
            <a:headEnd/>
            <a:tailEnd/>
          </a:ln>
        </p:spPr>
      </p:pic>
    </p:spTree>
    <p:extLst>
      <p:ext uri="{BB962C8B-B14F-4D97-AF65-F5344CB8AC3E}">
        <p14:creationId xmlns:p14="http://schemas.microsoft.com/office/powerpoint/2010/main" val="3781409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229600" cy="1600200"/>
          </a:xfrm>
        </p:spPr>
        <p:txBody>
          <a:bodyPr/>
          <a:lstStyle/>
          <a:p>
            <a:pPr>
              <a:lnSpc>
                <a:spcPct val="100000"/>
              </a:lnSpc>
            </a:pPr>
            <a:r>
              <a:rPr lang="en-US" sz="2800" i="1" dirty="0" smtClean="0"/>
              <a:t>Smart</a:t>
            </a:r>
            <a:r>
              <a:rPr lang="en-US" sz="2800" dirty="0" smtClean="0"/>
              <a:t>: Connectivity, Information and Context</a:t>
            </a:r>
            <a:endParaRPr lang="en-US" sz="2800" dirty="0"/>
          </a:p>
        </p:txBody>
      </p:sp>
      <p:sp>
        <p:nvSpPr>
          <p:cNvPr id="3" name="Content Placeholder 2"/>
          <p:cNvSpPr>
            <a:spLocks noGrp="1"/>
          </p:cNvSpPr>
          <p:nvPr>
            <p:ph idx="1"/>
          </p:nvPr>
        </p:nvSpPr>
        <p:spPr>
          <a:xfrm>
            <a:off x="457200" y="1070158"/>
            <a:ext cx="8229600" cy="4525963"/>
          </a:xfrm>
        </p:spPr>
        <p:txBody>
          <a:bodyPr>
            <a:normAutofit lnSpcReduction="10000"/>
          </a:bodyPr>
          <a:lstStyle/>
          <a:p>
            <a:r>
              <a:rPr lang="en-US" sz="1700" dirty="0" smtClean="0">
                <a:solidFill>
                  <a:srgbClr val="000000"/>
                </a:solidFill>
              </a:rPr>
              <a:t>“Your phone is constantly gathering what app developers call signals. These could be your commuting habits, which the phone can glean from its internal GPS, often within a few feet. Your phone could also gather your meetings, your future trips, your friends and family, your favorite sports team, the type of news you usually read and even things like your heart rate. Things really get interesting when the apps that gather these signals start to be predictive. When that happens, your phone can start anticipating your needs, interests and habits ….”   </a:t>
            </a:r>
            <a:r>
              <a:rPr lang="en-US" sz="1800" b="1" i="1" dirty="0" smtClean="0">
                <a:solidFill>
                  <a:srgbClr val="000000"/>
                </a:solidFill>
              </a:rPr>
              <a:t>Examples: </a:t>
            </a:r>
            <a:r>
              <a:rPr lang="en-US" sz="1800" dirty="0" smtClean="0">
                <a:solidFill>
                  <a:srgbClr val="000000"/>
                </a:solidFill>
              </a:rPr>
              <a:t>Google Now, </a:t>
            </a:r>
            <a:r>
              <a:rPr lang="en-US" sz="1800" dirty="0" err="1" smtClean="0">
                <a:solidFill>
                  <a:srgbClr val="000000"/>
                </a:solidFill>
              </a:rPr>
              <a:t>Cortana</a:t>
            </a:r>
            <a:r>
              <a:rPr lang="en-US" sz="1800" dirty="0" smtClean="0">
                <a:solidFill>
                  <a:srgbClr val="000000"/>
                </a:solidFill>
              </a:rPr>
              <a:t>, </a:t>
            </a:r>
            <a:r>
              <a:rPr lang="en-US" sz="1800" dirty="0" err="1" smtClean="0">
                <a:solidFill>
                  <a:srgbClr val="000000"/>
                </a:solidFill>
              </a:rPr>
              <a:t>EverythingMe</a:t>
            </a:r>
            <a:r>
              <a:rPr lang="en-US" sz="1800" dirty="0" smtClean="0">
                <a:solidFill>
                  <a:srgbClr val="000000"/>
                </a:solidFill>
              </a:rPr>
              <a:t>, </a:t>
            </a:r>
            <a:r>
              <a:rPr lang="en-US" sz="1800" dirty="0" err="1" smtClean="0">
                <a:solidFill>
                  <a:srgbClr val="000000"/>
                </a:solidFill>
              </a:rPr>
              <a:t>Mynd</a:t>
            </a:r>
            <a:r>
              <a:rPr lang="en-US" sz="1800" dirty="0" smtClean="0">
                <a:solidFill>
                  <a:srgbClr val="000000"/>
                </a:solidFill>
              </a:rPr>
              <a:t>, </a:t>
            </a:r>
            <a:r>
              <a:rPr lang="en-US" sz="1800" dirty="0" err="1" smtClean="0">
                <a:solidFill>
                  <a:srgbClr val="000000"/>
                </a:solidFill>
              </a:rPr>
              <a:t>EasilyDo</a:t>
            </a:r>
            <a:r>
              <a:rPr lang="en-US" sz="1800" dirty="0" smtClean="0">
                <a:solidFill>
                  <a:srgbClr val="000000"/>
                </a:solidFill>
              </a:rPr>
              <a:t>….”</a:t>
            </a:r>
          </a:p>
          <a:p>
            <a:pPr marL="0" indent="0">
              <a:buNone/>
            </a:pPr>
            <a:endParaRPr lang="en-US" sz="1800" dirty="0" smtClean="0">
              <a:solidFill>
                <a:srgbClr val="000000"/>
              </a:solidFill>
            </a:endParaRPr>
          </a:p>
          <a:p>
            <a:r>
              <a:rPr lang="en-US" sz="1700" dirty="0" smtClean="0">
                <a:solidFill>
                  <a:srgbClr val="000000"/>
                </a:solidFill>
              </a:rPr>
              <a:t>“Contextual is a whole world,” said Ami Ben David, co-founder of the company </a:t>
            </a:r>
            <a:r>
              <a:rPr lang="en-US" sz="1700" dirty="0" err="1" smtClean="0">
                <a:solidFill>
                  <a:srgbClr val="000000"/>
                </a:solidFill>
              </a:rPr>
              <a:t>EverythingMe</a:t>
            </a:r>
            <a:r>
              <a:rPr lang="en-US" sz="1700" dirty="0" smtClean="0">
                <a:solidFill>
                  <a:srgbClr val="000000"/>
                </a:solidFill>
              </a:rPr>
              <a:t>. “We’re going to start looking at computers as being smart, as having infinite computing power and infinite access to databases, and therefore able to talk to us and give us what we want.”</a:t>
            </a:r>
          </a:p>
          <a:p>
            <a:pPr marL="0" indent="0">
              <a:buNone/>
            </a:pPr>
            <a:r>
              <a:rPr lang="en-US" sz="1800" dirty="0" smtClean="0">
                <a:solidFill>
                  <a:srgbClr val="000000"/>
                </a:solidFill>
              </a:rPr>
              <a:t>	</a:t>
            </a:r>
            <a:r>
              <a:rPr lang="en-US" sz="1500" b="1" dirty="0" smtClean="0">
                <a:solidFill>
                  <a:schemeClr val="tx1"/>
                </a:solidFill>
              </a:rPr>
              <a:t>(Molly Wood, </a:t>
            </a:r>
            <a:r>
              <a:rPr lang="en-US" sz="1500" b="1" i="1" dirty="0" smtClean="0">
                <a:solidFill>
                  <a:schemeClr val="tx1"/>
                </a:solidFill>
              </a:rPr>
              <a:t>New York Times</a:t>
            </a:r>
            <a:r>
              <a:rPr lang="en-US" sz="1500" b="1" dirty="0" smtClean="0">
                <a:solidFill>
                  <a:schemeClr val="tx1"/>
                </a:solidFill>
              </a:rPr>
              <a:t>, May 7,  2014: </a:t>
            </a:r>
            <a:r>
              <a:rPr lang="en-US" sz="1500" b="1" dirty="0" smtClean="0">
                <a:solidFill>
                  <a:schemeClr val="tx1"/>
                </a:solidFill>
                <a:hlinkClick r:id="rId2"/>
              </a:rPr>
              <a:t>http://www.nytimes.com/</a:t>
            </a:r>
            <a:r>
              <a:rPr lang="en-US" sz="1500" b="1" dirty="0" smtClean="0">
                <a:solidFill>
                  <a:schemeClr val="tx1"/>
                </a:solidFill>
              </a:rPr>
              <a:t>	2014/05/08/technology/</a:t>
            </a:r>
            <a:r>
              <a:rPr lang="en-US" sz="1500" b="1" dirty="0" err="1" smtClean="0">
                <a:solidFill>
                  <a:schemeClr val="tx1"/>
                </a:solidFill>
              </a:rPr>
              <a:t>personaltech</a:t>
            </a:r>
            <a:r>
              <a:rPr lang="en-US" sz="1500" b="1" dirty="0" smtClean="0">
                <a:solidFill>
                  <a:schemeClr val="tx1"/>
                </a:solidFill>
              </a:rPr>
              <a:t>/</a:t>
            </a:r>
            <a:r>
              <a:rPr lang="en-US" sz="1500" b="1" dirty="0" err="1" smtClean="0">
                <a:solidFill>
                  <a:schemeClr val="tx1"/>
                </a:solidFill>
              </a:rPr>
              <a:t>the-app-that-knows-you.html?emc</a:t>
            </a:r>
            <a:r>
              <a:rPr lang="en-US" sz="1500" b="1" dirty="0" smtClean="0">
                <a:solidFill>
                  <a:schemeClr val="tx1"/>
                </a:solidFill>
              </a:rPr>
              <a:t>=eta1 </a:t>
            </a:r>
          </a:p>
          <a:p>
            <a:pPr marL="0" indent="0">
              <a:buNone/>
            </a:pPr>
            <a:r>
              <a:rPr lang="en-US" sz="1700" dirty="0" smtClean="0">
                <a:solidFill>
                  <a:schemeClr val="tx1"/>
                </a:solidFill>
              </a:rPr>
              <a:t>	</a:t>
            </a:r>
            <a:endParaRPr lang="en-US" sz="1800" dirty="0">
              <a:solidFill>
                <a:srgbClr val="000000"/>
              </a:solidFill>
            </a:endParaRPr>
          </a:p>
        </p:txBody>
      </p:sp>
      <p:sp>
        <p:nvSpPr>
          <p:cNvPr id="4" name="Rectangle 3"/>
          <p:cNvSpPr/>
          <p:nvPr/>
        </p:nvSpPr>
        <p:spPr>
          <a:xfrm>
            <a:off x="1403224" y="5633720"/>
            <a:ext cx="6678116" cy="523220"/>
          </a:xfrm>
          <a:prstGeom prst="rect">
            <a:avLst/>
          </a:prstGeom>
        </p:spPr>
        <p:txBody>
          <a:bodyPr wrap="square">
            <a:spAutoFit/>
          </a:bodyPr>
          <a:lstStyle/>
          <a:p>
            <a:r>
              <a:rPr lang="en-US" sz="2800" i="1" dirty="0">
                <a:solidFill>
                  <a:srgbClr val="2F5897"/>
                </a:solidFill>
              </a:rPr>
              <a:t>Smart</a:t>
            </a:r>
            <a:r>
              <a:rPr lang="en-US" sz="2800" dirty="0">
                <a:solidFill>
                  <a:srgbClr val="2F5897"/>
                </a:solidFill>
              </a:rPr>
              <a:t>: </a:t>
            </a:r>
            <a:r>
              <a:rPr lang="en-US" sz="2800" dirty="0" smtClean="0">
                <a:solidFill>
                  <a:srgbClr val="2F5897"/>
                </a:solidFill>
              </a:rPr>
              <a:t>How do We Design in Privacy?</a:t>
            </a:r>
            <a:endParaRPr lang="en-US" sz="2800" dirty="0">
              <a:solidFill>
                <a:srgbClr val="2F5897"/>
              </a:solidFill>
            </a:endParaRPr>
          </a:p>
        </p:txBody>
      </p:sp>
    </p:spTree>
    <p:extLst>
      <p:ext uri="{BB962C8B-B14F-4D97-AF65-F5344CB8AC3E}">
        <p14:creationId xmlns:p14="http://schemas.microsoft.com/office/powerpoint/2010/main" val="4029297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3200" i="1" dirty="0" smtClean="0"/>
              <a:t>Understanding</a:t>
            </a:r>
            <a:r>
              <a:rPr lang="en-US" sz="3200" dirty="0" smtClean="0"/>
              <a:t> “Smart” Applications and </a:t>
            </a:r>
            <a:r>
              <a:rPr lang="en-US" sz="3200" i="1" dirty="0" smtClean="0"/>
              <a:t>Designing in </a:t>
            </a:r>
            <a:r>
              <a:rPr lang="en-US" sz="3200" dirty="0" smtClean="0"/>
              <a:t>Privacy </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000000"/>
                </a:solidFill>
              </a:rPr>
              <a:t>Gaps</a:t>
            </a:r>
          </a:p>
          <a:p>
            <a:pPr lvl="1"/>
            <a:r>
              <a:rPr lang="en-US" dirty="0" smtClean="0">
                <a:solidFill>
                  <a:srgbClr val="000000"/>
                </a:solidFill>
              </a:rPr>
              <a:t>Discontinuity between policies and technology</a:t>
            </a:r>
          </a:p>
          <a:p>
            <a:pPr lvl="1"/>
            <a:r>
              <a:rPr lang="en-US" dirty="0" smtClean="0">
                <a:solidFill>
                  <a:srgbClr val="000000"/>
                </a:solidFill>
              </a:rPr>
              <a:t>Speed to market – innovation</a:t>
            </a:r>
          </a:p>
          <a:p>
            <a:pPr lvl="1"/>
            <a:r>
              <a:rPr lang="en-US" dirty="0" smtClean="0">
                <a:solidFill>
                  <a:srgbClr val="000000"/>
                </a:solidFill>
              </a:rPr>
              <a:t>Complexity and scale</a:t>
            </a:r>
          </a:p>
          <a:p>
            <a:pPr lvl="1"/>
            <a:r>
              <a:rPr lang="en-US" dirty="0" smtClean="0">
                <a:solidFill>
                  <a:srgbClr val="000000"/>
                </a:solidFill>
              </a:rPr>
              <a:t>Lack of standards</a:t>
            </a:r>
          </a:p>
          <a:p>
            <a:pPr lvl="1"/>
            <a:r>
              <a:rPr lang="en-US" dirty="0" smtClean="0">
                <a:solidFill>
                  <a:srgbClr val="000000"/>
                </a:solidFill>
              </a:rPr>
              <a:t>Privacy Focus: macro or micro?</a:t>
            </a:r>
          </a:p>
          <a:p>
            <a:pPr lvl="1"/>
            <a:endParaRPr lang="en-US" dirty="0">
              <a:solidFill>
                <a:srgbClr val="000000"/>
              </a:solidFill>
            </a:endParaRPr>
          </a:p>
          <a:p>
            <a:r>
              <a:rPr lang="en-US" dirty="0" smtClean="0">
                <a:solidFill>
                  <a:srgbClr val="000000"/>
                </a:solidFill>
              </a:rPr>
              <a:t>Work Underway in OASIS</a:t>
            </a:r>
          </a:p>
          <a:p>
            <a:pPr lvl="1"/>
            <a:r>
              <a:rPr lang="en-US" dirty="0" smtClean="0">
                <a:solidFill>
                  <a:srgbClr val="000000"/>
                </a:solidFill>
              </a:rPr>
              <a:t>OASIS PBD-SE Technical Specification (under development)</a:t>
            </a:r>
          </a:p>
          <a:p>
            <a:pPr lvl="1"/>
            <a:r>
              <a:rPr lang="en-US" dirty="0" smtClean="0">
                <a:solidFill>
                  <a:srgbClr val="000000"/>
                </a:solidFill>
              </a:rPr>
              <a:t>OASIS PMRM Committee Specification v1.0 and use case work</a:t>
            </a:r>
            <a:endParaRPr lang="en-US" dirty="0">
              <a:solidFill>
                <a:srgbClr val="000000"/>
              </a:solidFill>
            </a:endParaRPr>
          </a:p>
          <a:p>
            <a:pPr lvl="1"/>
            <a:r>
              <a:rPr lang="en-US" dirty="0" smtClean="0">
                <a:solidFill>
                  <a:srgbClr val="000000"/>
                </a:solidFill>
              </a:rPr>
              <a:t>XACML </a:t>
            </a:r>
            <a:r>
              <a:rPr lang="en-US" dirty="0">
                <a:solidFill>
                  <a:srgbClr val="000000"/>
                </a:solidFill>
              </a:rPr>
              <a:t>Profiles</a:t>
            </a:r>
          </a:p>
          <a:p>
            <a:endParaRPr lang="en-US" dirty="0">
              <a:solidFill>
                <a:srgbClr val="000000"/>
              </a:solidFill>
            </a:endParaRPr>
          </a:p>
          <a:p>
            <a:r>
              <a:rPr lang="en-US" dirty="0" smtClean="0">
                <a:solidFill>
                  <a:srgbClr val="000000"/>
                </a:solidFill>
              </a:rPr>
              <a:t>Emerging Tools</a:t>
            </a:r>
          </a:p>
          <a:p>
            <a:pPr lvl="1"/>
            <a:r>
              <a:rPr lang="en-US" dirty="0" smtClean="0">
                <a:solidFill>
                  <a:srgbClr val="000000"/>
                </a:solidFill>
              </a:rPr>
              <a:t>“Privacy by Design Use Case Template” </a:t>
            </a:r>
          </a:p>
          <a:p>
            <a:pPr lvl="2"/>
            <a:r>
              <a:rPr lang="en-US" dirty="0" smtClean="0">
                <a:solidFill>
                  <a:srgbClr val="000000"/>
                </a:solidFill>
              </a:rPr>
              <a:t>Derived from PMRM and PbD technical committee collaboration</a:t>
            </a:r>
          </a:p>
          <a:p>
            <a:pPr lvl="1"/>
            <a:endParaRPr lang="en-US" dirty="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978150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45308"/>
          </a:xfrm>
        </p:spPr>
        <p:txBody>
          <a:bodyPr/>
          <a:lstStyle/>
          <a:p>
            <a:pPr>
              <a:lnSpc>
                <a:spcPct val="100000"/>
              </a:lnSpc>
            </a:pPr>
            <a:r>
              <a:rPr lang="en-US" sz="3200" dirty="0" smtClean="0"/>
              <a:t>Privacy Use Case Template as Tool</a:t>
            </a:r>
            <a:br>
              <a:rPr lang="en-US" sz="3200" dirty="0" smtClean="0"/>
            </a:br>
            <a:r>
              <a:rPr lang="en-US" sz="3200" dirty="0"/>
              <a:t>S</a:t>
            </a:r>
            <a:r>
              <a:rPr lang="en-US" sz="3200" dirty="0" smtClean="0"/>
              <a:t>upporting Privacy by Design</a:t>
            </a:r>
            <a:endParaRPr lang="en-US" sz="3200" dirty="0"/>
          </a:p>
        </p:txBody>
      </p:sp>
      <p:sp>
        <p:nvSpPr>
          <p:cNvPr id="3" name="Content Placeholder 2"/>
          <p:cNvSpPr>
            <a:spLocks noGrp="1"/>
          </p:cNvSpPr>
          <p:nvPr>
            <p:ph idx="1"/>
          </p:nvPr>
        </p:nvSpPr>
        <p:spPr>
          <a:xfrm>
            <a:off x="457200" y="1157296"/>
            <a:ext cx="8229600" cy="5448505"/>
          </a:xfrm>
        </p:spPr>
        <p:txBody>
          <a:bodyPr>
            <a:normAutofit fontScale="92500" lnSpcReduction="20000"/>
          </a:bodyPr>
          <a:lstStyle/>
          <a:p>
            <a:pPr marL="0" lvl="0" indent="0">
              <a:buNone/>
            </a:pPr>
            <a:r>
              <a:rPr lang="en-US" sz="1800" dirty="0" smtClean="0"/>
              <a:t> </a:t>
            </a:r>
            <a:endParaRPr lang="en-US" sz="1800" dirty="0"/>
          </a:p>
          <a:p>
            <a:pPr lvl="0"/>
            <a:r>
              <a:rPr lang="en-US" sz="1800" dirty="0" smtClean="0">
                <a:solidFill>
                  <a:schemeClr val="tx1"/>
                </a:solidFill>
              </a:rPr>
              <a:t>Provides </a:t>
            </a:r>
            <a:r>
              <a:rPr lang="en-US" sz="1800" dirty="0">
                <a:solidFill>
                  <a:schemeClr val="tx1"/>
                </a:solidFill>
              </a:rPr>
              <a:t>all stakeholders associated with the specified software development project within an organization a common picture and a clearer understanding of </a:t>
            </a:r>
            <a:r>
              <a:rPr lang="en-US" sz="1800" i="1" dirty="0">
                <a:solidFill>
                  <a:schemeClr val="tx1"/>
                </a:solidFill>
              </a:rPr>
              <a:t>all</a:t>
            </a:r>
            <a:r>
              <a:rPr lang="en-US" sz="1800" dirty="0">
                <a:solidFill>
                  <a:schemeClr val="tx1"/>
                </a:solidFill>
              </a:rPr>
              <a:t> relevant privacy components of the </a:t>
            </a:r>
            <a:r>
              <a:rPr lang="en-US" sz="1800" dirty="0" smtClean="0">
                <a:solidFill>
                  <a:schemeClr val="tx1"/>
                </a:solidFill>
              </a:rPr>
              <a:t>project</a:t>
            </a:r>
          </a:p>
          <a:p>
            <a:pPr marL="0" lvl="0" indent="0">
              <a:buNone/>
            </a:pPr>
            <a:r>
              <a:rPr lang="en-US" sz="1800" dirty="0" smtClean="0">
                <a:solidFill>
                  <a:schemeClr val="tx1"/>
                </a:solidFill>
              </a:rPr>
              <a:t> </a:t>
            </a:r>
            <a:endParaRPr lang="en-US" sz="1800" dirty="0">
              <a:solidFill>
                <a:schemeClr val="tx1"/>
              </a:solidFill>
            </a:endParaRPr>
          </a:p>
          <a:p>
            <a:pPr lvl="0"/>
            <a:r>
              <a:rPr lang="en-US" sz="1800" dirty="0" smtClean="0">
                <a:solidFill>
                  <a:schemeClr val="tx1"/>
                </a:solidFill>
              </a:rPr>
              <a:t>Can </a:t>
            </a:r>
            <a:r>
              <a:rPr lang="en-US" sz="1800" dirty="0">
                <a:solidFill>
                  <a:schemeClr val="tx1"/>
                </a:solidFill>
              </a:rPr>
              <a:t>expose gaps where PbD analysis has not been carried out where implementation has not been initiated or </a:t>
            </a:r>
            <a:r>
              <a:rPr lang="en-US" sz="1800" dirty="0" smtClean="0">
                <a:solidFill>
                  <a:schemeClr val="tx1"/>
                </a:solidFill>
              </a:rPr>
              <a:t>completed</a:t>
            </a:r>
          </a:p>
          <a:p>
            <a:pPr marL="0" lvl="0" indent="0">
              <a:buNone/>
            </a:pPr>
            <a:r>
              <a:rPr lang="en-US" sz="1800" dirty="0" smtClean="0">
                <a:solidFill>
                  <a:schemeClr val="tx1"/>
                </a:solidFill>
              </a:rPr>
              <a:t>  </a:t>
            </a:r>
            <a:endParaRPr lang="en-US" sz="1800" dirty="0">
              <a:solidFill>
                <a:schemeClr val="tx1"/>
              </a:solidFill>
            </a:endParaRPr>
          </a:p>
          <a:p>
            <a:pPr lvl="0"/>
            <a:r>
              <a:rPr lang="en-US" sz="1800" dirty="0" smtClean="0">
                <a:solidFill>
                  <a:schemeClr val="tx1"/>
                </a:solidFill>
              </a:rPr>
              <a:t>A tool </a:t>
            </a:r>
            <a:r>
              <a:rPr lang="en-US" sz="1800" dirty="0">
                <a:solidFill>
                  <a:schemeClr val="tx1"/>
                </a:solidFill>
              </a:rPr>
              <a:t>to map privacy policies, requirements and control objectives to technical </a:t>
            </a:r>
            <a:r>
              <a:rPr lang="en-US" sz="1800" dirty="0" smtClean="0">
                <a:solidFill>
                  <a:schemeClr val="tx1"/>
                </a:solidFill>
              </a:rPr>
              <a:t>functionality</a:t>
            </a:r>
          </a:p>
          <a:p>
            <a:pPr marL="0" lvl="0" indent="0">
              <a:buNone/>
            </a:pPr>
            <a:r>
              <a:rPr lang="en-US" sz="1800" dirty="0" smtClean="0">
                <a:solidFill>
                  <a:schemeClr val="tx1"/>
                </a:solidFill>
              </a:rPr>
              <a:t> </a:t>
            </a:r>
            <a:endParaRPr lang="en-US" sz="1800" dirty="0">
              <a:solidFill>
                <a:schemeClr val="tx1"/>
              </a:solidFill>
            </a:endParaRPr>
          </a:p>
          <a:p>
            <a:pPr lvl="0"/>
            <a:r>
              <a:rPr lang="en-US" sz="1800" dirty="0" smtClean="0">
                <a:solidFill>
                  <a:schemeClr val="tx1"/>
                </a:solidFill>
              </a:rPr>
              <a:t>Facilitates </a:t>
            </a:r>
            <a:r>
              <a:rPr lang="en-US" sz="1800" dirty="0">
                <a:solidFill>
                  <a:schemeClr val="tx1"/>
                </a:solidFill>
              </a:rPr>
              <a:t>the re-use of knowledge for new applications and the extension of Privacy by Design principles more broadly throughout an </a:t>
            </a:r>
            <a:r>
              <a:rPr lang="en-US" sz="1800" dirty="0" smtClean="0">
                <a:solidFill>
                  <a:schemeClr val="tx1"/>
                </a:solidFill>
              </a:rPr>
              <a:t>organization</a:t>
            </a:r>
          </a:p>
          <a:p>
            <a:pPr marL="0" lvl="0" indent="0">
              <a:buNone/>
            </a:pPr>
            <a:r>
              <a:rPr lang="en-US" sz="1800" dirty="0" smtClean="0">
                <a:solidFill>
                  <a:schemeClr val="tx1"/>
                </a:solidFill>
              </a:rPr>
              <a:t> </a:t>
            </a:r>
            <a:endParaRPr lang="en-US" sz="1800" dirty="0">
              <a:solidFill>
                <a:schemeClr val="tx1"/>
              </a:solidFill>
            </a:endParaRPr>
          </a:p>
          <a:p>
            <a:pPr lvl="0"/>
            <a:r>
              <a:rPr lang="en-US" sz="1800" dirty="0" smtClean="0">
                <a:solidFill>
                  <a:schemeClr val="tx1"/>
                </a:solidFill>
              </a:rPr>
              <a:t>Where code </a:t>
            </a:r>
            <a:r>
              <a:rPr lang="en-US" sz="1800" dirty="0">
                <a:solidFill>
                  <a:schemeClr val="tx1"/>
                </a:solidFill>
              </a:rPr>
              <a:t>must bridge to external systems and applications, </a:t>
            </a:r>
            <a:r>
              <a:rPr lang="en-US" sz="1800" dirty="0" smtClean="0">
                <a:solidFill>
                  <a:schemeClr val="tx1"/>
                </a:solidFill>
              </a:rPr>
              <a:t>a standardized template will </a:t>
            </a:r>
            <a:r>
              <a:rPr lang="en-US" sz="1800" dirty="0">
                <a:solidFill>
                  <a:schemeClr val="tx1"/>
                </a:solidFill>
              </a:rPr>
              <a:t>help ensure that Privacy by Design principles extend to the transfer of personal information across system and organizational boundaries</a:t>
            </a:r>
            <a:r>
              <a:rPr lang="en-US" sz="1800" dirty="0" smtClean="0">
                <a:solidFill>
                  <a:schemeClr val="tx1"/>
                </a:solidFill>
              </a:rPr>
              <a:t>.</a:t>
            </a:r>
          </a:p>
          <a:p>
            <a:pPr marL="0" lvl="0" indent="0">
              <a:buNone/>
            </a:pPr>
            <a:endParaRPr lang="en-US" sz="1800" dirty="0" smtClean="0">
              <a:solidFill>
                <a:schemeClr val="tx1"/>
              </a:solidFill>
            </a:endParaRPr>
          </a:p>
          <a:p>
            <a:r>
              <a:rPr lang="en-US" sz="1800" dirty="0">
                <a:solidFill>
                  <a:schemeClr val="tx1"/>
                </a:solidFill>
              </a:rPr>
              <a:t>A </a:t>
            </a:r>
            <a:r>
              <a:rPr lang="en-US" sz="1800" dirty="0" smtClean="0">
                <a:solidFill>
                  <a:schemeClr val="tx1"/>
                </a:solidFill>
              </a:rPr>
              <a:t>standards-based </a:t>
            </a:r>
            <a:r>
              <a:rPr lang="en-US" sz="1800" dirty="0">
                <a:solidFill>
                  <a:schemeClr val="tx1"/>
                </a:solidFill>
              </a:rPr>
              <a:t>use case template can reduce the time and cost of operationalizing PbD and improve the quality and reusability of </a:t>
            </a:r>
            <a:r>
              <a:rPr lang="en-US" sz="1800" dirty="0" smtClean="0">
                <a:solidFill>
                  <a:schemeClr val="tx1"/>
                </a:solidFill>
              </a:rPr>
              <a:t>documentation</a:t>
            </a:r>
          </a:p>
          <a:p>
            <a:pPr lvl="0"/>
            <a:endParaRPr lang="en-US" sz="1800"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19067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escription: \\SERVER\Organisations\OASIS\TC-PMRM\Diagrams\2012-10-31-PMRM Methodology.png"/>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18124" y="1280194"/>
            <a:ext cx="7135455" cy="5165307"/>
          </a:xfrm>
          <a:prstGeom prst="rect">
            <a:avLst/>
          </a:prstGeom>
          <a:noFill/>
          <a:ln>
            <a:noFill/>
          </a:ln>
        </p:spPr>
      </p:pic>
      <p:sp>
        <p:nvSpPr>
          <p:cNvPr id="6" name="TextBox 5"/>
          <p:cNvSpPr txBox="1"/>
          <p:nvPr/>
        </p:nvSpPr>
        <p:spPr>
          <a:xfrm>
            <a:off x="788672" y="214755"/>
            <a:ext cx="7733095" cy="1569660"/>
          </a:xfrm>
          <a:prstGeom prst="rect">
            <a:avLst/>
          </a:prstGeom>
          <a:noFill/>
        </p:spPr>
        <p:txBody>
          <a:bodyPr wrap="square" rtlCol="0">
            <a:spAutoFit/>
          </a:bodyPr>
          <a:lstStyle/>
          <a:p>
            <a:r>
              <a:rPr lang="en-US" sz="3200" dirty="0" smtClean="0">
                <a:solidFill>
                  <a:srgbClr val="2F5897"/>
                </a:solidFill>
              </a:rPr>
              <a:t>PMRM v1.0 Methodology Designed to Make Possible Analysis of Complex Use Cases</a:t>
            </a:r>
            <a:endParaRPr lang="en-US" sz="3200" dirty="0">
              <a:solidFill>
                <a:srgbClr val="2F5897"/>
              </a:solidFill>
            </a:endParaRPr>
          </a:p>
        </p:txBody>
      </p:sp>
    </p:spTree>
    <p:extLst>
      <p:ext uri="{BB962C8B-B14F-4D97-AF65-F5344CB8AC3E}">
        <p14:creationId xmlns:p14="http://schemas.microsoft.com/office/powerpoint/2010/main" val="2560189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85"/>
            <a:ext cx="8229600" cy="1045308"/>
          </a:xfrm>
        </p:spPr>
        <p:txBody>
          <a:bodyPr/>
          <a:lstStyle/>
          <a:p>
            <a:r>
              <a:rPr lang="en-US" sz="3200" dirty="0" smtClean="0"/>
              <a:t>PMRM-Based Template Benefits </a:t>
            </a:r>
            <a:endParaRPr lang="en-US" sz="3200" dirty="0"/>
          </a:p>
        </p:txBody>
      </p:sp>
      <p:sp>
        <p:nvSpPr>
          <p:cNvPr id="3" name="Content Placeholder 2"/>
          <p:cNvSpPr>
            <a:spLocks noGrp="1"/>
          </p:cNvSpPr>
          <p:nvPr>
            <p:ph idx="1"/>
          </p:nvPr>
        </p:nvSpPr>
        <p:spPr>
          <a:xfrm>
            <a:off x="457200" y="1188020"/>
            <a:ext cx="8229600" cy="5479231"/>
          </a:xfrm>
        </p:spPr>
        <p:txBody>
          <a:bodyPr>
            <a:normAutofit fontScale="47500" lnSpcReduction="20000"/>
          </a:bodyPr>
          <a:lstStyle/>
          <a:p>
            <a:pPr marL="0" indent="0">
              <a:buNone/>
            </a:pPr>
            <a:endParaRPr lang="en-US" sz="3400" dirty="0" smtClean="0">
              <a:solidFill>
                <a:schemeClr val="tx1"/>
              </a:solidFill>
            </a:endParaRPr>
          </a:p>
          <a:p>
            <a:r>
              <a:rPr lang="en-US" sz="3400" dirty="0" smtClean="0">
                <a:solidFill>
                  <a:schemeClr val="tx1"/>
                </a:solidFill>
              </a:rPr>
              <a:t>Provides an inventory of Privacy Use Case components </a:t>
            </a:r>
            <a:r>
              <a:rPr lang="en-US" sz="3400" dirty="0">
                <a:solidFill>
                  <a:schemeClr val="tx1"/>
                </a:solidFill>
              </a:rPr>
              <a:t>and </a:t>
            </a:r>
            <a:r>
              <a:rPr lang="en-US" sz="3400" dirty="0" smtClean="0">
                <a:solidFill>
                  <a:schemeClr val="tx1"/>
                </a:solidFill>
              </a:rPr>
              <a:t>the responsible </a:t>
            </a:r>
            <a:r>
              <a:rPr lang="en-US" sz="3400" dirty="0">
                <a:solidFill>
                  <a:schemeClr val="tx1"/>
                </a:solidFill>
              </a:rPr>
              <a:t>parties that directly affect software development for the </a:t>
            </a:r>
            <a:r>
              <a:rPr lang="en-US" sz="3400" dirty="0" smtClean="0">
                <a:solidFill>
                  <a:schemeClr val="tx1"/>
                </a:solidFill>
              </a:rPr>
              <a:t>Use Case</a:t>
            </a:r>
          </a:p>
          <a:p>
            <a:pPr marL="0" indent="0">
              <a:buNone/>
            </a:pPr>
            <a:endParaRPr lang="en-US" sz="3400" dirty="0">
              <a:solidFill>
                <a:schemeClr val="tx1"/>
              </a:solidFill>
            </a:endParaRPr>
          </a:p>
          <a:p>
            <a:r>
              <a:rPr lang="en-US" sz="3400" dirty="0" smtClean="0">
                <a:solidFill>
                  <a:schemeClr val="tx1"/>
                </a:solidFill>
              </a:rPr>
              <a:t>Segments Privacy Use Case components in a manner generally consistent with the OASIS PMRM v1.0 Committee Specification</a:t>
            </a:r>
          </a:p>
          <a:p>
            <a:pPr marL="0" indent="0">
              <a:buNone/>
            </a:pPr>
            <a:endParaRPr lang="en-US" sz="3400" dirty="0" smtClean="0">
              <a:solidFill>
                <a:schemeClr val="tx1"/>
              </a:solidFill>
            </a:endParaRPr>
          </a:p>
          <a:p>
            <a:r>
              <a:rPr lang="en-US" sz="3400" dirty="0" smtClean="0">
                <a:solidFill>
                  <a:schemeClr val="tx1"/>
                </a:solidFill>
              </a:rPr>
              <a:t>Enables understanding of the relationship of the privacy responsibilities of software developers vis-à-vis other relevant Privacy Use Case stakeholders </a:t>
            </a:r>
          </a:p>
          <a:p>
            <a:pPr marL="0" indent="0">
              <a:buNone/>
            </a:pPr>
            <a:r>
              <a:rPr lang="en-US" sz="3400" dirty="0" smtClean="0">
                <a:solidFill>
                  <a:schemeClr val="tx1"/>
                </a:solidFill>
              </a:rPr>
              <a:t> </a:t>
            </a:r>
          </a:p>
          <a:p>
            <a:r>
              <a:rPr lang="en-US" sz="3400" dirty="0" smtClean="0">
                <a:solidFill>
                  <a:schemeClr val="tx1"/>
                </a:solidFill>
              </a:rPr>
              <a:t>Bring insights to </a:t>
            </a:r>
            <a:r>
              <a:rPr lang="en-US" sz="3400" dirty="0">
                <a:solidFill>
                  <a:schemeClr val="tx1"/>
                </a:solidFill>
              </a:rPr>
              <a:t>the </a:t>
            </a:r>
            <a:r>
              <a:rPr lang="en-US" sz="3400" dirty="0" smtClean="0">
                <a:solidFill>
                  <a:schemeClr val="tx1"/>
                </a:solidFill>
              </a:rPr>
              <a:t>privacy aspect </a:t>
            </a:r>
            <a:r>
              <a:rPr lang="en-US" sz="3400" dirty="0">
                <a:solidFill>
                  <a:schemeClr val="tx1"/>
                </a:solidFill>
              </a:rPr>
              <a:t>when moving </a:t>
            </a:r>
            <a:r>
              <a:rPr lang="en-US" sz="3400" dirty="0" smtClean="0">
                <a:solidFill>
                  <a:schemeClr val="tx1"/>
                </a:solidFill>
              </a:rPr>
              <a:t>through </a:t>
            </a:r>
            <a:r>
              <a:rPr lang="en-US" sz="3400" dirty="0">
                <a:solidFill>
                  <a:schemeClr val="tx1"/>
                </a:solidFill>
              </a:rPr>
              <a:t>the different stages of the </a:t>
            </a:r>
            <a:r>
              <a:rPr lang="en-US" sz="3400" dirty="0" smtClean="0">
                <a:solidFill>
                  <a:schemeClr val="tx1"/>
                </a:solidFill>
              </a:rPr>
              <a:t>privacy lifecycle and across interconnected applications</a:t>
            </a:r>
          </a:p>
          <a:p>
            <a:pPr marL="0" indent="0">
              <a:buNone/>
            </a:pPr>
            <a:endParaRPr lang="en-US" sz="3400" dirty="0" smtClean="0">
              <a:solidFill>
                <a:schemeClr val="tx1"/>
              </a:solidFill>
            </a:endParaRPr>
          </a:p>
          <a:p>
            <a:r>
              <a:rPr lang="en-US" sz="3400" dirty="0" smtClean="0">
                <a:solidFill>
                  <a:schemeClr val="tx1"/>
                </a:solidFill>
              </a:rPr>
              <a:t>May be extended to address predicates for software developers (training, privacy management maturity, etc.)</a:t>
            </a:r>
          </a:p>
          <a:p>
            <a:pPr marL="0" indent="0">
              <a:buNone/>
            </a:pPr>
            <a:endParaRPr lang="en-US" sz="3400" dirty="0" smtClean="0">
              <a:solidFill>
                <a:schemeClr val="tx1"/>
              </a:solidFill>
            </a:endParaRPr>
          </a:p>
          <a:p>
            <a:r>
              <a:rPr lang="en-US" sz="3400" dirty="0" smtClean="0">
                <a:solidFill>
                  <a:schemeClr val="tx1"/>
                </a:solidFill>
              </a:rPr>
              <a:t>Does not specify an implementer’s SDLC methodology, development practices or in-house data collection, data analysis or modeling tools</a:t>
            </a:r>
          </a:p>
          <a:p>
            <a:pPr marL="0" indent="0">
              <a:buNone/>
            </a:pPr>
            <a:endParaRPr lang="en-US" sz="3400" dirty="0" smtClean="0">
              <a:solidFill>
                <a:schemeClr val="tx1"/>
              </a:solidFill>
            </a:endParaRPr>
          </a:p>
          <a:p>
            <a:r>
              <a:rPr lang="en-US" sz="3400" dirty="0" smtClean="0">
                <a:solidFill>
                  <a:schemeClr val="tx1"/>
                </a:solidFill>
              </a:rPr>
              <a:t>Valuable as a tool to increase opportunities to achieve Privacy by Design in applications by extracting and making visible required privacy properties</a:t>
            </a:r>
          </a:p>
          <a:p>
            <a:endParaRPr lang="en-US" sz="3400" dirty="0" smtClean="0">
              <a:solidFill>
                <a:schemeClr val="tx1"/>
              </a:solidFill>
            </a:endParaRPr>
          </a:p>
          <a:p>
            <a:r>
              <a:rPr lang="en-US" sz="3400" dirty="0" smtClean="0">
                <a:solidFill>
                  <a:schemeClr val="tx1"/>
                </a:solidFill>
              </a:rPr>
              <a:t>Enables Capability Maturity Model analysis for an organization</a:t>
            </a:r>
          </a:p>
          <a:p>
            <a:endParaRPr lang="en-US" dirty="0"/>
          </a:p>
        </p:txBody>
      </p:sp>
    </p:spTree>
    <p:extLst>
      <p:ext uri="{BB962C8B-B14F-4D97-AF65-F5344CB8AC3E}">
        <p14:creationId xmlns:p14="http://schemas.microsoft.com/office/powerpoint/2010/main" val="4153805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4135"/>
            <a:ext cx="8229600" cy="1045264"/>
          </a:xfrm>
        </p:spPr>
        <p:txBody>
          <a:bodyPr/>
          <a:lstStyle/>
          <a:p>
            <a:r>
              <a:rPr lang="en-US" sz="2800" dirty="0" smtClean="0"/>
              <a:t>Privacy Use Case Template </a:t>
            </a:r>
            <a:br>
              <a:rPr lang="en-US" sz="2800" dirty="0" smtClean="0"/>
            </a:br>
            <a:endParaRPr lang="en-US" sz="2800" dirty="0"/>
          </a:p>
        </p:txBody>
      </p:sp>
      <p:pic>
        <p:nvPicPr>
          <p:cNvPr id="4" name="Picture 3" descr="Template Development Map.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06400" y="1535045"/>
            <a:ext cx="8320486" cy="4632651"/>
          </a:xfrm>
          <a:prstGeom prst="rect">
            <a:avLst/>
          </a:prstGeom>
        </p:spPr>
      </p:pic>
    </p:spTree>
    <p:extLst>
      <p:ext uri="{BB962C8B-B14F-4D97-AF65-F5344CB8AC3E}">
        <p14:creationId xmlns:p14="http://schemas.microsoft.com/office/powerpoint/2010/main" val="513510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00px-Waterfall_model.svg.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695698" y="1600200"/>
            <a:ext cx="4229819" cy="3172364"/>
          </a:xfrm>
          <a:prstGeom prst="rect">
            <a:avLst/>
          </a:prstGeom>
        </p:spPr>
      </p:pic>
      <p:sp>
        <p:nvSpPr>
          <p:cNvPr id="6" name="Rectangle 5"/>
          <p:cNvSpPr/>
          <p:nvPr/>
        </p:nvSpPr>
        <p:spPr>
          <a:xfrm>
            <a:off x="872533" y="191874"/>
            <a:ext cx="7003956" cy="646331"/>
          </a:xfrm>
          <a:prstGeom prst="rect">
            <a:avLst/>
          </a:prstGeom>
        </p:spPr>
        <p:txBody>
          <a:bodyPr wrap="square">
            <a:spAutoFit/>
          </a:bodyPr>
          <a:lstStyle/>
          <a:p>
            <a:r>
              <a:rPr lang="en-US" dirty="0">
                <a:solidFill>
                  <a:srgbClr val="2F5897"/>
                </a:solidFill>
              </a:rPr>
              <a:t>Template Helps Address Challenge of Mapping Privacy Analysis to Software Development Lifecycle Processes</a:t>
            </a:r>
          </a:p>
        </p:txBody>
      </p:sp>
      <p:sp>
        <p:nvSpPr>
          <p:cNvPr id="7" name="TextBox 6"/>
          <p:cNvSpPr txBox="1"/>
          <p:nvPr/>
        </p:nvSpPr>
        <p:spPr>
          <a:xfrm>
            <a:off x="5346590" y="6082539"/>
            <a:ext cx="3201567" cy="276999"/>
          </a:xfrm>
          <a:prstGeom prst="rect">
            <a:avLst/>
          </a:prstGeom>
          <a:noFill/>
        </p:spPr>
        <p:txBody>
          <a:bodyPr wrap="none" rtlCol="0">
            <a:spAutoFit/>
          </a:bodyPr>
          <a:lstStyle/>
          <a:p>
            <a:r>
              <a:rPr lang="en-US" sz="1200" dirty="0" smtClean="0"/>
              <a:t>SDLC Graphic Source: Wikipedia Commons</a:t>
            </a:r>
            <a:endParaRPr lang="en-US" sz="1200" dirty="0"/>
          </a:p>
        </p:txBody>
      </p:sp>
      <p:pic>
        <p:nvPicPr>
          <p:cNvPr id="2" name="Picture 1" descr="Template Development Map.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8825" y="3081521"/>
            <a:ext cx="5170951" cy="2879064"/>
          </a:xfrm>
          <a:prstGeom prst="rect">
            <a:avLst/>
          </a:prstGeom>
        </p:spPr>
      </p:pic>
    </p:spTree>
    <p:extLst>
      <p:ext uri="{BB962C8B-B14F-4D97-AF65-F5344CB8AC3E}">
        <p14:creationId xmlns:p14="http://schemas.microsoft.com/office/powerpoint/2010/main" val="1678202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4097</TotalTime>
  <Words>1817</Words>
  <Application>Microsoft Office PowerPoint</Application>
  <PresentationFormat>On-screen Show (4:3)</PresentationFormat>
  <Paragraphs>276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Executive</vt:lpstr>
      <vt:lpstr>PMRM Overview and Privacy Management Analysis Tools Development</vt:lpstr>
      <vt:lpstr>“Smart” and Privacy </vt:lpstr>
      <vt:lpstr>Smart: Connectivity, Information and Context</vt:lpstr>
      <vt:lpstr>Understanding “Smart” Applications and Designing in Privacy </vt:lpstr>
      <vt:lpstr>Privacy Use Case Template as Tool Supporting Privacy by Design</vt:lpstr>
      <vt:lpstr>PowerPoint Presentation</vt:lpstr>
      <vt:lpstr>PMRM-Based Template Benefits </vt:lpstr>
      <vt:lpstr>Privacy Use Case Template  </vt:lpstr>
      <vt:lpstr>PowerPoint Presentation</vt:lpstr>
      <vt:lpstr>PMRM Template  Privacy Management Analysis (PMA)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“Responsibilities” Table</vt:lpstr>
      <vt:lpstr>A Work in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By Design Workshop</dc:title>
  <dc:creator>John Sabo</dc:creator>
  <cp:lastModifiedBy>Gershon Janssen</cp:lastModifiedBy>
  <cp:revision>139</cp:revision>
  <dcterms:created xsi:type="dcterms:W3CDTF">2013-04-15T13:44:41Z</dcterms:created>
  <dcterms:modified xsi:type="dcterms:W3CDTF">2014-05-12T22:18:53Z</dcterms:modified>
</cp:coreProperties>
</file>