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E93C3-562E-4239-B1DC-C6A1664B736E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A35C-D5F3-4C2B-830E-970441F30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89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A35C-D5F3-4C2B-830E-970441F3087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23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8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160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264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55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772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3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891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29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847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592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60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9594-6A97-44D2-920A-29D8F51B692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D519-C094-4BCA-B481-EADE772161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194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OASIS Booth Layout Options</a:t>
            </a:r>
            <a:br>
              <a:rPr lang="en-AU" dirty="0" smtClean="0"/>
            </a:br>
            <a:r>
              <a:rPr lang="en-AU" dirty="0" smtClean="0"/>
              <a:t>RSA 2017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663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1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0" y="1392632"/>
            <a:ext cx="8757290" cy="5420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05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2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88" y="1428861"/>
            <a:ext cx="8802671" cy="538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47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3</a:t>
            </a:r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18" y="1264484"/>
            <a:ext cx="8577954" cy="554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42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4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743702" cy="491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506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On-screen Show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OASIS Booth Layout Options RSA 2017</vt:lpstr>
      <vt:lpstr>Option 1</vt:lpstr>
      <vt:lpstr>Option 2</vt:lpstr>
      <vt:lpstr>Option 3</vt:lpstr>
      <vt:lpstr>Option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 Booth Layout Options RSA 2017</dc:title>
  <dc:creator>TCox</dc:creator>
  <cp:lastModifiedBy>Cryptsoft_Legal</cp:lastModifiedBy>
  <cp:revision>2</cp:revision>
  <dcterms:created xsi:type="dcterms:W3CDTF">2016-12-01T05:24:26Z</dcterms:created>
  <dcterms:modified xsi:type="dcterms:W3CDTF">2016-12-01T19:07:26Z</dcterms:modified>
</cp:coreProperties>
</file>