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01BE1-4D69-42CE-BD04-DBE47654CDB9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163D0-8649-4EA2-AF89-A6E6EC447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01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72" y="1295400"/>
            <a:ext cx="8915400" cy="433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52772" y="52578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+mj-lt"/>
              </a:rPr>
              <a:t>c</a:t>
            </a:r>
            <a:r>
              <a:rPr lang="en-GB" sz="1200" dirty="0" smtClean="0">
                <a:latin typeface="+mj-lt"/>
              </a:rPr>
              <a:t>ontributors into description</a:t>
            </a:r>
            <a:endParaRPr lang="en-GB" sz="12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8616" y="773668"/>
            <a:ext cx="15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Figure 16, v. 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04800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Service Description Model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755380"/>
            <a:ext cx="1635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(my preference)</a:t>
            </a:r>
            <a:endParaRPr lang="en-GB" i="1" dirty="0"/>
          </a:p>
        </p:txBody>
      </p:sp>
      <p:sp>
        <p:nvSpPr>
          <p:cNvPr id="7" name="Oval 6"/>
          <p:cNvSpPr/>
          <p:nvPr/>
        </p:nvSpPr>
        <p:spPr>
          <a:xfrm>
            <a:off x="2209800" y="4879848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652772" y="5265235"/>
            <a:ext cx="1930908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343400" y="3218688"/>
            <a:ext cx="1143000" cy="304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209800" y="3218688"/>
            <a:ext cx="1148526" cy="304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57200" y="3218688"/>
            <a:ext cx="1066800" cy="304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162800" y="3037594"/>
            <a:ext cx="1024128" cy="18897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198108" y="3121676"/>
            <a:ext cx="1024128" cy="18897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462272" y="3027188"/>
            <a:ext cx="1024128" cy="18897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350962" y="3072908"/>
            <a:ext cx="1024128" cy="18897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78536" y="3072908"/>
            <a:ext cx="1024128" cy="18897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78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228725"/>
            <a:ext cx="893445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52772" y="52578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+mj-lt"/>
              </a:rPr>
              <a:t>c</a:t>
            </a:r>
            <a:r>
              <a:rPr lang="en-GB" sz="1200" dirty="0" smtClean="0">
                <a:latin typeface="+mj-lt"/>
              </a:rPr>
              <a:t>ontributors into description</a:t>
            </a:r>
            <a:endParaRPr lang="en-GB" sz="1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8616" y="773668"/>
            <a:ext cx="15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Figure 16, v. B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Service Description Model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2022063" y="4800600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867400" y="5257800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343400" y="3124200"/>
            <a:ext cx="1143000" cy="304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209800" y="3124200"/>
            <a:ext cx="1148526" cy="304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57200" y="3124200"/>
            <a:ext cx="1066800" cy="304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23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8616" y="773668"/>
            <a:ext cx="15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Figure 16, v. C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" y="1252729"/>
            <a:ext cx="9086850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304800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Service Description Model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022063" y="4800600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87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Service Interface Model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04863" y="5181600"/>
            <a:ext cx="5367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Existing text in the Section is enough; no additional explanations are needed.</a:t>
            </a:r>
            <a:endParaRPr lang="en-GB" i="1" dirty="0"/>
          </a:p>
        </p:txBody>
      </p:sp>
      <p:sp>
        <p:nvSpPr>
          <p:cNvPr id="4" name="Rectangle 3"/>
          <p:cNvSpPr/>
          <p:nvPr/>
        </p:nvSpPr>
        <p:spPr>
          <a:xfrm>
            <a:off x="990600" y="762000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Figure </a:t>
            </a:r>
            <a:r>
              <a:rPr lang="en-GB" dirty="0" smtClean="0"/>
              <a:t>17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87" y="1164860"/>
            <a:ext cx="753427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3810000" y="1295400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438400" y="1298448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0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95716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Figure </a:t>
            </a:r>
            <a:r>
              <a:rPr lang="en-GB" dirty="0" smtClean="0"/>
              <a:t>29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" y="1295400"/>
            <a:ext cx="72866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04863" y="5181600"/>
            <a:ext cx="5367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Existing text in the Section is enough; no additional explanations are needed.</a:t>
            </a:r>
            <a:endParaRPr lang="en-GB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26068"/>
            <a:ext cx="2486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Interaction dependencies</a:t>
            </a:r>
          </a:p>
        </p:txBody>
      </p:sp>
      <p:sp>
        <p:nvSpPr>
          <p:cNvPr id="10" name="Oval 9"/>
          <p:cNvSpPr/>
          <p:nvPr/>
        </p:nvSpPr>
        <p:spPr>
          <a:xfrm>
            <a:off x="5715000" y="3124200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17792" y="3124200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22668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73</TotalTime>
  <Words>74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Laskey</dc:creator>
  <cp:lastModifiedBy>Michael Poulin</cp:lastModifiedBy>
  <cp:revision>7</cp:revision>
  <dcterms:created xsi:type="dcterms:W3CDTF">2012-03-30T02:08:07Z</dcterms:created>
  <dcterms:modified xsi:type="dcterms:W3CDTF">2012-05-09T20:00:12Z</dcterms:modified>
</cp:coreProperties>
</file>