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7F7F7"/>
    <a:srgbClr val="7C7A7A"/>
    <a:srgbClr val="615F5F"/>
    <a:srgbClr val="DEDEDE"/>
    <a:srgbClr val="9C9A9A"/>
    <a:srgbClr val="1D1D1D"/>
    <a:srgbClr val="504E4E"/>
    <a:srgbClr val="B5B3B3"/>
    <a:srgbClr val="72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86387" autoAdjust="0"/>
  </p:normalViewPr>
  <p:slideViewPr>
    <p:cSldViewPr>
      <p:cViewPr varScale="1">
        <p:scale>
          <a:sx n="96" d="100"/>
          <a:sy n="96" d="100"/>
        </p:scale>
        <p:origin x="56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A280-3C50-47F6-A0D7-34F6921C5466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8CBBF-BB4F-474F-AA2D-C9E9879D8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6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4EC6F-4064-4706-9AA1-C49C02D107AA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828FC-9494-45E9-ABBC-9A2FC581A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6200000">
            <a:off x="-2378058" y="2378059"/>
            <a:ext cx="6858000" cy="2101882"/>
          </a:xfrm>
          <a:prstGeom prst="rect">
            <a:avLst/>
          </a:prstGeom>
          <a:gradFill flip="none" rotWithShape="1">
            <a:gsLst>
              <a:gs pos="0">
                <a:srgbClr val="F78E1E"/>
              </a:gs>
              <a:gs pos="22000">
                <a:srgbClr val="F78E1E"/>
              </a:gs>
              <a:gs pos="100000">
                <a:srgbClr val="F78E1E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1645" y="4022766"/>
            <a:ext cx="4937555" cy="1178965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1645" y="5354130"/>
            <a:ext cx="4734355" cy="609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3" b="31284"/>
          <a:stretch/>
        </p:blipFill>
        <p:spPr>
          <a:xfrm>
            <a:off x="2294000" y="1239915"/>
            <a:ext cx="3609975" cy="1413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31940"/>
            <a:ext cx="5384800" cy="46942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31940"/>
            <a:ext cx="5384800" cy="469422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583934" y="4158695"/>
            <a:ext cx="5939607" cy="16129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8433"/>
            <a:ext cx="12192000" cy="681135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5812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 2020 Ubicity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/>
          <a:srcRect l="41646" t="66312" r="9303" b="8822"/>
          <a:stretch/>
        </p:blipFill>
        <p:spPr>
          <a:xfrm>
            <a:off x="-10395" y="0"/>
            <a:ext cx="12212790" cy="230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82575" indent="-2825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73088" indent="-2905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341313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96975" indent="-2825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9A81B5E7-9295-4A29-8215-9A5FAF6FA5CB}"/>
              </a:ext>
            </a:extLst>
          </p:cNvPr>
          <p:cNvSpPr/>
          <p:nvPr/>
        </p:nvSpPr>
        <p:spPr>
          <a:xfrm>
            <a:off x="6071878" y="1958866"/>
            <a:ext cx="2674067" cy="31356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C59FD-2110-4296-A53E-13A81687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Orchestrator</a:t>
            </a:r>
            <a:br>
              <a:rPr lang="en-US" dirty="0"/>
            </a:br>
            <a:r>
              <a:rPr lang="en-US" sz="2200" dirty="0" err="1"/>
              <a:t>Orchestrator</a:t>
            </a:r>
            <a:r>
              <a:rPr lang="en-US" sz="2200" dirty="0"/>
              <a:t> with External Engine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C30EC-DB92-4CA1-8C7F-4CDB2268B6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50C79C-D51F-4036-BB31-EB22B07DE653}"/>
              </a:ext>
            </a:extLst>
          </p:cNvPr>
          <p:cNvSpPr/>
          <p:nvPr/>
        </p:nvSpPr>
        <p:spPr>
          <a:xfrm>
            <a:off x="1410599" y="1470346"/>
            <a:ext cx="9908481" cy="391730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Simple Orchestrator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9C207154-07D9-4F49-857B-9A4854539B2D}"/>
              </a:ext>
            </a:extLst>
          </p:cNvPr>
          <p:cNvSpPr/>
          <p:nvPr/>
        </p:nvSpPr>
        <p:spPr>
          <a:xfrm>
            <a:off x="834515" y="2702732"/>
            <a:ext cx="1152150" cy="192025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TOSCA</a:t>
            </a:r>
          </a:p>
          <a:p>
            <a:pPr algn="ctr"/>
            <a:r>
              <a:rPr lang="en-US" sz="1600" dirty="0"/>
              <a:t>CSAR</a:t>
            </a:r>
            <a:endParaRPr lang="en-US" sz="1600" dirty="0">
              <a:solidFill>
                <a:schemeClr val="dk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C7DC40-9560-455F-B9AB-35950672062C}"/>
              </a:ext>
            </a:extLst>
          </p:cNvPr>
          <p:cNvCxnSpPr>
            <a:cxnSpLocks/>
          </p:cNvCxnSpPr>
          <p:nvPr/>
        </p:nvCxnSpPr>
        <p:spPr>
          <a:xfrm flipH="1">
            <a:off x="6396761" y="4567233"/>
            <a:ext cx="5825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C40E0550-8679-49E4-93B9-928C2D953CD2}"/>
              </a:ext>
            </a:extLst>
          </p:cNvPr>
          <p:cNvSpPr/>
          <p:nvPr/>
        </p:nvSpPr>
        <p:spPr>
          <a:xfrm>
            <a:off x="6697308" y="3184257"/>
            <a:ext cx="1742508" cy="6763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Requirement Fulfillment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7613D-E6D7-49A3-8B4F-7E0AE9D37743}"/>
              </a:ext>
            </a:extLst>
          </p:cNvPr>
          <p:cNvSpPr/>
          <p:nvPr/>
        </p:nvSpPr>
        <p:spPr>
          <a:xfrm>
            <a:off x="6697308" y="2146756"/>
            <a:ext cx="1742508" cy="6690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Instantiation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E9FD8AC-E043-46D0-AA7A-B7274A00B45B}"/>
              </a:ext>
            </a:extLst>
          </p:cNvPr>
          <p:cNvCxnSpPr>
            <a:cxnSpLocks/>
          </p:cNvCxnSpPr>
          <p:nvPr/>
        </p:nvCxnSpPr>
        <p:spPr>
          <a:xfrm flipH="1" flipV="1">
            <a:off x="6403240" y="2481270"/>
            <a:ext cx="1" cy="20859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59500CD-22A6-4E18-97F6-1C90D83BDF58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6403240" y="2481270"/>
            <a:ext cx="294068" cy="1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998E18A-A1C4-4696-B6FB-275D377604D3}"/>
              </a:ext>
            </a:extLst>
          </p:cNvPr>
          <p:cNvCxnSpPr>
            <a:cxnSpLocks/>
            <a:stCxn id="33" idx="0"/>
            <a:endCxn id="18" idx="2"/>
          </p:cNvCxnSpPr>
          <p:nvPr/>
        </p:nvCxnSpPr>
        <p:spPr>
          <a:xfrm flipV="1">
            <a:off x="7568562" y="2815785"/>
            <a:ext cx="0" cy="368472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C1B07EB-408C-4B3A-8359-F97B90C97A39}"/>
              </a:ext>
            </a:extLst>
          </p:cNvPr>
          <p:cNvCxnSpPr>
            <a:cxnSpLocks/>
          </p:cNvCxnSpPr>
          <p:nvPr/>
        </p:nvCxnSpPr>
        <p:spPr>
          <a:xfrm flipV="1">
            <a:off x="7605417" y="3860593"/>
            <a:ext cx="0" cy="368472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CF95861-03CA-4FE0-AD6E-08346E8C1F68}"/>
              </a:ext>
            </a:extLst>
          </p:cNvPr>
          <p:cNvCxnSpPr>
            <a:cxnSpLocks/>
          </p:cNvCxnSpPr>
          <p:nvPr/>
        </p:nvCxnSpPr>
        <p:spPr>
          <a:xfrm flipV="1">
            <a:off x="10108608" y="5551091"/>
            <a:ext cx="0" cy="368472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286BD31-3064-43B8-AD98-9852C386277D}"/>
              </a:ext>
            </a:extLst>
          </p:cNvPr>
          <p:cNvCxnSpPr>
            <a:cxnSpLocks/>
          </p:cNvCxnSpPr>
          <p:nvPr/>
        </p:nvCxnSpPr>
        <p:spPr>
          <a:xfrm flipV="1">
            <a:off x="7568562" y="1788792"/>
            <a:ext cx="0" cy="368472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C79E9E2D-8DC9-4652-9D25-A25A3F97DCAD}"/>
              </a:ext>
            </a:extLst>
          </p:cNvPr>
          <p:cNvSpPr/>
          <p:nvPr/>
        </p:nvSpPr>
        <p:spPr>
          <a:xfrm rot="5400000">
            <a:off x="7119429" y="421683"/>
            <a:ext cx="898266" cy="192025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600" dirty="0"/>
              <a:t>Service Inputs</a:t>
            </a:r>
            <a:endParaRPr lang="en-US" sz="1600" dirty="0">
              <a:solidFill>
                <a:schemeClr val="dk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9C11351-FC50-4CC6-8EDE-9E1A2401553E}"/>
              </a:ext>
            </a:extLst>
          </p:cNvPr>
          <p:cNvCxnSpPr>
            <a:cxnSpLocks/>
            <a:stCxn id="23" idx="1"/>
            <a:endCxn id="27" idx="3"/>
          </p:cNvCxnSpPr>
          <p:nvPr/>
        </p:nvCxnSpPr>
        <p:spPr>
          <a:xfrm flipH="1">
            <a:off x="1986665" y="3662857"/>
            <a:ext cx="38405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12E3E01D-45A8-41EF-B780-E8CA09AF41AB}"/>
              </a:ext>
            </a:extLst>
          </p:cNvPr>
          <p:cNvSpPr/>
          <p:nvPr/>
        </p:nvSpPr>
        <p:spPr>
          <a:xfrm>
            <a:off x="9237354" y="5919563"/>
            <a:ext cx="1742508" cy="6690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External Orchestrator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6EE9F0-A31B-49ED-9E41-7A3C4E0001B9}"/>
              </a:ext>
            </a:extLst>
          </p:cNvPr>
          <p:cNvSpPr/>
          <p:nvPr/>
        </p:nvSpPr>
        <p:spPr>
          <a:xfrm>
            <a:off x="2370715" y="3096649"/>
            <a:ext cx="1152150" cy="11324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Unpack Parse Validate</a:t>
            </a:r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0CCBE870-71B5-459B-B9B3-6FDF19D8E6FE}"/>
              </a:ext>
            </a:extLst>
          </p:cNvPr>
          <p:cNvSpPr/>
          <p:nvPr/>
        </p:nvSpPr>
        <p:spPr bwMode="ltGray">
          <a:xfrm>
            <a:off x="4151628" y="3212494"/>
            <a:ext cx="1367332" cy="900723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Semantic Template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9D1872-B51F-467F-9D46-CCDEDD84827B}"/>
              </a:ext>
            </a:extLst>
          </p:cNvPr>
          <p:cNvSpPr/>
          <p:nvPr/>
        </p:nvSpPr>
        <p:spPr>
          <a:xfrm>
            <a:off x="6716960" y="4229065"/>
            <a:ext cx="1742508" cy="6763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Substitution / Decomposition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2699B17-D99B-4C4E-8D66-BABA21F9BA14}"/>
              </a:ext>
            </a:extLst>
          </p:cNvPr>
          <p:cNvCxnSpPr>
            <a:cxnSpLocks/>
            <a:endCxn id="23" idx="3"/>
          </p:cNvCxnSpPr>
          <p:nvPr/>
        </p:nvCxnSpPr>
        <p:spPr>
          <a:xfrm flipH="1">
            <a:off x="3522865" y="3662857"/>
            <a:ext cx="61448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5B1F446-2E7D-4533-89CD-909229207039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5518960" y="3662856"/>
            <a:ext cx="552918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Flowchart: Document 45">
            <a:extLst>
              <a:ext uri="{FF2B5EF4-FFF2-40B4-BE49-F238E27FC236}">
                <a16:creationId xmlns:a16="http://schemas.microsoft.com/office/drawing/2014/main" id="{931249B7-3AAB-46A9-90E2-1746692707A1}"/>
              </a:ext>
            </a:extLst>
          </p:cNvPr>
          <p:cNvSpPr/>
          <p:nvPr/>
        </p:nvSpPr>
        <p:spPr bwMode="ltGray">
          <a:xfrm>
            <a:off x="9424942" y="3212494"/>
            <a:ext cx="1367332" cy="900723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Instance Model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7819D3-A047-44AE-8B57-51AD04575D36}"/>
              </a:ext>
            </a:extLst>
          </p:cNvPr>
          <p:cNvCxnSpPr>
            <a:cxnSpLocks/>
            <a:stCxn id="46" idx="1"/>
          </p:cNvCxnSpPr>
          <p:nvPr/>
        </p:nvCxnSpPr>
        <p:spPr>
          <a:xfrm flipH="1">
            <a:off x="8752424" y="3662856"/>
            <a:ext cx="672518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Arrow: Chevron 47">
            <a:extLst>
              <a:ext uri="{FF2B5EF4-FFF2-40B4-BE49-F238E27FC236}">
                <a16:creationId xmlns:a16="http://schemas.microsoft.com/office/drawing/2014/main" id="{D76BE27E-C12D-46A0-8223-02E27D02462C}"/>
              </a:ext>
            </a:extLst>
          </p:cNvPr>
          <p:cNvSpPr/>
          <p:nvPr/>
        </p:nvSpPr>
        <p:spPr>
          <a:xfrm rot="5400000">
            <a:off x="9659475" y="4247232"/>
            <a:ext cx="898266" cy="192025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600" dirty="0"/>
              <a:t>Translate</a:t>
            </a:r>
          </a:p>
          <a:p>
            <a:pPr algn="ctr"/>
            <a:r>
              <a:rPr lang="en-US" sz="1600">
                <a:solidFill>
                  <a:schemeClr val="dk1"/>
                </a:solidFill>
              </a:rPr>
              <a:t>Delegate</a:t>
            </a:r>
            <a:endParaRPr lang="en-US" sz="1600" dirty="0">
              <a:solidFill>
                <a:schemeClr val="dk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567F5B8-CF4D-4B9F-8F9A-BAF431DB1B7C}"/>
              </a:ext>
            </a:extLst>
          </p:cNvPr>
          <p:cNvCxnSpPr>
            <a:cxnSpLocks/>
            <a:stCxn id="48" idx="1"/>
            <a:endCxn id="46" idx="2"/>
          </p:cNvCxnSpPr>
          <p:nvPr/>
        </p:nvCxnSpPr>
        <p:spPr>
          <a:xfrm flipV="1">
            <a:off x="10108608" y="4053669"/>
            <a:ext cx="0" cy="89311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33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8187</TotalTime>
  <Words>31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Simple Orchestrator Orchestrator with External Engine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Ubicity</dc:title>
  <dc:creator>Chris</dc:creator>
  <cp:lastModifiedBy>Chris Lauwers</cp:lastModifiedBy>
  <cp:revision>2304</cp:revision>
  <cp:lastPrinted>2012-11-29T22:15:10Z</cp:lastPrinted>
  <dcterms:created xsi:type="dcterms:W3CDTF">2006-08-16T00:00:00Z</dcterms:created>
  <dcterms:modified xsi:type="dcterms:W3CDTF">2020-11-17T22:40:06Z</dcterms:modified>
</cp:coreProperties>
</file>