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9" descr=""/>
          <p:cNvPicPr/>
          <p:nvPr/>
        </p:nvPicPr>
        <p:blipFill>
          <a:blip r:embed="rId2"/>
          <a:srcRect l="41646" t="66317" r="9303" b="8819"/>
          <a:stretch/>
        </p:blipFill>
        <p:spPr>
          <a:xfrm>
            <a:off x="-10440" y="0"/>
            <a:ext cx="12211920" cy="229680"/>
          </a:xfrm>
          <a:prstGeom prst="rect">
            <a:avLst/>
          </a:prstGeom>
          <a:ln w="0">
            <a:noFill/>
          </a:ln>
        </p:spPr>
      </p:pic>
      <p:pic>
        <p:nvPicPr>
          <p:cNvPr id="1" name="Picture 8" descr=""/>
          <p:cNvPicPr/>
          <p:nvPr/>
        </p:nvPicPr>
        <p:blipFill>
          <a:blip r:embed="rId3"/>
          <a:stretch/>
        </p:blipFill>
        <p:spPr>
          <a:xfrm>
            <a:off x="617040" y="6407280"/>
            <a:ext cx="618480" cy="246960"/>
          </a:xfrm>
          <a:prstGeom prst="rect">
            <a:avLst/>
          </a:prstGeom>
          <a:ln w="0">
            <a:noFill/>
          </a:ln>
        </p:spPr>
      </p:pic>
      <p:sp>
        <p:nvSpPr>
          <p:cNvPr id="2" name="Line 1"/>
          <p:cNvSpPr/>
          <p:nvPr/>
        </p:nvSpPr>
        <p:spPr>
          <a:xfrm>
            <a:off x="616680" y="6270840"/>
            <a:ext cx="10958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315200" y="1600200"/>
            <a:ext cx="1168200" cy="187704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Orchestrator</a:t>
            </a:r>
            <a:endParaRPr b="0" lang="en-US" sz="13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09480" y="410040"/>
            <a:ext cx="10972080" cy="79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79646"/>
                </a:solidFill>
                <a:latin typeface="Arial"/>
              </a:rPr>
              <a:t>Generic TOSCA Processor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8737560" y="6356520"/>
            <a:ext cx="284400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C5FD9E03-8F6F-48C1-988E-26D654C89835}" type="slidenum">
              <a:rPr b="0" lang="en-US" sz="1100" spc="-1" strike="noStrike">
                <a:solidFill>
                  <a:srgbClr val="8b8b8b"/>
                </a:solidFill>
                <a:latin typeface="Arial"/>
              </a:rPr>
              <a:t>1</a:t>
            </a:fld>
            <a:endParaRPr b="0" lang="en-US" sz="11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1425240" y="1600200"/>
            <a:ext cx="5661360" cy="187704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TOSCA Processor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036800" y="2194560"/>
            <a:ext cx="810000" cy="896040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TOSCA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CSAR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5103000" y="2386080"/>
            <a:ext cx="1198800" cy="51732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Resolver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Line 7"/>
          <p:cNvSpPr/>
          <p:nvPr/>
        </p:nvSpPr>
        <p:spPr>
          <a:xfrm flipV="1">
            <a:off x="5702400" y="1791360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8" name="CustomShape 8"/>
          <p:cNvSpPr/>
          <p:nvPr/>
        </p:nvSpPr>
        <p:spPr>
          <a:xfrm rot="5400000">
            <a:off x="5433480" y="868320"/>
            <a:ext cx="538920" cy="1305000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Service Inputs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2226600" y="2406600"/>
            <a:ext cx="987480" cy="45684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Parser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3598920" y="2228760"/>
            <a:ext cx="1124280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Normalized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Node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Templates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6629400" y="2190600"/>
            <a:ext cx="1722240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Node</a:t>
            </a:r>
            <a:endParaRPr b="0" lang="en-U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Representations</a:t>
            </a:r>
            <a:endParaRPr b="0" lang="en-U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(graph)</a:t>
            </a:r>
            <a:endParaRPr b="0" lang="en-US" sz="1500" spc="-1" strike="noStrike">
              <a:latin typeface="Arial"/>
            </a:endParaRPr>
          </a:p>
        </p:txBody>
      </p:sp>
      <p:sp>
        <p:nvSpPr>
          <p:cNvPr id="52" name="Line 12"/>
          <p:cNvSpPr/>
          <p:nvPr/>
        </p:nvSpPr>
        <p:spPr>
          <a:xfrm flipH="1">
            <a:off x="3214800" y="2642760"/>
            <a:ext cx="38412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3" name="Line 13"/>
          <p:cNvSpPr/>
          <p:nvPr/>
        </p:nvSpPr>
        <p:spPr>
          <a:xfrm flipH="1">
            <a:off x="4723560" y="2642760"/>
            <a:ext cx="38412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4" name="Line 14"/>
          <p:cNvSpPr/>
          <p:nvPr/>
        </p:nvSpPr>
        <p:spPr>
          <a:xfrm flipH="1">
            <a:off x="1847520" y="2642760"/>
            <a:ext cx="37908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5" name="Line 15"/>
          <p:cNvSpPr/>
          <p:nvPr/>
        </p:nvSpPr>
        <p:spPr>
          <a:xfrm flipH="1">
            <a:off x="8364600" y="2601000"/>
            <a:ext cx="49320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8857800" y="2192040"/>
            <a:ext cx="1124280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Implementations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57" name="Line 17"/>
          <p:cNvSpPr/>
          <p:nvPr/>
        </p:nvSpPr>
        <p:spPr>
          <a:xfrm flipH="1">
            <a:off x="6289920" y="2635200"/>
            <a:ext cx="33948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8" name="CustomShape 18"/>
          <p:cNvSpPr/>
          <p:nvPr/>
        </p:nvSpPr>
        <p:spPr>
          <a:xfrm flipV="1" rot="16200000">
            <a:off x="2417400" y="2865240"/>
            <a:ext cx="538920" cy="1305000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Repositories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9" name="Line 19"/>
          <p:cNvSpPr/>
          <p:nvPr/>
        </p:nvSpPr>
        <p:spPr>
          <a:xfrm>
            <a:off x="2683800" y="2864160"/>
            <a:ext cx="0" cy="38484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60" name="Line 20"/>
          <p:cNvSpPr/>
          <p:nvPr/>
        </p:nvSpPr>
        <p:spPr>
          <a:xfrm flipH="1">
            <a:off x="8364600" y="2827800"/>
            <a:ext cx="49320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61" name="Line 21"/>
          <p:cNvSpPr/>
          <p:nvPr/>
        </p:nvSpPr>
        <p:spPr>
          <a:xfrm flipH="1">
            <a:off x="8364600" y="2370600"/>
            <a:ext cx="49320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62" name="CustomShape 22"/>
          <p:cNvSpPr/>
          <p:nvPr/>
        </p:nvSpPr>
        <p:spPr>
          <a:xfrm>
            <a:off x="609480" y="3862440"/>
            <a:ext cx="10972080" cy="242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8000"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1. Parser</a:t>
            </a:r>
            <a:endParaRPr b="0" lang="en-US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Accepts a single TOSCA service template plus imported TOSCA “units” (files without a “topology_template”)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Can (optionally) import these units from one or more repositories, either individually or as complete profiles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Outputs valid normalized node templates and </a:t>
            </a:r>
            <a:r>
              <a:rPr b="0" lang="en-US" sz="1600" spc="-1" strike="noStrike" u="sng">
                <a:solidFill>
                  <a:srgbClr val="000000"/>
                </a:solidFill>
                <a:uFillTx/>
                <a:latin typeface="Arial"/>
              </a:rPr>
              <a:t>unresolved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requirements (one-to-one equivalency)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2. Resolver</a:t>
            </a:r>
            <a:endParaRPr b="0" lang="en-US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Applies service inputs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Satisfies all requirements and creates the relationship graph (an unsatisfied requirement results in an error)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Converts normalized node templates to node representations (one-to-one equivalency </a:t>
            </a:r>
            <a:r>
              <a:rPr b="0" i="1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[cardinality?]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) </a:t>
            </a:r>
            <a:r>
              <a:rPr b="0" i="1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[a full TOSCA orchestrator can manage these instead of the external orchestrator/platform]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Calls intrinsic functions (on demand for all the above) using the graph of node representations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3. Out of the scope of the processor</a:t>
            </a:r>
            <a:endParaRPr b="0" lang="en-US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(Continuously) turns node representations into zero or more node instances (one-to-any)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(Continuously) calls operations on node instances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(Continuously) updates node representation attribute values (error if they do not adhere to TOSCA type constraints) </a:t>
            </a:r>
            <a:r>
              <a:rPr b="0" i="1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[we still don’t know how to handle multiplicity]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(Continuously) reactivates the resolver: outputs and even satisfaction of requirements may change</a:t>
            </a:r>
            <a:endParaRPr b="0" lang="en-U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(Optionally) changes the node representations themselves for day 2 transformations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63" name="CustomShape 23"/>
          <p:cNvSpPr/>
          <p:nvPr/>
        </p:nvSpPr>
        <p:spPr>
          <a:xfrm>
            <a:off x="8712000" y="1600200"/>
            <a:ext cx="1395000" cy="187704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Platform</a:t>
            </a:r>
            <a:endParaRPr b="0" lang="en-US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Application>LibreOffice/7.0.4.2$Linux_X86_64 LibreOffice_project/dcf040e67528d9187c66b2379df5ea4407429775</Application>
  <AppVersion>15.0000</AppVersion>
  <Words>647</Words>
  <Paragraphs>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Chris</dc:creator>
  <dc:description/>
  <dc:language>en-US</dc:language>
  <cp:lastModifiedBy/>
  <cp:lastPrinted>2012-11-29T22:15:10Z</cp:lastPrinted>
  <dcterms:modified xsi:type="dcterms:W3CDTF">2021-02-02T09:47:32Z</dcterms:modified>
  <cp:revision>2359</cp:revision>
  <dc:subject/>
  <dc:title>Ubicity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6</vt:i4>
  </property>
</Properties>
</file>