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94042-BE16-4697-99D3-928A5781B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B3CF9-EF25-4CB6-BAE4-E83660F76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CD3DE-D040-4623-A5F2-9E9A2BE30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CBE1D-A514-4093-99A7-52D504A6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A3FF-034B-4A1E-8C9F-D52E01B9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0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ACAA-AF8D-45EE-BC6E-CA0358A90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7741D-F534-4A72-AAE2-A4B4AB31E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15AFE-33E0-49F3-AED5-89883553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8DB46-04A1-4BA6-9EC4-D2A063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4CD07-1E51-48B6-8467-F41173EE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6EA5B-EB5E-49A2-851B-C8E23F015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52E32-1D83-4F12-B0C7-7968C457E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6BAE1-8787-49EB-AD85-85358CF9C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C1E91-A26C-4F1B-8E0E-636E2C32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6B831-309D-4EDF-AB12-337EB964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5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EE65-AE9F-42D3-AEA5-16F7F51E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D3ABA-CCFF-47DE-911B-39BC63973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2DAD1-FDE9-459C-8B48-E424FF73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9CA3C-5D0D-4EA1-B6F2-4754866D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5D914-8872-4D03-B4ED-6721833C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8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EE598-A52E-4232-B33B-B6CAFD6D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CF576-3881-4310-9A47-45F07CCCE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A05B4-E370-458C-ACA7-252F0AEC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4DD2E-A623-4449-A905-335840F9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4C428-3D71-4D17-8FBE-9F651AD6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E1AE-75C0-410D-B167-FF659A8B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BA69-969E-4198-B2DA-FBD4F6F80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51C79-2BCA-4A5F-AF90-3B4FB0897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9BDEE-A7E7-4B04-AAEA-9F3269AB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806DC-B2A0-486C-947D-62DCF4C4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16294-8406-4C5D-AE4D-7324B20E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2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26268-997F-4C8C-B40B-C82DC6252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01071-8721-448A-9F9F-A661E1C10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3E11F-536C-4351-AD6A-9E712A232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1AE04-4A34-47A2-8007-26236D41D8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5392F-3C5F-481E-BFCE-4CA2C6DBB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343F94-1802-40E8-BFC8-7790129B7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3A889A-D3A8-46EA-A5BA-250D682D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146595-20E6-488E-9E73-0B8BD6C4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3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A9C9E-0341-4429-8C45-0FB6CA47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45910-316F-4C47-B78D-20FB4B832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8B46DE-AAE4-424A-8B4D-E96041F3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4329E-B060-4DBC-AB38-7C735EDF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9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659245-3F64-46BF-AD94-EA9F830F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46EA2-73FF-4692-BBF2-2845FE76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81CA4-E745-41FA-ACF0-5C5C808F0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1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291E-F2CE-491B-8D12-12556A2D6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30D9-C88E-4F6B-922E-6635F9CE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EC98D-9D0A-4252-BCD8-C875F69E9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E7045-CDB0-43E8-829E-41B26B8D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1D05-3E21-424A-8F7C-7A54438F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54E0F-4483-4661-A93A-0B971160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6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0CE48-80CE-4620-A91C-2D174736C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DBD9A6-31E1-43B9-A536-73277248A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D5D91-70AE-4CAA-A512-FADB0DBB4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1A8AB-FC0C-428D-9BB2-AC21678D2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05953-74AB-4374-9E98-A9B32E966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3B4C9-F97E-4EB8-9B73-4169974E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E77268-5CBC-4609-9AA2-058858C5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B652D-3D5B-425A-98D2-F729CECFD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53F43-AE43-41C0-9199-607D2A8B9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1506-8DF9-46D9-8B6D-DFB7F493A8F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71BAA-1D9C-4B47-A587-DD10D0429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39B3D-8773-4AA0-A3D0-4A2A73D93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818F12E8-A30F-41CC-B652-64C7D3A284D3}"/>
              </a:ext>
            </a:extLst>
          </p:cNvPr>
          <p:cNvSpPr/>
          <p:nvPr/>
        </p:nvSpPr>
        <p:spPr>
          <a:xfrm>
            <a:off x="5022384" y="1856605"/>
            <a:ext cx="4555884" cy="16488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pc="-1" dirty="0">
                <a:solidFill>
                  <a:srgbClr val="000000"/>
                </a:solidFill>
              </a:rPr>
              <a:t>Deployment (Day 1)</a:t>
            </a:r>
          </a:p>
        </p:txBody>
      </p:sp>
      <p:sp>
        <p:nvSpPr>
          <p:cNvPr id="3" name="CustomShape 4">
            <a:extLst>
              <a:ext uri="{FF2B5EF4-FFF2-40B4-BE49-F238E27FC236}">
                <a16:creationId xmlns:a16="http://schemas.microsoft.com/office/drawing/2014/main" id="{96BB9AF7-83D1-40F6-814A-71671D1091C2}"/>
              </a:ext>
            </a:extLst>
          </p:cNvPr>
          <p:cNvSpPr/>
          <p:nvPr/>
        </p:nvSpPr>
        <p:spPr>
          <a:xfrm>
            <a:off x="851835" y="1856605"/>
            <a:ext cx="3914490" cy="16488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ea typeface="DejaVu Sans"/>
              </a:rPr>
              <a:t>Design (Day 0)</a:t>
            </a:r>
            <a:endParaRPr lang="en-US" sz="1400" b="0" strike="noStrike" spc="-1" dirty="0"/>
          </a:p>
        </p:txBody>
      </p:sp>
      <p:sp>
        <p:nvSpPr>
          <p:cNvPr id="5" name="CustomShape 6">
            <a:extLst>
              <a:ext uri="{FF2B5EF4-FFF2-40B4-BE49-F238E27FC236}">
                <a16:creationId xmlns:a16="http://schemas.microsoft.com/office/drawing/2014/main" id="{956F1225-E883-4376-B0A8-A31C2EF4BB54}"/>
              </a:ext>
            </a:extLst>
          </p:cNvPr>
          <p:cNvSpPr/>
          <p:nvPr/>
        </p:nvSpPr>
        <p:spPr>
          <a:xfrm>
            <a:off x="5569751" y="2490055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Provisioning</a:t>
            </a:r>
            <a:endParaRPr lang="en-US" sz="1200" b="0" strike="noStrike" spc="-1" dirty="0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22F6CFD9-ADBF-410F-982C-F5ABBAA7A594}"/>
              </a:ext>
            </a:extLst>
          </p:cNvPr>
          <p:cNvSpPr/>
          <p:nvPr/>
        </p:nvSpPr>
        <p:spPr>
          <a:xfrm flipH="1" flipV="1">
            <a:off x="5988852" y="1907950"/>
            <a:ext cx="9525" cy="60002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8" name="CustomShape 9">
            <a:extLst>
              <a:ext uri="{FF2B5EF4-FFF2-40B4-BE49-F238E27FC236}">
                <a16:creationId xmlns:a16="http://schemas.microsoft.com/office/drawing/2014/main" id="{7F5E781D-4BA3-40B1-A0E2-A370A3DB0516}"/>
              </a:ext>
            </a:extLst>
          </p:cNvPr>
          <p:cNvSpPr/>
          <p:nvPr/>
        </p:nvSpPr>
        <p:spPr>
          <a:xfrm>
            <a:off x="3103939" y="2490685"/>
            <a:ext cx="1034706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Parsing/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Validation</a:t>
            </a:r>
            <a:endParaRPr lang="en-US" sz="1200" b="0" strike="noStrike" spc="-1" dirty="0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80F8C3CA-CA61-4AF5-91B2-AE469B9652ED}"/>
              </a:ext>
            </a:extLst>
          </p:cNvPr>
          <p:cNvSpPr/>
          <p:nvPr/>
        </p:nvSpPr>
        <p:spPr>
          <a:xfrm flipH="1">
            <a:off x="2798750" y="2732004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7AE33F2D-BF8C-45C9-8E93-8127E610413E}"/>
              </a:ext>
            </a:extLst>
          </p:cNvPr>
          <p:cNvSpPr/>
          <p:nvPr/>
        </p:nvSpPr>
        <p:spPr>
          <a:xfrm flipH="1">
            <a:off x="7995460" y="2711002"/>
            <a:ext cx="349494" cy="1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9A15AAFB-7009-44A9-B738-1ED7B0904319}"/>
              </a:ext>
            </a:extLst>
          </p:cNvPr>
          <p:cNvSpPr/>
          <p:nvPr/>
        </p:nvSpPr>
        <p:spPr>
          <a:xfrm flipH="1" flipV="1">
            <a:off x="6547003" y="2711006"/>
            <a:ext cx="325331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1" name="CustomShape 23">
            <a:extLst>
              <a:ext uri="{FF2B5EF4-FFF2-40B4-BE49-F238E27FC236}">
                <a16:creationId xmlns:a16="http://schemas.microsoft.com/office/drawing/2014/main" id="{65C71F83-9BE2-47D3-A0EB-627DD11534B5}"/>
              </a:ext>
            </a:extLst>
          </p:cNvPr>
          <p:cNvSpPr/>
          <p:nvPr/>
        </p:nvSpPr>
        <p:spPr>
          <a:xfrm>
            <a:off x="9817656" y="1856605"/>
            <a:ext cx="1442133" cy="351307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ea typeface="DejaVu Sans"/>
              </a:rPr>
              <a:t>Cloud Platforms</a:t>
            </a:r>
            <a:endParaRPr lang="en-US" sz="1400" b="0" strike="noStrike" spc="-1" dirty="0"/>
          </a:p>
        </p:txBody>
      </p:sp>
      <p:sp>
        <p:nvSpPr>
          <p:cNvPr id="24" name="Line 14">
            <a:extLst>
              <a:ext uri="{FF2B5EF4-FFF2-40B4-BE49-F238E27FC236}">
                <a16:creationId xmlns:a16="http://schemas.microsoft.com/office/drawing/2014/main" id="{166AA0CF-4482-440D-9DF9-1CBFFB2FA9F8}"/>
              </a:ext>
            </a:extLst>
          </p:cNvPr>
          <p:cNvSpPr/>
          <p:nvPr/>
        </p:nvSpPr>
        <p:spPr>
          <a:xfrm flipH="1">
            <a:off x="5284718" y="2719105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1928C30C-815A-4495-BD7A-BB7EDEEAB62A}"/>
              </a:ext>
            </a:extLst>
          </p:cNvPr>
          <p:cNvSpPr/>
          <p:nvPr/>
        </p:nvSpPr>
        <p:spPr>
          <a:xfrm flipH="1">
            <a:off x="4138644" y="2719105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8" name="Arrow: Chevron 27">
            <a:extLst>
              <a:ext uri="{FF2B5EF4-FFF2-40B4-BE49-F238E27FC236}">
                <a16:creationId xmlns:a16="http://schemas.microsoft.com/office/drawing/2014/main" id="{64993583-4456-42A4-AB6C-36A08896443F}"/>
              </a:ext>
            </a:extLst>
          </p:cNvPr>
          <p:cNvSpPr/>
          <p:nvPr/>
        </p:nvSpPr>
        <p:spPr>
          <a:xfrm rot="5400000" flipV="1">
            <a:off x="5765194" y="1446235"/>
            <a:ext cx="456841" cy="846630"/>
          </a:xfrm>
          <a:prstGeom prst="chevron">
            <a:avLst>
              <a:gd name="adj" fmla="val 18929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vert="vert" lIns="0" tIns="0" rIns="0" bIns="0" anchor="ctr">
            <a:noAutofit/>
          </a:bodyPr>
          <a:lstStyle/>
          <a:p>
            <a:pPr algn="ctr"/>
            <a:r>
              <a:rPr lang="en-US" sz="1200" spc="-1" dirty="0">
                <a:solidFill>
                  <a:srgbClr val="000000"/>
                </a:solidFill>
              </a:rPr>
              <a:t>Service Inputs</a:t>
            </a:r>
          </a:p>
        </p:txBody>
      </p:sp>
      <p:sp>
        <p:nvSpPr>
          <p:cNvPr id="30" name="CustomShape 11">
            <a:extLst>
              <a:ext uri="{FF2B5EF4-FFF2-40B4-BE49-F238E27FC236}">
                <a16:creationId xmlns:a16="http://schemas.microsoft.com/office/drawing/2014/main" id="{FBA76B51-6663-4800-818C-6E5CED8DD566}"/>
              </a:ext>
            </a:extLst>
          </p:cNvPr>
          <p:cNvSpPr/>
          <p:nvPr/>
        </p:nvSpPr>
        <p:spPr>
          <a:xfrm>
            <a:off x="9973686" y="2269105"/>
            <a:ext cx="1150886" cy="3015164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External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Implementations</a:t>
            </a:r>
            <a:endParaRPr lang="en-US" sz="1200" b="0" strike="noStrike" spc="-1" dirty="0"/>
          </a:p>
        </p:txBody>
      </p:sp>
      <p:sp>
        <p:nvSpPr>
          <p:cNvPr id="22" name="CustomShape 10">
            <a:extLst>
              <a:ext uri="{FF2B5EF4-FFF2-40B4-BE49-F238E27FC236}">
                <a16:creationId xmlns:a16="http://schemas.microsoft.com/office/drawing/2014/main" id="{D36CF10A-8AE5-4582-8F30-AD084AF54460}"/>
              </a:ext>
            </a:extLst>
          </p:cNvPr>
          <p:cNvSpPr/>
          <p:nvPr/>
        </p:nvSpPr>
        <p:spPr>
          <a:xfrm>
            <a:off x="2159255" y="2269105"/>
            <a:ext cx="639495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TOSCA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CSAR</a:t>
            </a:r>
            <a:endParaRPr lang="en-US" sz="1200" b="0" strike="noStrike" spc="-1" dirty="0"/>
          </a:p>
        </p:txBody>
      </p:sp>
      <p:sp>
        <p:nvSpPr>
          <p:cNvPr id="32" name="Line 7">
            <a:extLst>
              <a:ext uri="{FF2B5EF4-FFF2-40B4-BE49-F238E27FC236}">
                <a16:creationId xmlns:a16="http://schemas.microsoft.com/office/drawing/2014/main" id="{5D74E49A-4064-4822-ABC2-5C3C5A51FEB4}"/>
              </a:ext>
            </a:extLst>
          </p:cNvPr>
          <p:cNvSpPr/>
          <p:nvPr/>
        </p:nvSpPr>
        <p:spPr>
          <a:xfrm flipV="1">
            <a:off x="3343812" y="2031015"/>
            <a:ext cx="0" cy="45683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6B239DFE-C107-477A-BFDC-DEA8A48C0B75}"/>
              </a:ext>
            </a:extLst>
          </p:cNvPr>
          <p:cNvSpPr/>
          <p:nvPr/>
        </p:nvSpPr>
        <p:spPr>
          <a:xfrm rot="5400000" flipV="1">
            <a:off x="2986029" y="1426985"/>
            <a:ext cx="456841" cy="846630"/>
          </a:xfrm>
          <a:prstGeom prst="chevron">
            <a:avLst>
              <a:gd name="adj" fmla="val 18929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vert="vert" lIns="0" tIns="0" rIns="0" bIns="0" anchor="ctr">
            <a:noAutofit/>
          </a:bodyPr>
          <a:lstStyle/>
          <a:p>
            <a:pPr algn="ctr"/>
            <a:r>
              <a:rPr lang="en-US" sz="1200" spc="-1" dirty="0">
                <a:solidFill>
                  <a:srgbClr val="000000"/>
                </a:solidFill>
              </a:rPr>
              <a:t>Profiles</a:t>
            </a:r>
          </a:p>
        </p:txBody>
      </p:sp>
      <p:sp>
        <p:nvSpPr>
          <p:cNvPr id="33" name="CustomShape 6">
            <a:extLst>
              <a:ext uri="{FF2B5EF4-FFF2-40B4-BE49-F238E27FC236}">
                <a16:creationId xmlns:a16="http://schemas.microsoft.com/office/drawing/2014/main" id="{B4548053-CF66-431B-882B-5F634D929BA6}"/>
              </a:ext>
            </a:extLst>
          </p:cNvPr>
          <p:cNvSpPr/>
          <p:nvPr/>
        </p:nvSpPr>
        <p:spPr>
          <a:xfrm>
            <a:off x="8344956" y="2507973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Activation</a:t>
            </a:r>
            <a:endParaRPr lang="en-US" sz="1200" b="0" strike="noStrike" spc="-1" dirty="0"/>
          </a:p>
        </p:txBody>
      </p:sp>
      <p:sp>
        <p:nvSpPr>
          <p:cNvPr id="9" name="CustomShape 10">
            <a:extLst>
              <a:ext uri="{FF2B5EF4-FFF2-40B4-BE49-F238E27FC236}">
                <a16:creationId xmlns:a16="http://schemas.microsoft.com/office/drawing/2014/main" id="{9ECBA9FC-8554-4032-A697-FAF9CAFF56C0}"/>
              </a:ext>
            </a:extLst>
          </p:cNvPr>
          <p:cNvSpPr/>
          <p:nvPr/>
        </p:nvSpPr>
        <p:spPr>
          <a:xfrm>
            <a:off x="4436994" y="2269105"/>
            <a:ext cx="847724" cy="90000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Normalized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Templates</a:t>
            </a:r>
            <a:endParaRPr lang="en-US" sz="1200" b="0" strike="noStrike" spc="-1" dirty="0"/>
          </a:p>
        </p:txBody>
      </p:sp>
      <p:sp>
        <p:nvSpPr>
          <p:cNvPr id="34" name="Line 15">
            <a:extLst>
              <a:ext uri="{FF2B5EF4-FFF2-40B4-BE49-F238E27FC236}">
                <a16:creationId xmlns:a16="http://schemas.microsoft.com/office/drawing/2014/main" id="{5B612C25-A89B-4953-A1CE-58190184C11F}"/>
              </a:ext>
            </a:extLst>
          </p:cNvPr>
          <p:cNvSpPr/>
          <p:nvPr/>
        </p:nvSpPr>
        <p:spPr>
          <a:xfrm flipH="1">
            <a:off x="9322208" y="2711002"/>
            <a:ext cx="651477" cy="8098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5" name="CustomShape 6">
            <a:extLst>
              <a:ext uri="{FF2B5EF4-FFF2-40B4-BE49-F238E27FC236}">
                <a16:creationId xmlns:a16="http://schemas.microsoft.com/office/drawing/2014/main" id="{E4CF27D1-04BA-40D4-983E-F951AA3900C4}"/>
              </a:ext>
            </a:extLst>
          </p:cNvPr>
          <p:cNvSpPr/>
          <p:nvPr/>
        </p:nvSpPr>
        <p:spPr>
          <a:xfrm>
            <a:off x="8391201" y="4673227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Monitoring</a:t>
            </a:r>
            <a:endParaRPr lang="en-US" sz="1200" b="0" strike="noStrike" spc="-1" dirty="0"/>
          </a:p>
        </p:txBody>
      </p:sp>
      <p:sp>
        <p:nvSpPr>
          <p:cNvPr id="36" name="Line 15">
            <a:extLst>
              <a:ext uri="{FF2B5EF4-FFF2-40B4-BE49-F238E27FC236}">
                <a16:creationId xmlns:a16="http://schemas.microsoft.com/office/drawing/2014/main" id="{100DF92A-D2D1-4F18-8264-1725EB8FEC38}"/>
              </a:ext>
            </a:extLst>
          </p:cNvPr>
          <p:cNvSpPr/>
          <p:nvPr/>
        </p:nvSpPr>
        <p:spPr>
          <a:xfrm flipH="1">
            <a:off x="9368454" y="4879968"/>
            <a:ext cx="605232" cy="3319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7" name="CustomShape 6">
            <a:extLst>
              <a:ext uri="{FF2B5EF4-FFF2-40B4-BE49-F238E27FC236}">
                <a16:creationId xmlns:a16="http://schemas.microsoft.com/office/drawing/2014/main" id="{DC8C92F5-77C3-48D4-95A7-2052B273C8AE}"/>
              </a:ext>
            </a:extLst>
          </p:cNvPr>
          <p:cNvSpPr/>
          <p:nvPr/>
        </p:nvSpPr>
        <p:spPr>
          <a:xfrm>
            <a:off x="5569751" y="3924476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Updating</a:t>
            </a:r>
            <a:endParaRPr lang="en-US" sz="1200" b="0" strike="noStrike" spc="-1" dirty="0"/>
          </a:p>
        </p:txBody>
      </p:sp>
      <p:sp>
        <p:nvSpPr>
          <p:cNvPr id="38" name="CustomShape 1">
            <a:extLst>
              <a:ext uri="{FF2B5EF4-FFF2-40B4-BE49-F238E27FC236}">
                <a16:creationId xmlns:a16="http://schemas.microsoft.com/office/drawing/2014/main" id="{49762E3D-8B26-4201-8945-2B1F6D4E2F77}"/>
              </a:ext>
            </a:extLst>
          </p:cNvPr>
          <p:cNvSpPr/>
          <p:nvPr/>
        </p:nvSpPr>
        <p:spPr>
          <a:xfrm>
            <a:off x="5022384" y="3734455"/>
            <a:ext cx="4555884" cy="16488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pc="-1" dirty="0">
                <a:solidFill>
                  <a:srgbClr val="000000"/>
                </a:solidFill>
              </a:rPr>
              <a:t>Ongoing</a:t>
            </a:r>
          </a:p>
          <a:p>
            <a:pPr algn="r"/>
            <a:r>
              <a:rPr lang="en-US" sz="1400" spc="-1" dirty="0">
                <a:solidFill>
                  <a:srgbClr val="000000"/>
                </a:solidFill>
              </a:rPr>
              <a:t>Management</a:t>
            </a:r>
          </a:p>
          <a:p>
            <a:pPr algn="r"/>
            <a:r>
              <a:rPr lang="en-US" sz="1400" spc="-1" dirty="0">
                <a:solidFill>
                  <a:srgbClr val="000000"/>
                </a:solidFill>
              </a:rPr>
              <a:t>(Day 2)</a:t>
            </a:r>
          </a:p>
        </p:txBody>
      </p:sp>
      <p:sp>
        <p:nvSpPr>
          <p:cNvPr id="39" name="CustomShape 6">
            <a:extLst>
              <a:ext uri="{FF2B5EF4-FFF2-40B4-BE49-F238E27FC236}">
                <a16:creationId xmlns:a16="http://schemas.microsoft.com/office/drawing/2014/main" id="{7FB49CFC-0A34-42BB-BABC-4EF6FFC6E566}"/>
              </a:ext>
            </a:extLst>
          </p:cNvPr>
          <p:cNvSpPr/>
          <p:nvPr/>
        </p:nvSpPr>
        <p:spPr>
          <a:xfrm>
            <a:off x="5582288" y="4556224"/>
            <a:ext cx="977253" cy="55611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ECA Policies</a:t>
            </a:r>
            <a:endParaRPr lang="en-US" sz="1200" b="0" strike="noStrike" spc="-1" dirty="0"/>
          </a:p>
        </p:txBody>
      </p:sp>
      <p:sp>
        <p:nvSpPr>
          <p:cNvPr id="43" name="CustomShape 5">
            <a:extLst>
              <a:ext uri="{FF2B5EF4-FFF2-40B4-BE49-F238E27FC236}">
                <a16:creationId xmlns:a16="http://schemas.microsoft.com/office/drawing/2014/main" id="{338751B8-4408-4038-A985-C1C41F2B7BFB}"/>
              </a:ext>
            </a:extLst>
          </p:cNvPr>
          <p:cNvSpPr/>
          <p:nvPr/>
        </p:nvSpPr>
        <p:spPr>
          <a:xfrm>
            <a:off x="4436214" y="3828768"/>
            <a:ext cx="861039" cy="727456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16200000" vert="vert" lIns="45000" tIns="90000" rIns="45000" bIns="90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Updated</a:t>
            </a: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ea typeface="DejaVu Sans"/>
              </a:rPr>
              <a:t>Service</a:t>
            </a:r>
            <a:endParaRPr lang="en-US" sz="1200" b="0" strike="noStrike" spc="-1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Inputs</a:t>
            </a:r>
            <a:endParaRPr lang="en-US" sz="1200" b="0" strike="noStrike" spc="-1" dirty="0"/>
          </a:p>
        </p:txBody>
      </p: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66416192-914D-49B2-90DF-656C0C372F8A}"/>
              </a:ext>
            </a:extLst>
          </p:cNvPr>
          <p:cNvSpPr/>
          <p:nvPr/>
        </p:nvSpPr>
        <p:spPr>
          <a:xfrm rot="5400000" flipV="1">
            <a:off x="3957260" y="1446235"/>
            <a:ext cx="456841" cy="846630"/>
          </a:xfrm>
          <a:prstGeom prst="chevron">
            <a:avLst>
              <a:gd name="adj" fmla="val 18929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vert="vert" lIns="0" tIns="0" rIns="0" bIns="0" anchor="ctr">
            <a:noAutofit/>
          </a:bodyPr>
          <a:lstStyle/>
          <a:p>
            <a:pPr algn="ctr"/>
            <a:r>
              <a:rPr lang="en-US" sz="1200" spc="-1" dirty="0">
                <a:solidFill>
                  <a:srgbClr val="000000"/>
                </a:solidFill>
              </a:rPr>
              <a:t>Repositories</a:t>
            </a:r>
          </a:p>
        </p:txBody>
      </p:sp>
      <p:sp>
        <p:nvSpPr>
          <p:cNvPr id="45" name="Line 14">
            <a:extLst>
              <a:ext uri="{FF2B5EF4-FFF2-40B4-BE49-F238E27FC236}">
                <a16:creationId xmlns:a16="http://schemas.microsoft.com/office/drawing/2014/main" id="{FB6035A1-AFC7-4274-A7E6-B298EACD38D7}"/>
              </a:ext>
            </a:extLst>
          </p:cNvPr>
          <p:cNvSpPr/>
          <p:nvPr/>
        </p:nvSpPr>
        <p:spPr>
          <a:xfrm flipH="1">
            <a:off x="6547003" y="4162894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6" name="Line 14">
            <a:extLst>
              <a:ext uri="{FF2B5EF4-FFF2-40B4-BE49-F238E27FC236}">
                <a16:creationId xmlns:a16="http://schemas.microsoft.com/office/drawing/2014/main" id="{5F7B6A7E-4ABE-4B21-87EC-873D63FE70E0}"/>
              </a:ext>
            </a:extLst>
          </p:cNvPr>
          <p:cNvSpPr/>
          <p:nvPr/>
        </p:nvSpPr>
        <p:spPr>
          <a:xfrm flipH="1">
            <a:off x="6547003" y="4673227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7" name="Line 7">
            <a:extLst>
              <a:ext uri="{FF2B5EF4-FFF2-40B4-BE49-F238E27FC236}">
                <a16:creationId xmlns:a16="http://schemas.microsoft.com/office/drawing/2014/main" id="{C8B1EC36-BAE7-47D2-8589-3C8E52BA9BD7}"/>
              </a:ext>
            </a:extLst>
          </p:cNvPr>
          <p:cNvSpPr/>
          <p:nvPr/>
        </p:nvSpPr>
        <p:spPr>
          <a:xfrm flipV="1">
            <a:off x="3959829" y="2040688"/>
            <a:ext cx="0" cy="45683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48" name="Line 14">
            <a:extLst>
              <a:ext uri="{FF2B5EF4-FFF2-40B4-BE49-F238E27FC236}">
                <a16:creationId xmlns:a16="http://schemas.microsoft.com/office/drawing/2014/main" id="{5C138060-9049-4360-B4C5-1FFAF8E1BAA6}"/>
              </a:ext>
            </a:extLst>
          </p:cNvPr>
          <p:cNvSpPr/>
          <p:nvPr/>
        </p:nvSpPr>
        <p:spPr>
          <a:xfrm flipH="1">
            <a:off x="5297253" y="4172519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9" name="Line 7">
            <a:extLst>
              <a:ext uri="{FF2B5EF4-FFF2-40B4-BE49-F238E27FC236}">
                <a16:creationId xmlns:a16="http://schemas.microsoft.com/office/drawing/2014/main" id="{2F32F2CC-F564-4924-BD57-CF89147ED8C3}"/>
              </a:ext>
            </a:extLst>
          </p:cNvPr>
          <p:cNvSpPr/>
          <p:nvPr/>
        </p:nvSpPr>
        <p:spPr>
          <a:xfrm>
            <a:off x="5998377" y="4382576"/>
            <a:ext cx="0" cy="183261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0" name="CustomShape 11">
            <a:extLst>
              <a:ext uri="{FF2B5EF4-FFF2-40B4-BE49-F238E27FC236}">
                <a16:creationId xmlns:a16="http://schemas.microsoft.com/office/drawing/2014/main" id="{DD26562F-EFEA-4CF0-88EC-A28513A0933F}"/>
              </a:ext>
            </a:extLst>
          </p:cNvPr>
          <p:cNvSpPr/>
          <p:nvPr/>
        </p:nvSpPr>
        <p:spPr>
          <a:xfrm>
            <a:off x="6844575" y="2175310"/>
            <a:ext cx="1150886" cy="3107237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Representations</a:t>
            </a:r>
            <a:endParaRPr lang="en-US" sz="1200" b="0" strike="noStrike" spc="-1" dirty="0"/>
          </a:p>
        </p:txBody>
      </p:sp>
      <p:sp>
        <p:nvSpPr>
          <p:cNvPr id="40" name="Line 15">
            <a:extLst>
              <a:ext uri="{FF2B5EF4-FFF2-40B4-BE49-F238E27FC236}">
                <a16:creationId xmlns:a16="http://schemas.microsoft.com/office/drawing/2014/main" id="{478319F4-0DCA-4A02-9DB3-E648406AAAB1}"/>
              </a:ext>
            </a:extLst>
          </p:cNvPr>
          <p:cNvSpPr/>
          <p:nvPr/>
        </p:nvSpPr>
        <p:spPr>
          <a:xfrm flipH="1">
            <a:off x="6559541" y="4902278"/>
            <a:ext cx="1831660" cy="574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1" name="Line 14">
            <a:extLst>
              <a:ext uri="{FF2B5EF4-FFF2-40B4-BE49-F238E27FC236}">
                <a16:creationId xmlns:a16="http://schemas.microsoft.com/office/drawing/2014/main" id="{0D3FEF92-75E0-40A4-A140-1CB6C8A851E7}"/>
              </a:ext>
            </a:extLst>
          </p:cNvPr>
          <p:cNvSpPr/>
          <p:nvPr/>
        </p:nvSpPr>
        <p:spPr>
          <a:xfrm flipH="1">
            <a:off x="1861685" y="2732004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6" name="CustomShape 9">
            <a:extLst>
              <a:ext uri="{FF2B5EF4-FFF2-40B4-BE49-F238E27FC236}">
                <a16:creationId xmlns:a16="http://schemas.microsoft.com/office/drawing/2014/main" id="{5A56236B-ECC5-4835-ACD9-9C2DEDFE12E3}"/>
              </a:ext>
            </a:extLst>
          </p:cNvPr>
          <p:cNvSpPr/>
          <p:nvPr/>
        </p:nvSpPr>
        <p:spPr>
          <a:xfrm>
            <a:off x="1027589" y="2490684"/>
            <a:ext cx="847364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45000" rIns="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Authoring/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Packaging</a:t>
            </a:r>
            <a:endParaRPr lang="en-US" sz="1200" b="0" strike="noStrike" spc="-1" dirty="0"/>
          </a:p>
        </p:txBody>
      </p:sp>
    </p:spTree>
    <p:extLst>
      <p:ext uri="{BB962C8B-B14F-4D97-AF65-F5344CB8AC3E}">
        <p14:creationId xmlns:p14="http://schemas.microsoft.com/office/powerpoint/2010/main" val="3483714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46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Lauwers</dc:creator>
  <cp:lastModifiedBy>Chris Lauwers</cp:lastModifiedBy>
  <cp:revision>79</cp:revision>
  <dcterms:created xsi:type="dcterms:W3CDTF">2020-06-21T20:25:56Z</dcterms:created>
  <dcterms:modified xsi:type="dcterms:W3CDTF">2022-02-09T03:21:38Z</dcterms:modified>
</cp:coreProperties>
</file>