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4042-BE16-4697-99D3-928A5781B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3CF9-EF25-4CB6-BAE4-E83660F76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D3DE-D040-4623-A5F2-9E9A2BE3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BE1D-A514-4093-99A7-52D504A6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A3FF-034B-4A1E-8C9F-D52E01B9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ACAA-AF8D-45EE-BC6E-CA0358A9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7741D-F534-4A72-AAE2-A4B4AB31E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15AFE-33E0-49F3-AED5-89883553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DB46-04A1-4BA6-9EC4-D2A063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4CD07-1E51-48B6-8467-F41173EE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6EA5B-EB5E-49A2-851B-C8E23F015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52E32-1D83-4F12-B0C7-7968C457E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BAE1-8787-49EB-AD85-85358CF9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C1E91-A26C-4F1B-8E0E-636E2C32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6B831-309D-4EDF-AB12-337EB964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EE65-AE9F-42D3-AEA5-16F7F51E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3ABA-CCFF-47DE-911B-39BC63973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DAD1-FDE9-459C-8B48-E424FF73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CA3C-5D0D-4EA1-B6F2-4754866D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5D914-8872-4D03-B4ED-6721833C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8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E598-A52E-4232-B33B-B6CAFD6D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F576-3881-4310-9A47-45F07CCCE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A05B4-E370-458C-ACA7-252F0AEC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4DD2E-A623-4449-A905-335840F9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4C428-3D71-4D17-8FBE-9F651AD6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E1AE-75C0-410D-B167-FF659A8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BA69-969E-4198-B2DA-FBD4F6F80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51C79-2BCA-4A5F-AF90-3B4FB0897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9BDEE-A7E7-4B04-AAEA-9F3269AB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806DC-B2A0-486C-947D-62DCF4C4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16294-8406-4C5D-AE4D-7324B20E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2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26268-997F-4C8C-B40B-C82DC6252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01071-8721-448A-9F9F-A661E1C10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3E11F-536C-4351-AD6A-9E712A232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1AE04-4A34-47A2-8007-26236D41D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5392F-3C5F-481E-BFCE-4CA2C6DBB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343F94-1802-40E8-BFC8-7790129B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3A889A-D3A8-46EA-A5BA-250D682D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46595-20E6-488E-9E73-0B8BD6C4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9C9E-0341-4429-8C45-0FB6CA47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45910-316F-4C47-B78D-20FB4B832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B46DE-AAE4-424A-8B4D-E96041F3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4329E-B060-4DBC-AB38-7C735EDF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59245-3F64-46BF-AD94-EA9F830F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46EA2-73FF-4692-BBF2-2845FE76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81CA4-E745-41FA-ACF0-5C5C808F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291E-F2CE-491B-8D12-12556A2D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30D9-C88E-4F6B-922E-6635F9CE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EC98D-9D0A-4252-BCD8-C875F69E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7045-CDB0-43E8-829E-41B26B8D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1D05-3E21-424A-8F7C-7A54438F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54E0F-4483-4661-A93A-0B971160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6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0CE48-80CE-4620-A91C-2D174736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BD9A6-31E1-43B9-A536-73277248A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D5D91-70AE-4CAA-A512-FADB0DBB4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1A8AB-FC0C-428D-9BB2-AC21678D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5953-74AB-4374-9E98-A9B32E96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3B4C9-F97E-4EB8-9B73-4169974E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77268-5CBC-4609-9AA2-058858C5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652D-3D5B-425A-98D2-F729CECFD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53F43-AE43-41C0-9199-607D2A8B9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1506-8DF9-46D9-8B6D-DFB7F493A8FC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71BAA-1D9C-4B47-A587-DD10D0429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39B3D-8773-4AA0-A3D0-4A2A73D93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7">
            <a:extLst>
              <a:ext uri="{FF2B5EF4-FFF2-40B4-BE49-F238E27FC236}">
                <a16:creationId xmlns:a16="http://schemas.microsoft.com/office/drawing/2014/main" id="{3896E8C8-17EF-4236-81CA-DEBD7C43FBC7}"/>
              </a:ext>
            </a:extLst>
          </p:cNvPr>
          <p:cNvSpPr/>
          <p:nvPr/>
        </p:nvSpPr>
        <p:spPr>
          <a:xfrm flipV="1">
            <a:off x="5565703" y="3041212"/>
            <a:ext cx="2361" cy="141681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2" name="Line 7">
            <a:extLst>
              <a:ext uri="{FF2B5EF4-FFF2-40B4-BE49-F238E27FC236}">
                <a16:creationId xmlns:a16="http://schemas.microsoft.com/office/drawing/2014/main" id="{94AF1BC3-1274-413D-8ACD-B4D8FE863D7B}"/>
              </a:ext>
            </a:extLst>
          </p:cNvPr>
          <p:cNvSpPr/>
          <p:nvPr/>
        </p:nvSpPr>
        <p:spPr>
          <a:xfrm flipV="1">
            <a:off x="5127491" y="3023295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818F12E8-A30F-41CC-B652-64C7D3A284D3}"/>
              </a:ext>
            </a:extLst>
          </p:cNvPr>
          <p:cNvSpPr/>
          <p:nvPr/>
        </p:nvSpPr>
        <p:spPr>
          <a:xfrm>
            <a:off x="3258589" y="2847361"/>
            <a:ext cx="5592349" cy="334562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-1" dirty="0">
                <a:solidFill>
                  <a:srgbClr val="000000"/>
                </a:solidFill>
              </a:rPr>
              <a:t>Service Deployment</a:t>
            </a:r>
          </a:p>
          <a:p>
            <a:pPr algn="r"/>
            <a:r>
              <a:rPr lang="en-US" sz="1400" spc="-1" dirty="0">
                <a:solidFill>
                  <a:srgbClr val="000000"/>
                </a:solidFill>
              </a:rPr>
              <a:t>And Runtime </a:t>
            </a:r>
            <a:r>
              <a:rPr lang="en-US" sz="1400" spc="-1" dirty="0" err="1">
                <a:solidFill>
                  <a:srgbClr val="000000"/>
                </a:solidFill>
              </a:rPr>
              <a:t>Mgmt</a:t>
            </a:r>
            <a:endParaRPr lang="en-US" sz="1400" spc="-1" dirty="0">
              <a:solidFill>
                <a:srgbClr val="000000"/>
              </a:solidFill>
            </a:endParaRPr>
          </a:p>
        </p:txBody>
      </p:sp>
      <p:sp>
        <p:nvSpPr>
          <p:cNvPr id="3" name="CustomShape 4">
            <a:extLst>
              <a:ext uri="{FF2B5EF4-FFF2-40B4-BE49-F238E27FC236}">
                <a16:creationId xmlns:a16="http://schemas.microsoft.com/office/drawing/2014/main" id="{96BB9AF7-83D1-40F6-814A-71671D1091C2}"/>
              </a:ext>
            </a:extLst>
          </p:cNvPr>
          <p:cNvSpPr/>
          <p:nvPr/>
        </p:nvSpPr>
        <p:spPr>
          <a:xfrm>
            <a:off x="2560320" y="977829"/>
            <a:ext cx="4952262" cy="16488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Service Design</a:t>
            </a:r>
            <a:endParaRPr lang="en-US" sz="1400" b="0" strike="noStrike" spc="-1" dirty="0"/>
          </a:p>
        </p:txBody>
      </p:sp>
      <p:sp>
        <p:nvSpPr>
          <p:cNvPr id="5" name="CustomShape 6">
            <a:extLst>
              <a:ext uri="{FF2B5EF4-FFF2-40B4-BE49-F238E27FC236}">
                <a16:creationId xmlns:a16="http://schemas.microsoft.com/office/drawing/2014/main" id="{956F1225-E883-4376-B0A8-A31C2EF4BB54}"/>
              </a:ext>
            </a:extLst>
          </p:cNvPr>
          <p:cNvSpPr/>
          <p:nvPr/>
        </p:nvSpPr>
        <p:spPr>
          <a:xfrm>
            <a:off x="4842421" y="3480811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Provisioning</a:t>
            </a:r>
            <a:endParaRPr lang="en-US" sz="1200" b="0" strike="noStrike" spc="-1" dirty="0"/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7F5E781D-4BA3-40B1-A0E2-A370A3DB0516}"/>
              </a:ext>
            </a:extLst>
          </p:cNvPr>
          <p:cNvSpPr/>
          <p:nvPr/>
        </p:nvSpPr>
        <p:spPr>
          <a:xfrm>
            <a:off x="4851207" y="1461634"/>
            <a:ext cx="1034706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Parsing/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Validation</a:t>
            </a:r>
            <a:endParaRPr lang="en-US" sz="1200" b="0" strike="noStrike" spc="-1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80F8C3CA-CA61-4AF5-91B2-AE469B9652ED}"/>
              </a:ext>
            </a:extLst>
          </p:cNvPr>
          <p:cNvSpPr/>
          <p:nvPr/>
        </p:nvSpPr>
        <p:spPr>
          <a:xfrm flipH="1">
            <a:off x="4529545" y="168696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7AE33F2D-BF8C-45C9-8E93-8127E610413E}"/>
              </a:ext>
            </a:extLst>
          </p:cNvPr>
          <p:cNvSpPr/>
          <p:nvPr/>
        </p:nvSpPr>
        <p:spPr>
          <a:xfrm flipH="1">
            <a:off x="7268130" y="3701758"/>
            <a:ext cx="349494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A15AAFB-7009-44A9-B738-1ED7B0904319}"/>
              </a:ext>
            </a:extLst>
          </p:cNvPr>
          <p:cNvSpPr/>
          <p:nvPr/>
        </p:nvSpPr>
        <p:spPr>
          <a:xfrm flipH="1" flipV="1">
            <a:off x="5819673" y="3701762"/>
            <a:ext cx="325331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1" name="CustomShape 23">
            <a:extLst>
              <a:ext uri="{FF2B5EF4-FFF2-40B4-BE49-F238E27FC236}">
                <a16:creationId xmlns:a16="http://schemas.microsoft.com/office/drawing/2014/main" id="{65C71F83-9BE2-47D3-A0EB-627DD11534B5}"/>
              </a:ext>
            </a:extLst>
          </p:cNvPr>
          <p:cNvSpPr/>
          <p:nvPr/>
        </p:nvSpPr>
        <p:spPr>
          <a:xfrm>
            <a:off x="9090326" y="2847361"/>
            <a:ext cx="1442133" cy="334562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Cloud Platforms</a:t>
            </a:r>
            <a:endParaRPr lang="en-US" sz="1400" b="0" strike="noStrike" spc="-1" dirty="0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928C30C-815A-4495-BD7A-BB7EDEEAB62A}"/>
              </a:ext>
            </a:extLst>
          </p:cNvPr>
          <p:cNvSpPr/>
          <p:nvPr/>
        </p:nvSpPr>
        <p:spPr>
          <a:xfrm flipH="1">
            <a:off x="5869439" y="1679446"/>
            <a:ext cx="496911" cy="751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0" name="CustomShape 11">
            <a:extLst>
              <a:ext uri="{FF2B5EF4-FFF2-40B4-BE49-F238E27FC236}">
                <a16:creationId xmlns:a16="http://schemas.microsoft.com/office/drawing/2014/main" id="{FBA76B51-6663-4800-818C-6E5CED8DD566}"/>
              </a:ext>
            </a:extLst>
          </p:cNvPr>
          <p:cNvSpPr/>
          <p:nvPr/>
        </p:nvSpPr>
        <p:spPr>
          <a:xfrm>
            <a:off x="9246356" y="3259861"/>
            <a:ext cx="1150886" cy="285658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External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Implementations</a:t>
            </a:r>
            <a:endParaRPr lang="en-US" sz="1200" b="0" strike="noStrike" spc="-1" dirty="0"/>
          </a:p>
        </p:txBody>
      </p:sp>
      <p:sp>
        <p:nvSpPr>
          <p:cNvPr id="22" name="CustomShape 10">
            <a:extLst>
              <a:ext uri="{FF2B5EF4-FFF2-40B4-BE49-F238E27FC236}">
                <a16:creationId xmlns:a16="http://schemas.microsoft.com/office/drawing/2014/main" id="{D36CF10A-8AE5-4582-8F30-AD084AF54460}"/>
              </a:ext>
            </a:extLst>
          </p:cNvPr>
          <p:cNvSpPr/>
          <p:nvPr/>
        </p:nvSpPr>
        <p:spPr>
          <a:xfrm>
            <a:off x="3890050" y="1323821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TOSCA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CSAR</a:t>
            </a:r>
            <a:endParaRPr lang="en-US" sz="1200" b="0" strike="noStrike" spc="-1" dirty="0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5D74E49A-4064-4822-ABC2-5C3C5A51FEB4}"/>
              </a:ext>
            </a:extLst>
          </p:cNvPr>
          <p:cNvSpPr/>
          <p:nvPr/>
        </p:nvSpPr>
        <p:spPr>
          <a:xfrm flipV="1">
            <a:off x="5368560" y="1918466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33" name="CustomShape 6">
            <a:extLst>
              <a:ext uri="{FF2B5EF4-FFF2-40B4-BE49-F238E27FC236}">
                <a16:creationId xmlns:a16="http://schemas.microsoft.com/office/drawing/2014/main" id="{B4548053-CF66-431B-882B-5F634D929BA6}"/>
              </a:ext>
            </a:extLst>
          </p:cNvPr>
          <p:cNvSpPr/>
          <p:nvPr/>
        </p:nvSpPr>
        <p:spPr>
          <a:xfrm>
            <a:off x="7617626" y="3498729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Activation</a:t>
            </a:r>
            <a:endParaRPr lang="en-US" sz="1200" b="0" strike="noStrike" spc="-1" dirty="0"/>
          </a:p>
        </p:txBody>
      </p:sp>
      <p:sp>
        <p:nvSpPr>
          <p:cNvPr id="9" name="CustomShape 10">
            <a:extLst>
              <a:ext uri="{FF2B5EF4-FFF2-40B4-BE49-F238E27FC236}">
                <a16:creationId xmlns:a16="http://schemas.microsoft.com/office/drawing/2014/main" id="{9ECBA9FC-8554-4032-A697-FAF9CAFF56C0}"/>
              </a:ext>
            </a:extLst>
          </p:cNvPr>
          <p:cNvSpPr/>
          <p:nvPr/>
        </p:nvSpPr>
        <p:spPr>
          <a:xfrm>
            <a:off x="6358988" y="1323821"/>
            <a:ext cx="847724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1" dirty="0">
                <a:solidFill>
                  <a:srgbClr val="000000"/>
                </a:solidFill>
              </a:rPr>
              <a:t>Profiles</a:t>
            </a:r>
          </a:p>
        </p:txBody>
      </p:sp>
      <p:sp>
        <p:nvSpPr>
          <p:cNvPr id="34" name="Line 15">
            <a:extLst>
              <a:ext uri="{FF2B5EF4-FFF2-40B4-BE49-F238E27FC236}">
                <a16:creationId xmlns:a16="http://schemas.microsoft.com/office/drawing/2014/main" id="{5B612C25-A89B-4953-A1CE-58190184C11F}"/>
              </a:ext>
            </a:extLst>
          </p:cNvPr>
          <p:cNvSpPr/>
          <p:nvPr/>
        </p:nvSpPr>
        <p:spPr>
          <a:xfrm flipH="1">
            <a:off x="8594878" y="3701758"/>
            <a:ext cx="651477" cy="8098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5" name="CustomShape 6">
            <a:extLst>
              <a:ext uri="{FF2B5EF4-FFF2-40B4-BE49-F238E27FC236}">
                <a16:creationId xmlns:a16="http://schemas.microsoft.com/office/drawing/2014/main" id="{E4CF27D1-04BA-40D4-983E-F951AA3900C4}"/>
              </a:ext>
            </a:extLst>
          </p:cNvPr>
          <p:cNvSpPr/>
          <p:nvPr/>
        </p:nvSpPr>
        <p:spPr>
          <a:xfrm>
            <a:off x="7617623" y="5280976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Monitoring</a:t>
            </a:r>
            <a:endParaRPr lang="en-US" sz="1200" b="0" strike="noStrike" spc="-1" dirty="0"/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100DF92A-D2D1-4F18-8264-1725EB8FEC38}"/>
              </a:ext>
            </a:extLst>
          </p:cNvPr>
          <p:cNvSpPr/>
          <p:nvPr/>
        </p:nvSpPr>
        <p:spPr>
          <a:xfrm flipH="1" flipV="1">
            <a:off x="8594876" y="5596623"/>
            <a:ext cx="651480" cy="8098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7" name="CustomShape 6">
            <a:extLst>
              <a:ext uri="{FF2B5EF4-FFF2-40B4-BE49-F238E27FC236}">
                <a16:creationId xmlns:a16="http://schemas.microsoft.com/office/drawing/2014/main" id="{DC8C92F5-77C3-48D4-95A7-2052B273C8AE}"/>
              </a:ext>
            </a:extLst>
          </p:cNvPr>
          <p:cNvSpPr/>
          <p:nvPr/>
        </p:nvSpPr>
        <p:spPr>
          <a:xfrm>
            <a:off x="4842421" y="4458028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Updating/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Upgrading</a:t>
            </a:r>
            <a:endParaRPr lang="en-US" sz="1200" b="0" strike="noStrike" spc="-1" dirty="0"/>
          </a:p>
        </p:txBody>
      </p:sp>
      <p:sp>
        <p:nvSpPr>
          <p:cNvPr id="39" name="CustomShape 6">
            <a:extLst>
              <a:ext uri="{FF2B5EF4-FFF2-40B4-BE49-F238E27FC236}">
                <a16:creationId xmlns:a16="http://schemas.microsoft.com/office/drawing/2014/main" id="{7FB49CFC-0A34-42BB-BABC-4EF6FFC6E566}"/>
              </a:ext>
            </a:extLst>
          </p:cNvPr>
          <p:cNvSpPr/>
          <p:nvPr/>
        </p:nvSpPr>
        <p:spPr>
          <a:xfrm>
            <a:off x="4854958" y="5280976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ECA Policies</a:t>
            </a:r>
            <a:endParaRPr lang="en-US" sz="1200" b="0" strike="noStrike" spc="-1" dirty="0"/>
          </a:p>
        </p:txBody>
      </p:sp>
      <p:sp>
        <p:nvSpPr>
          <p:cNvPr id="43" name="CustomShape 5">
            <a:extLst>
              <a:ext uri="{FF2B5EF4-FFF2-40B4-BE49-F238E27FC236}">
                <a16:creationId xmlns:a16="http://schemas.microsoft.com/office/drawing/2014/main" id="{338751B8-4408-4038-A985-C1C41F2B7BFB}"/>
              </a:ext>
            </a:extLst>
          </p:cNvPr>
          <p:cNvSpPr/>
          <p:nvPr/>
        </p:nvSpPr>
        <p:spPr>
          <a:xfrm>
            <a:off x="3708884" y="4362320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Updated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66416192-914D-49B2-90DF-656C0C372F8A}"/>
              </a:ext>
            </a:extLst>
          </p:cNvPr>
          <p:cNvSpPr/>
          <p:nvPr/>
        </p:nvSpPr>
        <p:spPr>
          <a:xfrm rot="5400000" flipV="1">
            <a:off x="5123666" y="542773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Repositories</a:t>
            </a:r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FB6035A1-AFC7-4274-A7E6-B298EACD38D7}"/>
              </a:ext>
            </a:extLst>
          </p:cNvPr>
          <p:cNvSpPr/>
          <p:nvPr/>
        </p:nvSpPr>
        <p:spPr>
          <a:xfrm flipH="1">
            <a:off x="5819673" y="4696446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6" name="Line 14">
            <a:extLst>
              <a:ext uri="{FF2B5EF4-FFF2-40B4-BE49-F238E27FC236}">
                <a16:creationId xmlns:a16="http://schemas.microsoft.com/office/drawing/2014/main" id="{5F7B6A7E-4ABE-4B21-87EC-873D63FE70E0}"/>
              </a:ext>
            </a:extLst>
          </p:cNvPr>
          <p:cNvSpPr/>
          <p:nvPr/>
        </p:nvSpPr>
        <p:spPr>
          <a:xfrm flipH="1">
            <a:off x="5819673" y="539797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C8B1EC36-BAE7-47D2-8589-3C8E52BA9BD7}"/>
              </a:ext>
            </a:extLst>
          </p:cNvPr>
          <p:cNvSpPr/>
          <p:nvPr/>
        </p:nvSpPr>
        <p:spPr>
          <a:xfrm flipH="1" flipV="1">
            <a:off x="5368560" y="1194508"/>
            <a:ext cx="0" cy="257374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" name="CustomShape 11">
            <a:extLst>
              <a:ext uri="{FF2B5EF4-FFF2-40B4-BE49-F238E27FC236}">
                <a16:creationId xmlns:a16="http://schemas.microsoft.com/office/drawing/2014/main" id="{DD26562F-EFEA-4CF0-88EC-A28513A0933F}"/>
              </a:ext>
            </a:extLst>
          </p:cNvPr>
          <p:cNvSpPr/>
          <p:nvPr/>
        </p:nvSpPr>
        <p:spPr>
          <a:xfrm>
            <a:off x="6117245" y="3166066"/>
            <a:ext cx="1150886" cy="295037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Representations</a:t>
            </a:r>
            <a:endParaRPr lang="en-US" sz="1200" b="0" strike="noStrike" spc="-1" dirty="0"/>
          </a:p>
        </p:txBody>
      </p:sp>
      <p:sp>
        <p:nvSpPr>
          <p:cNvPr id="40" name="Line 15">
            <a:extLst>
              <a:ext uri="{FF2B5EF4-FFF2-40B4-BE49-F238E27FC236}">
                <a16:creationId xmlns:a16="http://schemas.microsoft.com/office/drawing/2014/main" id="{478319F4-0DCA-4A02-9DB3-E648406AAAB1}"/>
              </a:ext>
            </a:extLst>
          </p:cNvPr>
          <p:cNvSpPr/>
          <p:nvPr/>
        </p:nvSpPr>
        <p:spPr>
          <a:xfrm flipH="1">
            <a:off x="5832211" y="5617336"/>
            <a:ext cx="1785412" cy="10268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1" name="Line 14">
            <a:extLst>
              <a:ext uri="{FF2B5EF4-FFF2-40B4-BE49-F238E27FC236}">
                <a16:creationId xmlns:a16="http://schemas.microsoft.com/office/drawing/2014/main" id="{0D3FEF92-75E0-40A4-A140-1CB6C8A851E7}"/>
              </a:ext>
            </a:extLst>
          </p:cNvPr>
          <p:cNvSpPr/>
          <p:nvPr/>
        </p:nvSpPr>
        <p:spPr>
          <a:xfrm flipH="1">
            <a:off x="3592480" y="168696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5A56236B-ECC5-4835-ACD9-9C2DEDFE12E3}"/>
              </a:ext>
            </a:extLst>
          </p:cNvPr>
          <p:cNvSpPr/>
          <p:nvPr/>
        </p:nvSpPr>
        <p:spPr>
          <a:xfrm>
            <a:off x="2758384" y="1445644"/>
            <a:ext cx="847364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45000" rIns="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Authoring/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Packaging</a:t>
            </a:r>
            <a:endParaRPr lang="en-US" sz="1200" b="0" strike="noStrike" spc="-1" dirty="0"/>
          </a:p>
        </p:txBody>
      </p:sp>
      <p:sp>
        <p:nvSpPr>
          <p:cNvPr id="41" name="CustomShape 5">
            <a:extLst>
              <a:ext uri="{FF2B5EF4-FFF2-40B4-BE49-F238E27FC236}">
                <a16:creationId xmlns:a16="http://schemas.microsoft.com/office/drawing/2014/main" id="{9ECE20D2-8063-424A-927A-6A23163E16FE}"/>
              </a:ext>
            </a:extLst>
          </p:cNvPr>
          <p:cNvSpPr/>
          <p:nvPr/>
        </p:nvSpPr>
        <p:spPr>
          <a:xfrm>
            <a:off x="3731145" y="3364051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2" name="CustomShape 10">
            <a:extLst>
              <a:ext uri="{FF2B5EF4-FFF2-40B4-BE49-F238E27FC236}">
                <a16:creationId xmlns:a16="http://schemas.microsoft.com/office/drawing/2014/main" id="{78F19BD6-1FDF-4124-8E7E-89E0E452F423}"/>
              </a:ext>
            </a:extLst>
          </p:cNvPr>
          <p:cNvSpPr/>
          <p:nvPr/>
        </p:nvSpPr>
        <p:spPr>
          <a:xfrm>
            <a:off x="4778893" y="2375984"/>
            <a:ext cx="1150886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Normalized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Templates</a:t>
            </a:r>
            <a:endParaRPr lang="en-US" sz="1200" b="0" strike="noStrike" spc="-1" dirty="0"/>
          </a:p>
        </p:txBody>
      </p:sp>
      <p:sp>
        <p:nvSpPr>
          <p:cNvPr id="50" name="Line 15">
            <a:extLst>
              <a:ext uri="{FF2B5EF4-FFF2-40B4-BE49-F238E27FC236}">
                <a16:creationId xmlns:a16="http://schemas.microsoft.com/office/drawing/2014/main" id="{3BEE9EAD-82D6-48A6-8EF2-1CD438E56328}"/>
              </a:ext>
            </a:extLst>
          </p:cNvPr>
          <p:cNvSpPr/>
          <p:nvPr/>
        </p:nvSpPr>
        <p:spPr>
          <a:xfrm flipH="1">
            <a:off x="7268129" y="4666748"/>
            <a:ext cx="349494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2" name="CustomShape 6">
            <a:extLst>
              <a:ext uri="{FF2B5EF4-FFF2-40B4-BE49-F238E27FC236}">
                <a16:creationId xmlns:a16="http://schemas.microsoft.com/office/drawing/2014/main" id="{CBA6F098-C70F-4C61-B049-54966A397094}"/>
              </a:ext>
            </a:extLst>
          </p:cNvPr>
          <p:cNvSpPr/>
          <p:nvPr/>
        </p:nvSpPr>
        <p:spPr>
          <a:xfrm>
            <a:off x="7617625" y="4463719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Modification</a:t>
            </a:r>
            <a:endParaRPr lang="en-US" sz="1200" b="0" strike="noStrike" spc="-1" dirty="0"/>
          </a:p>
        </p:txBody>
      </p:sp>
      <p:sp>
        <p:nvSpPr>
          <p:cNvPr id="53" name="Line 15">
            <a:extLst>
              <a:ext uri="{FF2B5EF4-FFF2-40B4-BE49-F238E27FC236}">
                <a16:creationId xmlns:a16="http://schemas.microsoft.com/office/drawing/2014/main" id="{4F7D49C3-5C1D-41D7-9E52-81605499A78A}"/>
              </a:ext>
            </a:extLst>
          </p:cNvPr>
          <p:cNvSpPr/>
          <p:nvPr/>
        </p:nvSpPr>
        <p:spPr>
          <a:xfrm flipH="1">
            <a:off x="8594877" y="4666748"/>
            <a:ext cx="651477" cy="8098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712C9957-5FD7-4429-B67A-CBFDA98A3B84}"/>
              </a:ext>
            </a:extLst>
          </p:cNvPr>
          <p:cNvSpPr/>
          <p:nvPr/>
        </p:nvSpPr>
        <p:spPr>
          <a:xfrm flipH="1" flipV="1">
            <a:off x="3469491" y="5617336"/>
            <a:ext cx="1372929" cy="2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26F2D573-7FAD-4144-8835-C5742A8E6CFD}"/>
              </a:ext>
            </a:extLst>
          </p:cNvPr>
          <p:cNvSpPr/>
          <p:nvPr/>
        </p:nvSpPr>
        <p:spPr>
          <a:xfrm flipH="1">
            <a:off x="4569920" y="3709856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1ED80C17-96DA-4059-9D0E-403FAB086DE8}"/>
              </a:ext>
            </a:extLst>
          </p:cNvPr>
          <p:cNvSpPr/>
          <p:nvPr/>
        </p:nvSpPr>
        <p:spPr>
          <a:xfrm flipH="1">
            <a:off x="2456022" y="3718087"/>
            <a:ext cx="1409265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57" name="Line 17">
            <a:extLst>
              <a:ext uri="{FF2B5EF4-FFF2-40B4-BE49-F238E27FC236}">
                <a16:creationId xmlns:a16="http://schemas.microsoft.com/office/drawing/2014/main" id="{83532B59-95F9-46C0-B1F8-C98D4898F9A3}"/>
              </a:ext>
            </a:extLst>
          </p:cNvPr>
          <p:cNvSpPr/>
          <p:nvPr/>
        </p:nvSpPr>
        <p:spPr>
          <a:xfrm flipH="1">
            <a:off x="4578708" y="4696529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8" name="Line 17">
            <a:extLst>
              <a:ext uri="{FF2B5EF4-FFF2-40B4-BE49-F238E27FC236}">
                <a16:creationId xmlns:a16="http://schemas.microsoft.com/office/drawing/2014/main" id="{0227C5B5-73A3-4A72-BEAA-6B1C8D59CCDA}"/>
              </a:ext>
            </a:extLst>
          </p:cNvPr>
          <p:cNvSpPr/>
          <p:nvPr/>
        </p:nvSpPr>
        <p:spPr>
          <a:xfrm flipH="1">
            <a:off x="3469490" y="4896532"/>
            <a:ext cx="316573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F9CC37CD-93A2-4C12-8E9E-F0F3FC9A28D1}"/>
              </a:ext>
            </a:extLst>
          </p:cNvPr>
          <p:cNvSpPr/>
          <p:nvPr/>
        </p:nvSpPr>
        <p:spPr>
          <a:xfrm>
            <a:off x="3469487" y="4896531"/>
            <a:ext cx="1" cy="727453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60" name="Line 15">
            <a:extLst>
              <a:ext uri="{FF2B5EF4-FFF2-40B4-BE49-F238E27FC236}">
                <a16:creationId xmlns:a16="http://schemas.microsoft.com/office/drawing/2014/main" id="{E32CB1DB-FF7D-4936-8ED4-AD2AFD78FEA7}"/>
              </a:ext>
            </a:extLst>
          </p:cNvPr>
          <p:cNvSpPr/>
          <p:nvPr/>
        </p:nvSpPr>
        <p:spPr>
          <a:xfrm flipH="1">
            <a:off x="2456021" y="4564467"/>
            <a:ext cx="1350285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FC083-27C8-4447-A425-B9CF8FB412A0}"/>
              </a:ext>
            </a:extLst>
          </p:cNvPr>
          <p:cNvSpPr txBox="1"/>
          <p:nvPr/>
        </p:nvSpPr>
        <p:spPr>
          <a:xfrm>
            <a:off x="2304583" y="3555967"/>
            <a:ext cx="69666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Deploy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F6E9A8-40AC-469E-A051-EA2F51B4A8AB}"/>
              </a:ext>
            </a:extLst>
          </p:cNvPr>
          <p:cNvSpPr txBox="1"/>
          <p:nvPr/>
        </p:nvSpPr>
        <p:spPr>
          <a:xfrm>
            <a:off x="2304583" y="4296017"/>
            <a:ext cx="8093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Update/</a:t>
            </a:r>
          </a:p>
          <a:p>
            <a:r>
              <a:rPr lang="en-US" sz="1400" dirty="0"/>
              <a:t>Upgrade</a:t>
            </a:r>
          </a:p>
        </p:txBody>
      </p:sp>
      <p:sp>
        <p:nvSpPr>
          <p:cNvPr id="64" name="Line 14">
            <a:extLst>
              <a:ext uri="{FF2B5EF4-FFF2-40B4-BE49-F238E27FC236}">
                <a16:creationId xmlns:a16="http://schemas.microsoft.com/office/drawing/2014/main" id="{BCD66ACA-A7F7-460C-8448-343937BB5D15}"/>
              </a:ext>
            </a:extLst>
          </p:cNvPr>
          <p:cNvSpPr/>
          <p:nvPr/>
        </p:nvSpPr>
        <p:spPr>
          <a:xfrm flipH="1">
            <a:off x="7268129" y="5387711"/>
            <a:ext cx="349494" cy="1026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43937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Lauwers</dc:creator>
  <cp:lastModifiedBy>Chris Lauwers</cp:lastModifiedBy>
  <cp:revision>84</cp:revision>
  <dcterms:created xsi:type="dcterms:W3CDTF">2020-06-21T20:25:56Z</dcterms:created>
  <dcterms:modified xsi:type="dcterms:W3CDTF">2022-02-12T19:51:42Z</dcterms:modified>
</cp:coreProperties>
</file>