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94042-BE16-4697-99D3-928A5781B6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BB3CF9-EF25-4CB6-BAE4-E83660F76E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CD3DE-D040-4623-A5F2-9E9A2BE30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1506-8DF9-46D9-8B6D-DFB7F493A8FC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CBE1D-A514-4093-99A7-52D504A6B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0A3FF-034B-4A1E-8C9F-D52E01B90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185A-2F34-41BC-8B1F-98CDCF62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60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4ACAA-AF8D-45EE-BC6E-CA0358A90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B7741D-F534-4A72-AAE2-A4B4AB31E4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A15AFE-33E0-49F3-AED5-898835537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1506-8DF9-46D9-8B6D-DFB7F493A8FC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8DB46-04A1-4BA6-9EC4-D2A063F85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4CD07-1E51-48B6-8467-F41173EE2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185A-2F34-41BC-8B1F-98CDCF62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5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36EA5B-EB5E-49A2-851B-C8E23F015B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452E32-1D83-4F12-B0C7-7968C457E5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C6BAE1-8787-49EB-AD85-85358CF9C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1506-8DF9-46D9-8B6D-DFB7F493A8FC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C1E91-A26C-4F1B-8E0E-636E2C32B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6B831-309D-4EDF-AB12-337EB9641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185A-2F34-41BC-8B1F-98CDCF62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054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AEE65-AE9F-42D3-AEA5-16F7F51EE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D3ABA-CCFF-47DE-911B-39BC63973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2DAD1-FDE9-459C-8B48-E424FF734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1506-8DF9-46D9-8B6D-DFB7F493A8FC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9CA3C-5D0D-4EA1-B6F2-4754866DF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5D914-8872-4D03-B4ED-6721833CA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185A-2F34-41BC-8B1F-98CDCF62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088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EE598-A52E-4232-B33B-B6CAFD6D3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1CF576-3881-4310-9A47-45F07CCCE1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A05B4-E370-458C-ACA7-252F0AECB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1506-8DF9-46D9-8B6D-DFB7F493A8FC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4DD2E-A623-4449-A905-335840F90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E4C428-3D71-4D17-8FBE-9F651AD68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185A-2F34-41BC-8B1F-98CDCF62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9E1AE-75C0-410D-B167-FF659A8BC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4BA69-969E-4198-B2DA-FBD4F6F80B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451C79-2BCA-4A5F-AF90-3B4FB0897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E9BDEE-A7E7-4B04-AAEA-9F3269AB7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1506-8DF9-46D9-8B6D-DFB7F493A8FC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D806DC-B2A0-486C-947D-62DCF4C44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D16294-8406-4C5D-AE4D-7324B20EE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185A-2F34-41BC-8B1F-98CDCF62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625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26268-997F-4C8C-B40B-C82DC6252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01071-8721-448A-9F9F-A661E1C100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D3E11F-536C-4351-AD6A-9E712A2321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71AE04-4A34-47A2-8007-26236D41D8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F5392F-3C5F-481E-BFCE-4CA2C6DBB6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343F94-1802-40E8-BFC8-7790129B7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1506-8DF9-46D9-8B6D-DFB7F493A8FC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3A889A-D3A8-46EA-A5BA-250D682D1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146595-20E6-488E-9E73-0B8BD6C47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185A-2F34-41BC-8B1F-98CDCF62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537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A9C9E-0341-4429-8C45-0FB6CA47F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845910-316F-4C47-B78D-20FB4B832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1506-8DF9-46D9-8B6D-DFB7F493A8FC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8B46DE-AAE4-424A-8B4D-E96041F3D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B4329E-B060-4DBC-AB38-7C735EDFC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185A-2F34-41BC-8B1F-98CDCF62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495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659245-3F64-46BF-AD94-EA9F830FF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1506-8DF9-46D9-8B6D-DFB7F493A8FC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546EA2-73FF-4692-BBF2-2845FE76B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A81CA4-E745-41FA-ACF0-5C5C808F0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185A-2F34-41BC-8B1F-98CDCF62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18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1291E-F2CE-491B-8D12-12556A2D6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530D9-C88E-4F6B-922E-6635F9CEA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CEC98D-9D0A-4252-BCD8-C875F69E94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E7045-CDB0-43E8-829E-41B26B8D1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1506-8DF9-46D9-8B6D-DFB7F493A8FC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EE1D05-3E21-424A-8F7C-7A54438F1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054E0F-4483-4661-A93A-0B971160C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185A-2F34-41BC-8B1F-98CDCF62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563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0CE48-80CE-4620-A91C-2D174736C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DBD9A6-31E1-43B9-A536-73277248A3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FD5D91-70AE-4CAA-A512-FADB0DBB46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F1A8AB-FC0C-428D-9BB2-AC21678D2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1506-8DF9-46D9-8B6D-DFB7F493A8FC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905953-74AB-4374-9E98-A9B32E966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93B4C9-F97E-4EB8-9B73-4169974EE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185A-2F34-41BC-8B1F-98CDCF62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86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E77268-5CBC-4609-9AA2-058858C59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AB652D-3D5B-425A-98D2-F729CECFD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53F43-AE43-41C0-9199-607D2A8B93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E1506-8DF9-46D9-8B6D-DFB7F493A8FC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71BAA-1D9C-4B47-A587-DD10D04294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D39B3D-8773-4AA0-A3D0-4A2A73D93D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1185A-2F34-41BC-8B1F-98CDCF62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2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CA9DFC97-DDFB-458C-9A6B-F7533127EBDE}"/>
              </a:ext>
            </a:extLst>
          </p:cNvPr>
          <p:cNvSpPr/>
          <p:nvPr/>
        </p:nvSpPr>
        <p:spPr>
          <a:xfrm>
            <a:off x="6543447" y="419882"/>
            <a:ext cx="4216768" cy="61818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/>
              <a:t>Orchestration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B14235C-C304-4F41-9A44-989A71D0E5B9}"/>
              </a:ext>
            </a:extLst>
          </p:cNvPr>
          <p:cNvSpPr/>
          <p:nvPr/>
        </p:nvSpPr>
        <p:spPr>
          <a:xfrm>
            <a:off x="1466850" y="423415"/>
            <a:ext cx="4925159" cy="61818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/>
              <a:t>TOSCA Processing</a:t>
            </a:r>
          </a:p>
        </p:txBody>
      </p:sp>
      <p:sp>
        <p:nvSpPr>
          <p:cNvPr id="63" name="Line 7">
            <a:extLst>
              <a:ext uri="{FF2B5EF4-FFF2-40B4-BE49-F238E27FC236}">
                <a16:creationId xmlns:a16="http://schemas.microsoft.com/office/drawing/2014/main" id="{3896E8C8-17EF-4236-81CA-DEBD7C43FBC7}"/>
              </a:ext>
            </a:extLst>
          </p:cNvPr>
          <p:cNvSpPr/>
          <p:nvPr/>
        </p:nvSpPr>
        <p:spPr>
          <a:xfrm flipV="1">
            <a:off x="4791262" y="2957237"/>
            <a:ext cx="2361" cy="1416813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dirty="0"/>
          </a:p>
        </p:txBody>
      </p:sp>
      <p:sp>
        <p:nvSpPr>
          <p:cNvPr id="62" name="Line 7">
            <a:extLst>
              <a:ext uri="{FF2B5EF4-FFF2-40B4-BE49-F238E27FC236}">
                <a16:creationId xmlns:a16="http://schemas.microsoft.com/office/drawing/2014/main" id="{94AF1BC3-1274-413D-8ACD-B4D8FE863D7B}"/>
              </a:ext>
            </a:extLst>
          </p:cNvPr>
          <p:cNvSpPr/>
          <p:nvPr/>
        </p:nvSpPr>
        <p:spPr>
          <a:xfrm flipV="1">
            <a:off x="4353050" y="2939320"/>
            <a:ext cx="0" cy="457516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dirty="0"/>
          </a:p>
        </p:txBody>
      </p:sp>
      <p:sp>
        <p:nvSpPr>
          <p:cNvPr id="2" name="CustomShape 1">
            <a:extLst>
              <a:ext uri="{FF2B5EF4-FFF2-40B4-BE49-F238E27FC236}">
                <a16:creationId xmlns:a16="http://schemas.microsoft.com/office/drawing/2014/main" id="{818F12E8-A30F-41CC-B652-64C7D3A284D3}"/>
              </a:ext>
            </a:extLst>
          </p:cNvPr>
          <p:cNvSpPr/>
          <p:nvPr/>
        </p:nvSpPr>
        <p:spPr>
          <a:xfrm>
            <a:off x="1785879" y="2763386"/>
            <a:ext cx="8786871" cy="3525447"/>
          </a:xfrm>
          <a:prstGeom prst="rect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  <a:ln>
            <a:solidFill>
              <a:schemeClr val="tx1"/>
            </a:solidFill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spc="-1" dirty="0">
                <a:solidFill>
                  <a:srgbClr val="000000"/>
                </a:solidFill>
              </a:rPr>
              <a:t>Deployment and Runtime</a:t>
            </a:r>
          </a:p>
        </p:txBody>
      </p:sp>
      <p:sp>
        <p:nvSpPr>
          <p:cNvPr id="3" name="CustomShape 4">
            <a:extLst>
              <a:ext uri="{FF2B5EF4-FFF2-40B4-BE49-F238E27FC236}">
                <a16:creationId xmlns:a16="http://schemas.microsoft.com/office/drawing/2014/main" id="{96BB9AF7-83D1-40F6-814A-71671D1091C2}"/>
              </a:ext>
            </a:extLst>
          </p:cNvPr>
          <p:cNvSpPr/>
          <p:nvPr/>
        </p:nvSpPr>
        <p:spPr>
          <a:xfrm>
            <a:off x="1785879" y="893854"/>
            <a:ext cx="4465631" cy="1648800"/>
          </a:xfrm>
          <a:prstGeom prst="rect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  <a:ln>
            <a:solidFill>
              <a:schemeClr val="tx1"/>
            </a:solidFill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400" b="0" strike="noStrike" spc="-1" dirty="0">
                <a:solidFill>
                  <a:srgbClr val="000000"/>
                </a:solidFill>
                <a:ea typeface="DejaVu Sans"/>
              </a:rPr>
              <a:t>Design Time</a:t>
            </a:r>
            <a:endParaRPr lang="en-US" sz="1400" b="0" strike="noStrike" spc="-1" dirty="0"/>
          </a:p>
        </p:txBody>
      </p:sp>
      <p:sp>
        <p:nvSpPr>
          <p:cNvPr id="5" name="CustomShape 6">
            <a:extLst>
              <a:ext uri="{FF2B5EF4-FFF2-40B4-BE49-F238E27FC236}">
                <a16:creationId xmlns:a16="http://schemas.microsoft.com/office/drawing/2014/main" id="{956F1225-E883-4376-B0A8-A31C2EF4BB54}"/>
              </a:ext>
            </a:extLst>
          </p:cNvPr>
          <p:cNvSpPr/>
          <p:nvPr/>
        </p:nvSpPr>
        <p:spPr>
          <a:xfrm>
            <a:off x="4067980" y="3396836"/>
            <a:ext cx="977253" cy="458100"/>
          </a:xfrm>
          <a:prstGeom prst="rec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Provisioning</a:t>
            </a:r>
            <a:endParaRPr lang="en-US" sz="1200" b="0" strike="noStrike" spc="-1" dirty="0"/>
          </a:p>
        </p:txBody>
      </p:sp>
      <p:sp>
        <p:nvSpPr>
          <p:cNvPr id="8" name="CustomShape 9">
            <a:extLst>
              <a:ext uri="{FF2B5EF4-FFF2-40B4-BE49-F238E27FC236}">
                <a16:creationId xmlns:a16="http://schemas.microsoft.com/office/drawing/2014/main" id="{7F5E781D-4BA3-40B1-A0E2-A370A3DB0516}"/>
              </a:ext>
            </a:extLst>
          </p:cNvPr>
          <p:cNvSpPr/>
          <p:nvPr/>
        </p:nvSpPr>
        <p:spPr>
          <a:xfrm>
            <a:off x="4076766" y="1377659"/>
            <a:ext cx="1034706" cy="456833"/>
          </a:xfrm>
          <a:prstGeom prst="rec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Parsing/</a:t>
            </a:r>
          </a:p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Validation</a:t>
            </a:r>
            <a:endParaRPr lang="en-US" sz="1200" b="0" strike="noStrike" spc="-1" dirty="0"/>
          </a:p>
        </p:txBody>
      </p:sp>
      <p:sp>
        <p:nvSpPr>
          <p:cNvPr id="13" name="Line 14">
            <a:extLst>
              <a:ext uri="{FF2B5EF4-FFF2-40B4-BE49-F238E27FC236}">
                <a16:creationId xmlns:a16="http://schemas.microsoft.com/office/drawing/2014/main" id="{80F8C3CA-CA61-4AF5-91B2-AE469B9652ED}"/>
              </a:ext>
            </a:extLst>
          </p:cNvPr>
          <p:cNvSpPr/>
          <p:nvPr/>
        </p:nvSpPr>
        <p:spPr>
          <a:xfrm flipH="1">
            <a:off x="3755104" y="1602989"/>
            <a:ext cx="297570" cy="0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16" name="Line 17">
            <a:extLst>
              <a:ext uri="{FF2B5EF4-FFF2-40B4-BE49-F238E27FC236}">
                <a16:creationId xmlns:a16="http://schemas.microsoft.com/office/drawing/2014/main" id="{9A15AAFB-7009-44A9-B738-1ED7B0904319}"/>
              </a:ext>
            </a:extLst>
          </p:cNvPr>
          <p:cNvSpPr/>
          <p:nvPr/>
        </p:nvSpPr>
        <p:spPr>
          <a:xfrm flipH="1" flipV="1">
            <a:off x="5045232" y="3617787"/>
            <a:ext cx="325331" cy="0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27" name="Line 14">
            <a:extLst>
              <a:ext uri="{FF2B5EF4-FFF2-40B4-BE49-F238E27FC236}">
                <a16:creationId xmlns:a16="http://schemas.microsoft.com/office/drawing/2014/main" id="{1928C30C-815A-4495-BD7A-BB7EDEEAB62A}"/>
              </a:ext>
            </a:extLst>
          </p:cNvPr>
          <p:cNvSpPr/>
          <p:nvPr/>
        </p:nvSpPr>
        <p:spPr>
          <a:xfrm flipH="1">
            <a:off x="5094998" y="1595471"/>
            <a:ext cx="496911" cy="7517"/>
          </a:xfrm>
          <a:prstGeom prst="line">
            <a:avLst/>
          </a:prstGeom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30" name="CustomShape 11">
            <a:extLst>
              <a:ext uri="{FF2B5EF4-FFF2-40B4-BE49-F238E27FC236}">
                <a16:creationId xmlns:a16="http://schemas.microsoft.com/office/drawing/2014/main" id="{FBA76B51-6663-4800-818C-6E5CED8DD566}"/>
              </a:ext>
            </a:extLst>
          </p:cNvPr>
          <p:cNvSpPr/>
          <p:nvPr/>
        </p:nvSpPr>
        <p:spPr>
          <a:xfrm>
            <a:off x="9138081" y="3175886"/>
            <a:ext cx="1363001" cy="2856584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0" tIns="0" rIns="0" bIns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External</a:t>
            </a:r>
            <a:endParaRPr lang="en-US" sz="1200" b="0" strike="noStrike" spc="-1" dirty="0"/>
          </a:p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Implementations</a:t>
            </a:r>
            <a:endParaRPr lang="en-US" sz="1200" b="0" strike="noStrike" spc="-1" dirty="0"/>
          </a:p>
        </p:txBody>
      </p:sp>
      <p:sp>
        <p:nvSpPr>
          <p:cNvPr id="22" name="CustomShape 10">
            <a:extLst>
              <a:ext uri="{FF2B5EF4-FFF2-40B4-BE49-F238E27FC236}">
                <a16:creationId xmlns:a16="http://schemas.microsoft.com/office/drawing/2014/main" id="{D36CF10A-8AE5-4582-8F30-AD084AF54460}"/>
              </a:ext>
            </a:extLst>
          </p:cNvPr>
          <p:cNvSpPr/>
          <p:nvPr/>
        </p:nvSpPr>
        <p:spPr>
          <a:xfrm>
            <a:off x="3115609" y="1239846"/>
            <a:ext cx="639495" cy="900000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0" tIns="0" rIns="0" bIns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TOSCA</a:t>
            </a:r>
            <a:endParaRPr lang="en-US" sz="1200" b="0" strike="noStrike" spc="-1" dirty="0"/>
          </a:p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CSAR</a:t>
            </a:r>
            <a:endParaRPr lang="en-US" sz="1200" b="0" strike="noStrike" spc="-1" dirty="0"/>
          </a:p>
        </p:txBody>
      </p:sp>
      <p:sp>
        <p:nvSpPr>
          <p:cNvPr id="32" name="Line 7">
            <a:extLst>
              <a:ext uri="{FF2B5EF4-FFF2-40B4-BE49-F238E27FC236}">
                <a16:creationId xmlns:a16="http://schemas.microsoft.com/office/drawing/2014/main" id="{5D74E49A-4064-4822-ABC2-5C3C5A51FEB4}"/>
              </a:ext>
            </a:extLst>
          </p:cNvPr>
          <p:cNvSpPr/>
          <p:nvPr/>
        </p:nvSpPr>
        <p:spPr>
          <a:xfrm flipV="1">
            <a:off x="4594119" y="1834491"/>
            <a:ext cx="0" cy="457516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dirty="0"/>
          </a:p>
        </p:txBody>
      </p:sp>
      <p:sp>
        <p:nvSpPr>
          <p:cNvPr id="9" name="CustomShape 10">
            <a:extLst>
              <a:ext uri="{FF2B5EF4-FFF2-40B4-BE49-F238E27FC236}">
                <a16:creationId xmlns:a16="http://schemas.microsoft.com/office/drawing/2014/main" id="{9ECBA9FC-8554-4032-A697-FAF9CAFF56C0}"/>
              </a:ext>
            </a:extLst>
          </p:cNvPr>
          <p:cNvSpPr/>
          <p:nvPr/>
        </p:nvSpPr>
        <p:spPr>
          <a:xfrm>
            <a:off x="5397934" y="1239846"/>
            <a:ext cx="639495" cy="900000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0" tIns="0" rIns="0" bIns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spc="-1" dirty="0">
                <a:solidFill>
                  <a:srgbClr val="000000"/>
                </a:solidFill>
              </a:rPr>
              <a:t>Profiles</a:t>
            </a:r>
          </a:p>
        </p:txBody>
      </p:sp>
      <p:sp>
        <p:nvSpPr>
          <p:cNvPr id="37" name="CustomShape 6">
            <a:extLst>
              <a:ext uri="{FF2B5EF4-FFF2-40B4-BE49-F238E27FC236}">
                <a16:creationId xmlns:a16="http://schemas.microsoft.com/office/drawing/2014/main" id="{DC8C92F5-77C3-48D4-95A7-2052B273C8AE}"/>
              </a:ext>
            </a:extLst>
          </p:cNvPr>
          <p:cNvSpPr/>
          <p:nvPr/>
        </p:nvSpPr>
        <p:spPr>
          <a:xfrm>
            <a:off x="4067980" y="4374053"/>
            <a:ext cx="977253" cy="458100"/>
          </a:xfrm>
          <a:prstGeom prst="rec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Updating/</a:t>
            </a:r>
          </a:p>
          <a:p>
            <a:pPr algn="ctr">
              <a:lnSpc>
                <a:spcPct val="100000"/>
              </a:lnSpc>
            </a:pPr>
            <a:r>
              <a:rPr lang="en-US" sz="1200" spc="-1" dirty="0">
                <a:solidFill>
                  <a:srgbClr val="000000"/>
                </a:solidFill>
              </a:rPr>
              <a:t>Upgrading</a:t>
            </a:r>
            <a:endParaRPr lang="en-US" sz="1200" b="0" strike="noStrike" spc="-1" dirty="0"/>
          </a:p>
        </p:txBody>
      </p:sp>
      <p:sp>
        <p:nvSpPr>
          <p:cNvPr id="39" name="CustomShape 6">
            <a:extLst>
              <a:ext uri="{FF2B5EF4-FFF2-40B4-BE49-F238E27FC236}">
                <a16:creationId xmlns:a16="http://schemas.microsoft.com/office/drawing/2014/main" id="{7FB49CFC-0A34-42BB-BABC-4EF6FFC6E566}"/>
              </a:ext>
            </a:extLst>
          </p:cNvPr>
          <p:cNvSpPr/>
          <p:nvPr/>
        </p:nvSpPr>
        <p:spPr>
          <a:xfrm>
            <a:off x="4080517" y="5197001"/>
            <a:ext cx="977253" cy="556113"/>
          </a:xfrm>
          <a:prstGeom prst="rec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spc="-1" dirty="0">
                <a:solidFill>
                  <a:srgbClr val="000000"/>
                </a:solidFill>
              </a:rPr>
              <a:t>ECA Policies</a:t>
            </a:r>
            <a:endParaRPr lang="en-US" sz="1200" b="0" strike="noStrike" spc="-1" dirty="0"/>
          </a:p>
        </p:txBody>
      </p:sp>
      <p:sp>
        <p:nvSpPr>
          <p:cNvPr id="43" name="CustomShape 5">
            <a:extLst>
              <a:ext uri="{FF2B5EF4-FFF2-40B4-BE49-F238E27FC236}">
                <a16:creationId xmlns:a16="http://schemas.microsoft.com/office/drawing/2014/main" id="{338751B8-4408-4038-A985-C1C41F2B7BFB}"/>
              </a:ext>
            </a:extLst>
          </p:cNvPr>
          <p:cNvSpPr/>
          <p:nvPr/>
        </p:nvSpPr>
        <p:spPr>
          <a:xfrm>
            <a:off x="2934443" y="4278345"/>
            <a:ext cx="861039" cy="727456"/>
          </a:xfrm>
          <a:prstGeom prst="chevron">
            <a:avLst>
              <a:gd name="adj" fmla="val 20991"/>
            </a:avLst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rot="16200000" vert="vert" lIns="45000" tIns="90000" rIns="45000" bIns="900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Updated</a:t>
            </a:r>
          </a:p>
          <a:p>
            <a:pPr algn="ctr">
              <a:lnSpc>
                <a:spcPct val="100000"/>
              </a:lnSpc>
            </a:pPr>
            <a:r>
              <a:rPr lang="en-US" sz="1200" spc="-1" dirty="0">
                <a:solidFill>
                  <a:srgbClr val="000000"/>
                </a:solidFill>
                <a:ea typeface="DejaVu Sans"/>
              </a:rPr>
              <a:t>Service</a:t>
            </a:r>
            <a:endParaRPr lang="en-US" sz="1200" b="0" strike="noStrike" spc="-1" dirty="0">
              <a:solidFill>
                <a:srgbClr val="000000"/>
              </a:solidFill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en-US" sz="1200" spc="-1" dirty="0">
                <a:solidFill>
                  <a:srgbClr val="000000"/>
                </a:solidFill>
              </a:rPr>
              <a:t>Inputs</a:t>
            </a:r>
            <a:endParaRPr lang="en-US" sz="1200" b="0" strike="noStrike" spc="-1" dirty="0"/>
          </a:p>
        </p:txBody>
      </p:sp>
      <p:sp>
        <p:nvSpPr>
          <p:cNvPr id="44" name="Arrow: Chevron 43">
            <a:extLst>
              <a:ext uri="{FF2B5EF4-FFF2-40B4-BE49-F238E27FC236}">
                <a16:creationId xmlns:a16="http://schemas.microsoft.com/office/drawing/2014/main" id="{66416192-914D-49B2-90DF-656C0C372F8A}"/>
              </a:ext>
            </a:extLst>
          </p:cNvPr>
          <p:cNvSpPr/>
          <p:nvPr/>
        </p:nvSpPr>
        <p:spPr>
          <a:xfrm rot="5400000" flipV="1">
            <a:off x="4349225" y="458798"/>
            <a:ext cx="456841" cy="846630"/>
          </a:xfrm>
          <a:prstGeom prst="chevron">
            <a:avLst>
              <a:gd name="adj" fmla="val 18929"/>
            </a:avLst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vert="vert" lIns="0" tIns="0" rIns="0" bIns="0" anchor="ctr">
            <a:noAutofit/>
          </a:bodyPr>
          <a:lstStyle/>
          <a:p>
            <a:pPr algn="ctr"/>
            <a:r>
              <a:rPr lang="en-US" sz="1200" spc="-1" dirty="0">
                <a:solidFill>
                  <a:srgbClr val="000000"/>
                </a:solidFill>
              </a:rPr>
              <a:t>Repositories</a:t>
            </a:r>
          </a:p>
        </p:txBody>
      </p:sp>
      <p:sp>
        <p:nvSpPr>
          <p:cNvPr id="45" name="Line 14">
            <a:extLst>
              <a:ext uri="{FF2B5EF4-FFF2-40B4-BE49-F238E27FC236}">
                <a16:creationId xmlns:a16="http://schemas.microsoft.com/office/drawing/2014/main" id="{FB6035A1-AFC7-4274-A7E6-B298EACD38D7}"/>
              </a:ext>
            </a:extLst>
          </p:cNvPr>
          <p:cNvSpPr/>
          <p:nvPr/>
        </p:nvSpPr>
        <p:spPr>
          <a:xfrm flipH="1">
            <a:off x="5045232" y="4612471"/>
            <a:ext cx="297570" cy="0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46" name="Line 14">
            <a:extLst>
              <a:ext uri="{FF2B5EF4-FFF2-40B4-BE49-F238E27FC236}">
                <a16:creationId xmlns:a16="http://schemas.microsoft.com/office/drawing/2014/main" id="{5F7B6A7E-4ABE-4B21-87EC-873D63FE70E0}"/>
              </a:ext>
            </a:extLst>
          </p:cNvPr>
          <p:cNvSpPr/>
          <p:nvPr/>
        </p:nvSpPr>
        <p:spPr>
          <a:xfrm flipH="1">
            <a:off x="5045232" y="5314004"/>
            <a:ext cx="297570" cy="0"/>
          </a:xfrm>
          <a:prstGeom prst="line">
            <a:avLst/>
          </a:prstGeom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47" name="Line 7">
            <a:extLst>
              <a:ext uri="{FF2B5EF4-FFF2-40B4-BE49-F238E27FC236}">
                <a16:creationId xmlns:a16="http://schemas.microsoft.com/office/drawing/2014/main" id="{C8B1EC36-BAE7-47D2-8589-3C8E52BA9BD7}"/>
              </a:ext>
            </a:extLst>
          </p:cNvPr>
          <p:cNvSpPr/>
          <p:nvPr/>
        </p:nvSpPr>
        <p:spPr>
          <a:xfrm flipH="1" flipV="1">
            <a:off x="4594119" y="1110533"/>
            <a:ext cx="0" cy="257374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10" name="CustomShape 11">
            <a:extLst>
              <a:ext uri="{FF2B5EF4-FFF2-40B4-BE49-F238E27FC236}">
                <a16:creationId xmlns:a16="http://schemas.microsoft.com/office/drawing/2014/main" id="{DD26562F-EFEA-4CF0-88EC-A28513A0933F}"/>
              </a:ext>
            </a:extLst>
          </p:cNvPr>
          <p:cNvSpPr/>
          <p:nvPr/>
        </p:nvSpPr>
        <p:spPr>
          <a:xfrm>
            <a:off x="5342803" y="3082091"/>
            <a:ext cx="1772212" cy="2950379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0" tIns="0" rIns="0" bIns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Topology</a:t>
            </a:r>
            <a:endParaRPr lang="en-US" sz="1200" b="0" strike="noStrike" spc="-1" dirty="0"/>
          </a:p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Representations</a:t>
            </a:r>
            <a:endParaRPr lang="en-US" sz="1200" b="0" strike="noStrike" spc="-1" dirty="0"/>
          </a:p>
        </p:txBody>
      </p:sp>
      <p:sp>
        <p:nvSpPr>
          <p:cNvPr id="40" name="Line 15">
            <a:extLst>
              <a:ext uri="{FF2B5EF4-FFF2-40B4-BE49-F238E27FC236}">
                <a16:creationId xmlns:a16="http://schemas.microsoft.com/office/drawing/2014/main" id="{478319F4-0DCA-4A02-9DB3-E648406AAAB1}"/>
              </a:ext>
            </a:extLst>
          </p:cNvPr>
          <p:cNvSpPr/>
          <p:nvPr/>
        </p:nvSpPr>
        <p:spPr>
          <a:xfrm flipH="1">
            <a:off x="5057767" y="5540008"/>
            <a:ext cx="4080313" cy="3621"/>
          </a:xfrm>
          <a:prstGeom prst="line">
            <a:avLst/>
          </a:prstGeom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51" name="Line 14">
            <a:extLst>
              <a:ext uri="{FF2B5EF4-FFF2-40B4-BE49-F238E27FC236}">
                <a16:creationId xmlns:a16="http://schemas.microsoft.com/office/drawing/2014/main" id="{0D3FEF92-75E0-40A4-A140-1CB6C8A851E7}"/>
              </a:ext>
            </a:extLst>
          </p:cNvPr>
          <p:cNvSpPr/>
          <p:nvPr/>
        </p:nvSpPr>
        <p:spPr>
          <a:xfrm flipH="1">
            <a:off x="2818039" y="1602989"/>
            <a:ext cx="297570" cy="0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26" name="CustomShape 9">
            <a:extLst>
              <a:ext uri="{FF2B5EF4-FFF2-40B4-BE49-F238E27FC236}">
                <a16:creationId xmlns:a16="http://schemas.microsoft.com/office/drawing/2014/main" id="{5A56236B-ECC5-4835-ACD9-9C2DEDFE12E3}"/>
              </a:ext>
            </a:extLst>
          </p:cNvPr>
          <p:cNvSpPr/>
          <p:nvPr/>
        </p:nvSpPr>
        <p:spPr>
          <a:xfrm>
            <a:off x="1983943" y="1361669"/>
            <a:ext cx="847364" cy="456833"/>
          </a:xfrm>
          <a:prstGeom prst="rec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0" tIns="45000" rIns="0" bIns="450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Authoring/</a:t>
            </a:r>
          </a:p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Packaging</a:t>
            </a:r>
            <a:endParaRPr lang="en-US" sz="1200" b="0" strike="noStrike" spc="-1" dirty="0"/>
          </a:p>
        </p:txBody>
      </p:sp>
      <p:sp>
        <p:nvSpPr>
          <p:cNvPr id="41" name="CustomShape 5">
            <a:extLst>
              <a:ext uri="{FF2B5EF4-FFF2-40B4-BE49-F238E27FC236}">
                <a16:creationId xmlns:a16="http://schemas.microsoft.com/office/drawing/2014/main" id="{9ECE20D2-8063-424A-927A-6A23163E16FE}"/>
              </a:ext>
            </a:extLst>
          </p:cNvPr>
          <p:cNvSpPr/>
          <p:nvPr/>
        </p:nvSpPr>
        <p:spPr>
          <a:xfrm>
            <a:off x="2956704" y="3280076"/>
            <a:ext cx="861039" cy="727456"/>
          </a:xfrm>
          <a:prstGeom prst="chevron">
            <a:avLst>
              <a:gd name="adj" fmla="val 20991"/>
            </a:avLst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rot="16200000" vert="vert" lIns="45000" tIns="90000" rIns="45000" bIns="900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spc="-1" dirty="0">
                <a:solidFill>
                  <a:srgbClr val="000000"/>
                </a:solidFill>
                <a:ea typeface="DejaVu Sans"/>
              </a:rPr>
              <a:t>Service</a:t>
            </a:r>
            <a:endParaRPr lang="en-US" sz="1200" b="0" strike="noStrike" spc="-1" dirty="0">
              <a:solidFill>
                <a:srgbClr val="000000"/>
              </a:solidFill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en-US" sz="1200" spc="-1" dirty="0">
                <a:solidFill>
                  <a:srgbClr val="000000"/>
                </a:solidFill>
              </a:rPr>
              <a:t>Inputs</a:t>
            </a:r>
            <a:endParaRPr lang="en-US" sz="1200" b="0" strike="noStrike" spc="-1" dirty="0"/>
          </a:p>
        </p:txBody>
      </p:sp>
      <p:sp>
        <p:nvSpPr>
          <p:cNvPr id="42" name="CustomShape 10">
            <a:extLst>
              <a:ext uri="{FF2B5EF4-FFF2-40B4-BE49-F238E27FC236}">
                <a16:creationId xmlns:a16="http://schemas.microsoft.com/office/drawing/2014/main" id="{78F19BD6-1FDF-4124-8E7E-89E0E452F423}"/>
              </a:ext>
            </a:extLst>
          </p:cNvPr>
          <p:cNvSpPr/>
          <p:nvPr/>
        </p:nvSpPr>
        <p:spPr>
          <a:xfrm>
            <a:off x="4004452" y="2292009"/>
            <a:ext cx="1150886" cy="900000"/>
          </a:xfrm>
          <a:prstGeom prst="flowChartDocumen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0" tIns="0" rIns="0" bIns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Normalized</a:t>
            </a:r>
            <a:endParaRPr lang="en-US" sz="1200" b="0" strike="noStrike" spc="-1" dirty="0"/>
          </a:p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Topology</a:t>
            </a:r>
            <a:endParaRPr lang="en-US" sz="1200" b="0" strike="noStrike" spc="-1" dirty="0"/>
          </a:p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Templates</a:t>
            </a:r>
            <a:endParaRPr lang="en-US" sz="1200" b="0" strike="noStrike" spc="-1" dirty="0"/>
          </a:p>
        </p:txBody>
      </p:sp>
      <p:sp>
        <p:nvSpPr>
          <p:cNvPr id="54" name="Line 15">
            <a:extLst>
              <a:ext uri="{FF2B5EF4-FFF2-40B4-BE49-F238E27FC236}">
                <a16:creationId xmlns:a16="http://schemas.microsoft.com/office/drawing/2014/main" id="{712C9957-5FD7-4429-B67A-CBFDA98A3B84}"/>
              </a:ext>
            </a:extLst>
          </p:cNvPr>
          <p:cNvSpPr/>
          <p:nvPr/>
        </p:nvSpPr>
        <p:spPr>
          <a:xfrm flipH="1" flipV="1">
            <a:off x="2695050" y="5533361"/>
            <a:ext cx="1372929" cy="2"/>
          </a:xfrm>
          <a:prstGeom prst="line">
            <a:avLst/>
          </a:prstGeom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55" name="Line 17">
            <a:extLst>
              <a:ext uri="{FF2B5EF4-FFF2-40B4-BE49-F238E27FC236}">
                <a16:creationId xmlns:a16="http://schemas.microsoft.com/office/drawing/2014/main" id="{26F2D573-7FAD-4144-8835-C5742A8E6CFD}"/>
              </a:ext>
            </a:extLst>
          </p:cNvPr>
          <p:cNvSpPr/>
          <p:nvPr/>
        </p:nvSpPr>
        <p:spPr>
          <a:xfrm flipH="1">
            <a:off x="3795479" y="3625881"/>
            <a:ext cx="272499" cy="9693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56" name="Line 15">
            <a:extLst>
              <a:ext uri="{FF2B5EF4-FFF2-40B4-BE49-F238E27FC236}">
                <a16:creationId xmlns:a16="http://schemas.microsoft.com/office/drawing/2014/main" id="{1ED80C17-96DA-4059-9D0E-403FAB086DE8}"/>
              </a:ext>
            </a:extLst>
          </p:cNvPr>
          <p:cNvSpPr/>
          <p:nvPr/>
        </p:nvSpPr>
        <p:spPr>
          <a:xfrm flipH="1">
            <a:off x="1690917" y="3634112"/>
            <a:ext cx="1409265" cy="9692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 dirty="0"/>
          </a:p>
        </p:txBody>
      </p:sp>
      <p:sp>
        <p:nvSpPr>
          <p:cNvPr id="57" name="Line 17">
            <a:extLst>
              <a:ext uri="{FF2B5EF4-FFF2-40B4-BE49-F238E27FC236}">
                <a16:creationId xmlns:a16="http://schemas.microsoft.com/office/drawing/2014/main" id="{83532B59-95F9-46C0-B1F8-C98D4898F9A3}"/>
              </a:ext>
            </a:extLst>
          </p:cNvPr>
          <p:cNvSpPr/>
          <p:nvPr/>
        </p:nvSpPr>
        <p:spPr>
          <a:xfrm flipH="1">
            <a:off x="3804267" y="4612554"/>
            <a:ext cx="272499" cy="9693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58" name="Line 17">
            <a:extLst>
              <a:ext uri="{FF2B5EF4-FFF2-40B4-BE49-F238E27FC236}">
                <a16:creationId xmlns:a16="http://schemas.microsoft.com/office/drawing/2014/main" id="{0227C5B5-73A3-4A72-BEAA-6B1C8D59CCDA}"/>
              </a:ext>
            </a:extLst>
          </p:cNvPr>
          <p:cNvSpPr/>
          <p:nvPr/>
        </p:nvSpPr>
        <p:spPr>
          <a:xfrm flipH="1">
            <a:off x="2704385" y="4812557"/>
            <a:ext cx="316573" cy="9692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59" name="Line 15">
            <a:extLst>
              <a:ext uri="{FF2B5EF4-FFF2-40B4-BE49-F238E27FC236}">
                <a16:creationId xmlns:a16="http://schemas.microsoft.com/office/drawing/2014/main" id="{F9CC37CD-93A2-4C12-8E9E-F0F3FC9A28D1}"/>
              </a:ext>
            </a:extLst>
          </p:cNvPr>
          <p:cNvSpPr/>
          <p:nvPr/>
        </p:nvSpPr>
        <p:spPr>
          <a:xfrm>
            <a:off x="2695046" y="4812556"/>
            <a:ext cx="1" cy="727453"/>
          </a:xfrm>
          <a:prstGeom prst="line">
            <a:avLst/>
          </a:prstGeom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60" name="Line 15">
            <a:extLst>
              <a:ext uri="{FF2B5EF4-FFF2-40B4-BE49-F238E27FC236}">
                <a16:creationId xmlns:a16="http://schemas.microsoft.com/office/drawing/2014/main" id="{E32CB1DB-FF7D-4936-8ED4-AD2AFD78FEA7}"/>
              </a:ext>
            </a:extLst>
          </p:cNvPr>
          <p:cNvSpPr/>
          <p:nvPr/>
        </p:nvSpPr>
        <p:spPr>
          <a:xfrm flipH="1">
            <a:off x="1690916" y="4480492"/>
            <a:ext cx="1350285" cy="0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1FC083-27C8-4447-A425-B9CF8FB412A0}"/>
              </a:ext>
            </a:extLst>
          </p:cNvPr>
          <p:cNvSpPr txBox="1"/>
          <p:nvPr/>
        </p:nvSpPr>
        <p:spPr>
          <a:xfrm>
            <a:off x="1539478" y="3471992"/>
            <a:ext cx="696666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/>
              <a:t>Deploy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0F6E9A8-40AC-469E-A051-EA2F51B4A8AB}"/>
              </a:ext>
            </a:extLst>
          </p:cNvPr>
          <p:cNvSpPr txBox="1"/>
          <p:nvPr/>
        </p:nvSpPr>
        <p:spPr>
          <a:xfrm>
            <a:off x="1539478" y="4212042"/>
            <a:ext cx="809389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/>
              <a:t>Update/</a:t>
            </a:r>
          </a:p>
          <a:p>
            <a:r>
              <a:rPr lang="en-US" sz="1400" dirty="0"/>
              <a:t>Upgrade</a:t>
            </a:r>
          </a:p>
        </p:txBody>
      </p:sp>
    </p:spTree>
    <p:extLst>
      <p:ext uri="{BB962C8B-B14F-4D97-AF65-F5344CB8AC3E}">
        <p14:creationId xmlns:p14="http://schemas.microsoft.com/office/powerpoint/2010/main" val="1757474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ustomShape 23">
            <a:extLst>
              <a:ext uri="{FF2B5EF4-FFF2-40B4-BE49-F238E27FC236}">
                <a16:creationId xmlns:a16="http://schemas.microsoft.com/office/drawing/2014/main" id="{65C71F83-9BE2-47D3-A0EB-627DD11534B5}"/>
              </a:ext>
            </a:extLst>
          </p:cNvPr>
          <p:cNvSpPr/>
          <p:nvPr/>
        </p:nvSpPr>
        <p:spPr>
          <a:xfrm>
            <a:off x="9029677" y="419882"/>
            <a:ext cx="1612828" cy="61818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lt1"/>
                </a:solidFill>
              </a:rPr>
              <a:t>Cloud Platform Management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A9DFC97-DDFB-458C-9A6B-F7533127EBDE}"/>
              </a:ext>
            </a:extLst>
          </p:cNvPr>
          <p:cNvSpPr/>
          <p:nvPr/>
        </p:nvSpPr>
        <p:spPr>
          <a:xfrm>
            <a:off x="6543447" y="419882"/>
            <a:ext cx="2320477" cy="61818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/>
              <a:t>TOSCA Orchestration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B14235C-C304-4F41-9A44-989A71D0E5B9}"/>
              </a:ext>
            </a:extLst>
          </p:cNvPr>
          <p:cNvSpPr/>
          <p:nvPr/>
        </p:nvSpPr>
        <p:spPr>
          <a:xfrm>
            <a:off x="1466850" y="423415"/>
            <a:ext cx="4925159" cy="61818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/>
              <a:t>TOSCA Processing</a:t>
            </a:r>
          </a:p>
        </p:txBody>
      </p:sp>
      <p:sp>
        <p:nvSpPr>
          <p:cNvPr id="63" name="Line 7">
            <a:extLst>
              <a:ext uri="{FF2B5EF4-FFF2-40B4-BE49-F238E27FC236}">
                <a16:creationId xmlns:a16="http://schemas.microsoft.com/office/drawing/2014/main" id="{3896E8C8-17EF-4236-81CA-DEBD7C43FBC7}"/>
              </a:ext>
            </a:extLst>
          </p:cNvPr>
          <p:cNvSpPr/>
          <p:nvPr/>
        </p:nvSpPr>
        <p:spPr>
          <a:xfrm flipV="1">
            <a:off x="4791262" y="2957237"/>
            <a:ext cx="2361" cy="1416813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dirty="0"/>
          </a:p>
        </p:txBody>
      </p:sp>
      <p:sp>
        <p:nvSpPr>
          <p:cNvPr id="62" name="Line 7">
            <a:extLst>
              <a:ext uri="{FF2B5EF4-FFF2-40B4-BE49-F238E27FC236}">
                <a16:creationId xmlns:a16="http://schemas.microsoft.com/office/drawing/2014/main" id="{94AF1BC3-1274-413D-8ACD-B4D8FE863D7B}"/>
              </a:ext>
            </a:extLst>
          </p:cNvPr>
          <p:cNvSpPr/>
          <p:nvPr/>
        </p:nvSpPr>
        <p:spPr>
          <a:xfrm flipV="1">
            <a:off x="4353050" y="2939320"/>
            <a:ext cx="0" cy="457516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dirty="0"/>
          </a:p>
        </p:txBody>
      </p:sp>
      <p:sp>
        <p:nvSpPr>
          <p:cNvPr id="2" name="CustomShape 1">
            <a:extLst>
              <a:ext uri="{FF2B5EF4-FFF2-40B4-BE49-F238E27FC236}">
                <a16:creationId xmlns:a16="http://schemas.microsoft.com/office/drawing/2014/main" id="{818F12E8-A30F-41CC-B652-64C7D3A284D3}"/>
              </a:ext>
            </a:extLst>
          </p:cNvPr>
          <p:cNvSpPr/>
          <p:nvPr/>
        </p:nvSpPr>
        <p:spPr>
          <a:xfrm>
            <a:off x="1785879" y="2763386"/>
            <a:ext cx="8786871" cy="3525447"/>
          </a:xfrm>
          <a:prstGeom prst="rect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  <a:ln>
            <a:solidFill>
              <a:schemeClr val="tx1"/>
            </a:solidFill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spc="-1" dirty="0">
                <a:solidFill>
                  <a:srgbClr val="000000"/>
                </a:solidFill>
              </a:rPr>
              <a:t>Deployment and Runtime</a:t>
            </a:r>
          </a:p>
        </p:txBody>
      </p:sp>
      <p:sp>
        <p:nvSpPr>
          <p:cNvPr id="3" name="CustomShape 4">
            <a:extLst>
              <a:ext uri="{FF2B5EF4-FFF2-40B4-BE49-F238E27FC236}">
                <a16:creationId xmlns:a16="http://schemas.microsoft.com/office/drawing/2014/main" id="{96BB9AF7-83D1-40F6-814A-71671D1091C2}"/>
              </a:ext>
            </a:extLst>
          </p:cNvPr>
          <p:cNvSpPr/>
          <p:nvPr/>
        </p:nvSpPr>
        <p:spPr>
          <a:xfrm>
            <a:off x="1785879" y="893854"/>
            <a:ext cx="4465631" cy="1648800"/>
          </a:xfrm>
          <a:prstGeom prst="rect">
            <a:avLst/>
          </a:prstGeom>
          <a:solidFill>
            <a:schemeClr val="accent1">
              <a:lumMod val="20000"/>
              <a:lumOff val="80000"/>
              <a:alpha val="75000"/>
            </a:schemeClr>
          </a:solidFill>
          <a:ln>
            <a:solidFill>
              <a:schemeClr val="tx1"/>
            </a:solidFill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400" b="0" strike="noStrike" spc="-1" dirty="0">
                <a:solidFill>
                  <a:srgbClr val="000000"/>
                </a:solidFill>
                <a:ea typeface="DejaVu Sans"/>
              </a:rPr>
              <a:t>Design Time</a:t>
            </a:r>
            <a:endParaRPr lang="en-US" sz="1400" b="0" strike="noStrike" spc="-1" dirty="0"/>
          </a:p>
        </p:txBody>
      </p:sp>
      <p:sp>
        <p:nvSpPr>
          <p:cNvPr id="5" name="CustomShape 6">
            <a:extLst>
              <a:ext uri="{FF2B5EF4-FFF2-40B4-BE49-F238E27FC236}">
                <a16:creationId xmlns:a16="http://schemas.microsoft.com/office/drawing/2014/main" id="{956F1225-E883-4376-B0A8-A31C2EF4BB54}"/>
              </a:ext>
            </a:extLst>
          </p:cNvPr>
          <p:cNvSpPr/>
          <p:nvPr/>
        </p:nvSpPr>
        <p:spPr>
          <a:xfrm>
            <a:off x="4067980" y="3396836"/>
            <a:ext cx="977253" cy="458100"/>
          </a:xfrm>
          <a:prstGeom prst="rec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Provisioning</a:t>
            </a:r>
            <a:endParaRPr lang="en-US" sz="1200" b="0" strike="noStrike" spc="-1" dirty="0"/>
          </a:p>
        </p:txBody>
      </p:sp>
      <p:sp>
        <p:nvSpPr>
          <p:cNvPr id="8" name="CustomShape 9">
            <a:extLst>
              <a:ext uri="{FF2B5EF4-FFF2-40B4-BE49-F238E27FC236}">
                <a16:creationId xmlns:a16="http://schemas.microsoft.com/office/drawing/2014/main" id="{7F5E781D-4BA3-40B1-A0E2-A370A3DB0516}"/>
              </a:ext>
            </a:extLst>
          </p:cNvPr>
          <p:cNvSpPr/>
          <p:nvPr/>
        </p:nvSpPr>
        <p:spPr>
          <a:xfrm>
            <a:off x="4076766" y="1377659"/>
            <a:ext cx="1034706" cy="456833"/>
          </a:xfrm>
          <a:prstGeom prst="rec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Parsing/</a:t>
            </a:r>
          </a:p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Validation</a:t>
            </a:r>
            <a:endParaRPr lang="en-US" sz="1200" b="0" strike="noStrike" spc="-1" dirty="0"/>
          </a:p>
        </p:txBody>
      </p:sp>
      <p:sp>
        <p:nvSpPr>
          <p:cNvPr id="13" name="Line 14">
            <a:extLst>
              <a:ext uri="{FF2B5EF4-FFF2-40B4-BE49-F238E27FC236}">
                <a16:creationId xmlns:a16="http://schemas.microsoft.com/office/drawing/2014/main" id="{80F8C3CA-CA61-4AF5-91B2-AE469B9652ED}"/>
              </a:ext>
            </a:extLst>
          </p:cNvPr>
          <p:cNvSpPr/>
          <p:nvPr/>
        </p:nvSpPr>
        <p:spPr>
          <a:xfrm flipH="1">
            <a:off x="3755104" y="1602989"/>
            <a:ext cx="297570" cy="0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14" name="Line 15">
            <a:extLst>
              <a:ext uri="{FF2B5EF4-FFF2-40B4-BE49-F238E27FC236}">
                <a16:creationId xmlns:a16="http://schemas.microsoft.com/office/drawing/2014/main" id="{7AE33F2D-BF8C-45C9-8E93-8127E610413E}"/>
              </a:ext>
            </a:extLst>
          </p:cNvPr>
          <p:cNvSpPr/>
          <p:nvPr/>
        </p:nvSpPr>
        <p:spPr>
          <a:xfrm flipH="1">
            <a:off x="7090849" y="3617783"/>
            <a:ext cx="349494" cy="1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16" name="Line 17">
            <a:extLst>
              <a:ext uri="{FF2B5EF4-FFF2-40B4-BE49-F238E27FC236}">
                <a16:creationId xmlns:a16="http://schemas.microsoft.com/office/drawing/2014/main" id="{9A15AAFB-7009-44A9-B738-1ED7B0904319}"/>
              </a:ext>
            </a:extLst>
          </p:cNvPr>
          <p:cNvSpPr/>
          <p:nvPr/>
        </p:nvSpPr>
        <p:spPr>
          <a:xfrm flipH="1" flipV="1">
            <a:off x="5045232" y="3617787"/>
            <a:ext cx="325331" cy="0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27" name="Line 14">
            <a:extLst>
              <a:ext uri="{FF2B5EF4-FFF2-40B4-BE49-F238E27FC236}">
                <a16:creationId xmlns:a16="http://schemas.microsoft.com/office/drawing/2014/main" id="{1928C30C-815A-4495-BD7A-BB7EDEEAB62A}"/>
              </a:ext>
            </a:extLst>
          </p:cNvPr>
          <p:cNvSpPr/>
          <p:nvPr/>
        </p:nvSpPr>
        <p:spPr>
          <a:xfrm flipH="1">
            <a:off x="5094998" y="1595471"/>
            <a:ext cx="496911" cy="7517"/>
          </a:xfrm>
          <a:prstGeom prst="line">
            <a:avLst/>
          </a:prstGeom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30" name="CustomShape 11">
            <a:extLst>
              <a:ext uri="{FF2B5EF4-FFF2-40B4-BE49-F238E27FC236}">
                <a16:creationId xmlns:a16="http://schemas.microsoft.com/office/drawing/2014/main" id="{FBA76B51-6663-4800-818C-6E5CED8DD566}"/>
              </a:ext>
            </a:extLst>
          </p:cNvPr>
          <p:cNvSpPr/>
          <p:nvPr/>
        </p:nvSpPr>
        <p:spPr>
          <a:xfrm>
            <a:off x="9138081" y="3175886"/>
            <a:ext cx="1363001" cy="2856584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0" tIns="0" rIns="0" bIns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External</a:t>
            </a:r>
            <a:endParaRPr lang="en-US" sz="1200" b="0" strike="noStrike" spc="-1" dirty="0"/>
          </a:p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Implementations</a:t>
            </a:r>
            <a:endParaRPr lang="en-US" sz="1200" b="0" strike="noStrike" spc="-1" dirty="0"/>
          </a:p>
        </p:txBody>
      </p:sp>
      <p:sp>
        <p:nvSpPr>
          <p:cNvPr id="22" name="CustomShape 10">
            <a:extLst>
              <a:ext uri="{FF2B5EF4-FFF2-40B4-BE49-F238E27FC236}">
                <a16:creationId xmlns:a16="http://schemas.microsoft.com/office/drawing/2014/main" id="{D36CF10A-8AE5-4582-8F30-AD084AF54460}"/>
              </a:ext>
            </a:extLst>
          </p:cNvPr>
          <p:cNvSpPr/>
          <p:nvPr/>
        </p:nvSpPr>
        <p:spPr>
          <a:xfrm>
            <a:off x="3115609" y="1239846"/>
            <a:ext cx="639495" cy="900000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0" tIns="0" rIns="0" bIns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TOSCA</a:t>
            </a:r>
            <a:endParaRPr lang="en-US" sz="1200" b="0" strike="noStrike" spc="-1" dirty="0"/>
          </a:p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CSAR</a:t>
            </a:r>
            <a:endParaRPr lang="en-US" sz="1200" b="0" strike="noStrike" spc="-1" dirty="0"/>
          </a:p>
        </p:txBody>
      </p:sp>
      <p:sp>
        <p:nvSpPr>
          <p:cNvPr id="32" name="Line 7">
            <a:extLst>
              <a:ext uri="{FF2B5EF4-FFF2-40B4-BE49-F238E27FC236}">
                <a16:creationId xmlns:a16="http://schemas.microsoft.com/office/drawing/2014/main" id="{5D74E49A-4064-4822-ABC2-5C3C5A51FEB4}"/>
              </a:ext>
            </a:extLst>
          </p:cNvPr>
          <p:cNvSpPr/>
          <p:nvPr/>
        </p:nvSpPr>
        <p:spPr>
          <a:xfrm flipV="1">
            <a:off x="4594119" y="1834491"/>
            <a:ext cx="0" cy="457516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dirty="0"/>
          </a:p>
        </p:txBody>
      </p:sp>
      <p:sp>
        <p:nvSpPr>
          <p:cNvPr id="33" name="CustomShape 6">
            <a:extLst>
              <a:ext uri="{FF2B5EF4-FFF2-40B4-BE49-F238E27FC236}">
                <a16:creationId xmlns:a16="http://schemas.microsoft.com/office/drawing/2014/main" id="{B4548053-CF66-431B-882B-5F634D929BA6}"/>
              </a:ext>
            </a:extLst>
          </p:cNvPr>
          <p:cNvSpPr/>
          <p:nvPr/>
        </p:nvSpPr>
        <p:spPr>
          <a:xfrm>
            <a:off x="7440345" y="3414754"/>
            <a:ext cx="977253" cy="458100"/>
          </a:xfrm>
          <a:prstGeom prst="rec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Activation</a:t>
            </a:r>
            <a:endParaRPr lang="en-US" sz="1200" b="0" strike="noStrike" spc="-1" dirty="0"/>
          </a:p>
        </p:txBody>
      </p:sp>
      <p:sp>
        <p:nvSpPr>
          <p:cNvPr id="9" name="CustomShape 10">
            <a:extLst>
              <a:ext uri="{FF2B5EF4-FFF2-40B4-BE49-F238E27FC236}">
                <a16:creationId xmlns:a16="http://schemas.microsoft.com/office/drawing/2014/main" id="{9ECBA9FC-8554-4032-A697-FAF9CAFF56C0}"/>
              </a:ext>
            </a:extLst>
          </p:cNvPr>
          <p:cNvSpPr/>
          <p:nvPr/>
        </p:nvSpPr>
        <p:spPr>
          <a:xfrm>
            <a:off x="5397934" y="1239846"/>
            <a:ext cx="639495" cy="900000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0" tIns="0" rIns="0" bIns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spc="-1" dirty="0">
                <a:solidFill>
                  <a:srgbClr val="000000"/>
                </a:solidFill>
              </a:rPr>
              <a:t>Profiles</a:t>
            </a:r>
          </a:p>
        </p:txBody>
      </p:sp>
      <p:sp>
        <p:nvSpPr>
          <p:cNvPr id="34" name="Line 15">
            <a:extLst>
              <a:ext uri="{FF2B5EF4-FFF2-40B4-BE49-F238E27FC236}">
                <a16:creationId xmlns:a16="http://schemas.microsoft.com/office/drawing/2014/main" id="{5B612C25-A89B-4953-A1CE-58190184C11F}"/>
              </a:ext>
            </a:extLst>
          </p:cNvPr>
          <p:cNvSpPr/>
          <p:nvPr/>
        </p:nvSpPr>
        <p:spPr>
          <a:xfrm flipH="1">
            <a:off x="8417595" y="3625880"/>
            <a:ext cx="720486" cy="1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35" name="CustomShape 6">
            <a:extLst>
              <a:ext uri="{FF2B5EF4-FFF2-40B4-BE49-F238E27FC236}">
                <a16:creationId xmlns:a16="http://schemas.microsoft.com/office/drawing/2014/main" id="{E4CF27D1-04BA-40D4-983E-F951AA3900C4}"/>
              </a:ext>
            </a:extLst>
          </p:cNvPr>
          <p:cNvSpPr/>
          <p:nvPr/>
        </p:nvSpPr>
        <p:spPr>
          <a:xfrm>
            <a:off x="7440342" y="5197001"/>
            <a:ext cx="977253" cy="556113"/>
          </a:xfrm>
          <a:prstGeom prst="rec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Monitoring</a:t>
            </a:r>
            <a:endParaRPr lang="en-US" sz="1200" b="0" strike="noStrike" spc="-1" dirty="0"/>
          </a:p>
        </p:txBody>
      </p:sp>
      <p:sp>
        <p:nvSpPr>
          <p:cNvPr id="36" name="Line 15">
            <a:extLst>
              <a:ext uri="{FF2B5EF4-FFF2-40B4-BE49-F238E27FC236}">
                <a16:creationId xmlns:a16="http://schemas.microsoft.com/office/drawing/2014/main" id="{100DF92A-D2D1-4F18-8264-1725EB8FEC38}"/>
              </a:ext>
            </a:extLst>
          </p:cNvPr>
          <p:cNvSpPr/>
          <p:nvPr/>
        </p:nvSpPr>
        <p:spPr>
          <a:xfrm flipH="1">
            <a:off x="8417595" y="5504551"/>
            <a:ext cx="720484" cy="8097"/>
          </a:xfrm>
          <a:prstGeom prst="line">
            <a:avLst/>
          </a:prstGeom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37" name="CustomShape 6">
            <a:extLst>
              <a:ext uri="{FF2B5EF4-FFF2-40B4-BE49-F238E27FC236}">
                <a16:creationId xmlns:a16="http://schemas.microsoft.com/office/drawing/2014/main" id="{DC8C92F5-77C3-48D4-95A7-2052B273C8AE}"/>
              </a:ext>
            </a:extLst>
          </p:cNvPr>
          <p:cNvSpPr/>
          <p:nvPr/>
        </p:nvSpPr>
        <p:spPr>
          <a:xfrm>
            <a:off x="4067980" y="4374053"/>
            <a:ext cx="977253" cy="458100"/>
          </a:xfrm>
          <a:prstGeom prst="rec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Updating/</a:t>
            </a:r>
          </a:p>
          <a:p>
            <a:pPr algn="ctr">
              <a:lnSpc>
                <a:spcPct val="100000"/>
              </a:lnSpc>
            </a:pPr>
            <a:r>
              <a:rPr lang="en-US" sz="1200" spc="-1" dirty="0">
                <a:solidFill>
                  <a:srgbClr val="000000"/>
                </a:solidFill>
              </a:rPr>
              <a:t>Upgrading</a:t>
            </a:r>
            <a:endParaRPr lang="en-US" sz="1200" b="0" strike="noStrike" spc="-1" dirty="0"/>
          </a:p>
        </p:txBody>
      </p:sp>
      <p:sp>
        <p:nvSpPr>
          <p:cNvPr id="39" name="CustomShape 6">
            <a:extLst>
              <a:ext uri="{FF2B5EF4-FFF2-40B4-BE49-F238E27FC236}">
                <a16:creationId xmlns:a16="http://schemas.microsoft.com/office/drawing/2014/main" id="{7FB49CFC-0A34-42BB-BABC-4EF6FFC6E566}"/>
              </a:ext>
            </a:extLst>
          </p:cNvPr>
          <p:cNvSpPr/>
          <p:nvPr/>
        </p:nvSpPr>
        <p:spPr>
          <a:xfrm>
            <a:off x="4080517" y="5197001"/>
            <a:ext cx="977253" cy="556113"/>
          </a:xfrm>
          <a:prstGeom prst="rec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spc="-1" dirty="0">
                <a:solidFill>
                  <a:srgbClr val="000000"/>
                </a:solidFill>
              </a:rPr>
              <a:t>ECA Policies</a:t>
            </a:r>
            <a:endParaRPr lang="en-US" sz="1200" b="0" strike="noStrike" spc="-1" dirty="0"/>
          </a:p>
        </p:txBody>
      </p:sp>
      <p:sp>
        <p:nvSpPr>
          <p:cNvPr id="43" name="CustomShape 5">
            <a:extLst>
              <a:ext uri="{FF2B5EF4-FFF2-40B4-BE49-F238E27FC236}">
                <a16:creationId xmlns:a16="http://schemas.microsoft.com/office/drawing/2014/main" id="{338751B8-4408-4038-A985-C1C41F2B7BFB}"/>
              </a:ext>
            </a:extLst>
          </p:cNvPr>
          <p:cNvSpPr/>
          <p:nvPr/>
        </p:nvSpPr>
        <p:spPr>
          <a:xfrm>
            <a:off x="2934443" y="4278345"/>
            <a:ext cx="861039" cy="727456"/>
          </a:xfrm>
          <a:prstGeom prst="chevron">
            <a:avLst>
              <a:gd name="adj" fmla="val 20991"/>
            </a:avLst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rot="16200000" vert="vert" lIns="45000" tIns="90000" rIns="45000" bIns="900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Updated</a:t>
            </a:r>
          </a:p>
          <a:p>
            <a:pPr algn="ctr">
              <a:lnSpc>
                <a:spcPct val="100000"/>
              </a:lnSpc>
            </a:pPr>
            <a:r>
              <a:rPr lang="en-US" sz="1200" spc="-1" dirty="0">
                <a:solidFill>
                  <a:srgbClr val="000000"/>
                </a:solidFill>
                <a:ea typeface="DejaVu Sans"/>
              </a:rPr>
              <a:t>Service</a:t>
            </a:r>
            <a:endParaRPr lang="en-US" sz="1200" b="0" strike="noStrike" spc="-1" dirty="0">
              <a:solidFill>
                <a:srgbClr val="000000"/>
              </a:solidFill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en-US" sz="1200" spc="-1" dirty="0">
                <a:solidFill>
                  <a:srgbClr val="000000"/>
                </a:solidFill>
              </a:rPr>
              <a:t>Inputs</a:t>
            </a:r>
            <a:endParaRPr lang="en-US" sz="1200" b="0" strike="noStrike" spc="-1" dirty="0"/>
          </a:p>
        </p:txBody>
      </p:sp>
      <p:sp>
        <p:nvSpPr>
          <p:cNvPr id="44" name="Arrow: Chevron 43">
            <a:extLst>
              <a:ext uri="{FF2B5EF4-FFF2-40B4-BE49-F238E27FC236}">
                <a16:creationId xmlns:a16="http://schemas.microsoft.com/office/drawing/2014/main" id="{66416192-914D-49B2-90DF-656C0C372F8A}"/>
              </a:ext>
            </a:extLst>
          </p:cNvPr>
          <p:cNvSpPr/>
          <p:nvPr/>
        </p:nvSpPr>
        <p:spPr>
          <a:xfrm rot="5400000" flipV="1">
            <a:off x="4349225" y="458798"/>
            <a:ext cx="456841" cy="846630"/>
          </a:xfrm>
          <a:prstGeom prst="chevron">
            <a:avLst>
              <a:gd name="adj" fmla="val 18929"/>
            </a:avLst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vert="vert" lIns="0" tIns="0" rIns="0" bIns="0" anchor="ctr">
            <a:noAutofit/>
          </a:bodyPr>
          <a:lstStyle/>
          <a:p>
            <a:pPr algn="ctr"/>
            <a:r>
              <a:rPr lang="en-US" sz="1200" spc="-1" dirty="0">
                <a:solidFill>
                  <a:srgbClr val="000000"/>
                </a:solidFill>
              </a:rPr>
              <a:t>Repositories</a:t>
            </a:r>
          </a:p>
        </p:txBody>
      </p:sp>
      <p:sp>
        <p:nvSpPr>
          <p:cNvPr id="45" name="Line 14">
            <a:extLst>
              <a:ext uri="{FF2B5EF4-FFF2-40B4-BE49-F238E27FC236}">
                <a16:creationId xmlns:a16="http://schemas.microsoft.com/office/drawing/2014/main" id="{FB6035A1-AFC7-4274-A7E6-B298EACD38D7}"/>
              </a:ext>
            </a:extLst>
          </p:cNvPr>
          <p:cNvSpPr/>
          <p:nvPr/>
        </p:nvSpPr>
        <p:spPr>
          <a:xfrm flipH="1">
            <a:off x="5045232" y="4612471"/>
            <a:ext cx="297570" cy="0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46" name="Line 14">
            <a:extLst>
              <a:ext uri="{FF2B5EF4-FFF2-40B4-BE49-F238E27FC236}">
                <a16:creationId xmlns:a16="http://schemas.microsoft.com/office/drawing/2014/main" id="{5F7B6A7E-4ABE-4B21-87EC-873D63FE70E0}"/>
              </a:ext>
            </a:extLst>
          </p:cNvPr>
          <p:cNvSpPr/>
          <p:nvPr/>
        </p:nvSpPr>
        <p:spPr>
          <a:xfrm flipH="1">
            <a:off x="5045232" y="5314004"/>
            <a:ext cx="297570" cy="0"/>
          </a:xfrm>
          <a:prstGeom prst="line">
            <a:avLst/>
          </a:prstGeom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47" name="Line 7">
            <a:extLst>
              <a:ext uri="{FF2B5EF4-FFF2-40B4-BE49-F238E27FC236}">
                <a16:creationId xmlns:a16="http://schemas.microsoft.com/office/drawing/2014/main" id="{C8B1EC36-BAE7-47D2-8589-3C8E52BA9BD7}"/>
              </a:ext>
            </a:extLst>
          </p:cNvPr>
          <p:cNvSpPr/>
          <p:nvPr/>
        </p:nvSpPr>
        <p:spPr>
          <a:xfrm flipH="1" flipV="1">
            <a:off x="4594119" y="1110533"/>
            <a:ext cx="0" cy="257374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10" name="CustomShape 11">
            <a:extLst>
              <a:ext uri="{FF2B5EF4-FFF2-40B4-BE49-F238E27FC236}">
                <a16:creationId xmlns:a16="http://schemas.microsoft.com/office/drawing/2014/main" id="{DD26562F-EFEA-4CF0-88EC-A28513A0933F}"/>
              </a:ext>
            </a:extLst>
          </p:cNvPr>
          <p:cNvSpPr/>
          <p:nvPr/>
        </p:nvSpPr>
        <p:spPr>
          <a:xfrm>
            <a:off x="5342803" y="3082091"/>
            <a:ext cx="1772212" cy="2950379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0" tIns="0" rIns="0" bIns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Topology</a:t>
            </a:r>
            <a:endParaRPr lang="en-US" sz="1200" b="0" strike="noStrike" spc="-1" dirty="0"/>
          </a:p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Representations</a:t>
            </a:r>
            <a:endParaRPr lang="en-US" sz="1200" b="0" strike="noStrike" spc="-1" dirty="0"/>
          </a:p>
        </p:txBody>
      </p:sp>
      <p:sp>
        <p:nvSpPr>
          <p:cNvPr id="40" name="Line 15">
            <a:extLst>
              <a:ext uri="{FF2B5EF4-FFF2-40B4-BE49-F238E27FC236}">
                <a16:creationId xmlns:a16="http://schemas.microsoft.com/office/drawing/2014/main" id="{478319F4-0DCA-4A02-9DB3-E648406AAAB1}"/>
              </a:ext>
            </a:extLst>
          </p:cNvPr>
          <p:cNvSpPr/>
          <p:nvPr/>
        </p:nvSpPr>
        <p:spPr>
          <a:xfrm flipH="1">
            <a:off x="5057768" y="5531980"/>
            <a:ext cx="2382574" cy="11649"/>
          </a:xfrm>
          <a:prstGeom prst="line">
            <a:avLst/>
          </a:prstGeom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51" name="Line 14">
            <a:extLst>
              <a:ext uri="{FF2B5EF4-FFF2-40B4-BE49-F238E27FC236}">
                <a16:creationId xmlns:a16="http://schemas.microsoft.com/office/drawing/2014/main" id="{0D3FEF92-75E0-40A4-A140-1CB6C8A851E7}"/>
              </a:ext>
            </a:extLst>
          </p:cNvPr>
          <p:cNvSpPr/>
          <p:nvPr/>
        </p:nvSpPr>
        <p:spPr>
          <a:xfrm flipH="1">
            <a:off x="2818039" y="1602989"/>
            <a:ext cx="297570" cy="0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26" name="CustomShape 9">
            <a:extLst>
              <a:ext uri="{FF2B5EF4-FFF2-40B4-BE49-F238E27FC236}">
                <a16:creationId xmlns:a16="http://schemas.microsoft.com/office/drawing/2014/main" id="{5A56236B-ECC5-4835-ACD9-9C2DEDFE12E3}"/>
              </a:ext>
            </a:extLst>
          </p:cNvPr>
          <p:cNvSpPr/>
          <p:nvPr/>
        </p:nvSpPr>
        <p:spPr>
          <a:xfrm>
            <a:off x="1983943" y="1361669"/>
            <a:ext cx="847364" cy="456833"/>
          </a:xfrm>
          <a:prstGeom prst="rec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0" tIns="45000" rIns="0" bIns="450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Authoring/</a:t>
            </a:r>
          </a:p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Packaging</a:t>
            </a:r>
            <a:endParaRPr lang="en-US" sz="1200" b="0" strike="noStrike" spc="-1" dirty="0"/>
          </a:p>
        </p:txBody>
      </p:sp>
      <p:sp>
        <p:nvSpPr>
          <p:cNvPr id="41" name="CustomShape 5">
            <a:extLst>
              <a:ext uri="{FF2B5EF4-FFF2-40B4-BE49-F238E27FC236}">
                <a16:creationId xmlns:a16="http://schemas.microsoft.com/office/drawing/2014/main" id="{9ECE20D2-8063-424A-927A-6A23163E16FE}"/>
              </a:ext>
            </a:extLst>
          </p:cNvPr>
          <p:cNvSpPr/>
          <p:nvPr/>
        </p:nvSpPr>
        <p:spPr>
          <a:xfrm>
            <a:off x="2956704" y="3280076"/>
            <a:ext cx="861039" cy="727456"/>
          </a:xfrm>
          <a:prstGeom prst="chevron">
            <a:avLst>
              <a:gd name="adj" fmla="val 20991"/>
            </a:avLst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rot="16200000" vert="vert" lIns="45000" tIns="90000" rIns="45000" bIns="900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spc="-1" dirty="0">
                <a:solidFill>
                  <a:srgbClr val="000000"/>
                </a:solidFill>
                <a:ea typeface="DejaVu Sans"/>
              </a:rPr>
              <a:t>Service</a:t>
            </a:r>
            <a:endParaRPr lang="en-US" sz="1200" b="0" strike="noStrike" spc="-1" dirty="0">
              <a:solidFill>
                <a:srgbClr val="000000"/>
              </a:solidFill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en-US" sz="1200" spc="-1" dirty="0">
                <a:solidFill>
                  <a:srgbClr val="000000"/>
                </a:solidFill>
              </a:rPr>
              <a:t>Inputs</a:t>
            </a:r>
            <a:endParaRPr lang="en-US" sz="1200" b="0" strike="noStrike" spc="-1" dirty="0"/>
          </a:p>
        </p:txBody>
      </p:sp>
      <p:sp>
        <p:nvSpPr>
          <p:cNvPr id="42" name="CustomShape 10">
            <a:extLst>
              <a:ext uri="{FF2B5EF4-FFF2-40B4-BE49-F238E27FC236}">
                <a16:creationId xmlns:a16="http://schemas.microsoft.com/office/drawing/2014/main" id="{78F19BD6-1FDF-4124-8E7E-89E0E452F423}"/>
              </a:ext>
            </a:extLst>
          </p:cNvPr>
          <p:cNvSpPr/>
          <p:nvPr/>
        </p:nvSpPr>
        <p:spPr>
          <a:xfrm>
            <a:off x="4004452" y="2292009"/>
            <a:ext cx="1150886" cy="900000"/>
          </a:xfrm>
          <a:prstGeom prst="flowChartDocumen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0" tIns="0" rIns="0" bIns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Normalized</a:t>
            </a:r>
            <a:endParaRPr lang="en-US" sz="1200" b="0" strike="noStrike" spc="-1" dirty="0"/>
          </a:p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Topology</a:t>
            </a:r>
            <a:endParaRPr lang="en-US" sz="1200" b="0" strike="noStrike" spc="-1" dirty="0"/>
          </a:p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Templates</a:t>
            </a:r>
            <a:endParaRPr lang="en-US" sz="1200" b="0" strike="noStrike" spc="-1" dirty="0"/>
          </a:p>
        </p:txBody>
      </p:sp>
      <p:sp>
        <p:nvSpPr>
          <p:cNvPr id="50" name="Line 15">
            <a:extLst>
              <a:ext uri="{FF2B5EF4-FFF2-40B4-BE49-F238E27FC236}">
                <a16:creationId xmlns:a16="http://schemas.microsoft.com/office/drawing/2014/main" id="{3BEE9EAD-82D6-48A6-8EF2-1CD438E56328}"/>
              </a:ext>
            </a:extLst>
          </p:cNvPr>
          <p:cNvSpPr/>
          <p:nvPr/>
        </p:nvSpPr>
        <p:spPr>
          <a:xfrm flipH="1">
            <a:off x="7090848" y="4582773"/>
            <a:ext cx="349494" cy="1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52" name="CustomShape 6">
            <a:extLst>
              <a:ext uri="{FF2B5EF4-FFF2-40B4-BE49-F238E27FC236}">
                <a16:creationId xmlns:a16="http://schemas.microsoft.com/office/drawing/2014/main" id="{CBA6F098-C70F-4C61-B049-54966A397094}"/>
              </a:ext>
            </a:extLst>
          </p:cNvPr>
          <p:cNvSpPr/>
          <p:nvPr/>
        </p:nvSpPr>
        <p:spPr>
          <a:xfrm>
            <a:off x="7440344" y="4379744"/>
            <a:ext cx="977253" cy="458100"/>
          </a:xfrm>
          <a:prstGeom prst="rect">
            <a:avLst/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solidFill>
              <a:srgbClr val="000000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ea typeface="DejaVu Sans"/>
              </a:rPr>
              <a:t>Modification</a:t>
            </a:r>
            <a:endParaRPr lang="en-US" sz="1200" b="0" strike="noStrike" spc="-1" dirty="0"/>
          </a:p>
        </p:txBody>
      </p:sp>
      <p:sp>
        <p:nvSpPr>
          <p:cNvPr id="53" name="Line 15">
            <a:extLst>
              <a:ext uri="{FF2B5EF4-FFF2-40B4-BE49-F238E27FC236}">
                <a16:creationId xmlns:a16="http://schemas.microsoft.com/office/drawing/2014/main" id="{4F7D49C3-5C1D-41D7-9E52-81605499A78A}"/>
              </a:ext>
            </a:extLst>
          </p:cNvPr>
          <p:cNvSpPr/>
          <p:nvPr/>
        </p:nvSpPr>
        <p:spPr>
          <a:xfrm flipH="1">
            <a:off x="8417594" y="4582773"/>
            <a:ext cx="720485" cy="8097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54" name="Line 15">
            <a:extLst>
              <a:ext uri="{FF2B5EF4-FFF2-40B4-BE49-F238E27FC236}">
                <a16:creationId xmlns:a16="http://schemas.microsoft.com/office/drawing/2014/main" id="{712C9957-5FD7-4429-B67A-CBFDA98A3B84}"/>
              </a:ext>
            </a:extLst>
          </p:cNvPr>
          <p:cNvSpPr/>
          <p:nvPr/>
        </p:nvSpPr>
        <p:spPr>
          <a:xfrm flipH="1" flipV="1">
            <a:off x="2695050" y="5533361"/>
            <a:ext cx="1372929" cy="2"/>
          </a:xfrm>
          <a:prstGeom prst="line">
            <a:avLst/>
          </a:prstGeom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55" name="Line 17">
            <a:extLst>
              <a:ext uri="{FF2B5EF4-FFF2-40B4-BE49-F238E27FC236}">
                <a16:creationId xmlns:a16="http://schemas.microsoft.com/office/drawing/2014/main" id="{26F2D573-7FAD-4144-8835-C5742A8E6CFD}"/>
              </a:ext>
            </a:extLst>
          </p:cNvPr>
          <p:cNvSpPr/>
          <p:nvPr/>
        </p:nvSpPr>
        <p:spPr>
          <a:xfrm flipH="1">
            <a:off x="3795479" y="3625881"/>
            <a:ext cx="272499" cy="9693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56" name="Line 15">
            <a:extLst>
              <a:ext uri="{FF2B5EF4-FFF2-40B4-BE49-F238E27FC236}">
                <a16:creationId xmlns:a16="http://schemas.microsoft.com/office/drawing/2014/main" id="{1ED80C17-96DA-4059-9D0E-403FAB086DE8}"/>
              </a:ext>
            </a:extLst>
          </p:cNvPr>
          <p:cNvSpPr/>
          <p:nvPr/>
        </p:nvSpPr>
        <p:spPr>
          <a:xfrm flipH="1">
            <a:off x="1690917" y="3634112"/>
            <a:ext cx="1409265" cy="9692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 dirty="0"/>
          </a:p>
        </p:txBody>
      </p:sp>
      <p:sp>
        <p:nvSpPr>
          <p:cNvPr id="57" name="Line 17">
            <a:extLst>
              <a:ext uri="{FF2B5EF4-FFF2-40B4-BE49-F238E27FC236}">
                <a16:creationId xmlns:a16="http://schemas.microsoft.com/office/drawing/2014/main" id="{83532B59-95F9-46C0-B1F8-C98D4898F9A3}"/>
              </a:ext>
            </a:extLst>
          </p:cNvPr>
          <p:cNvSpPr/>
          <p:nvPr/>
        </p:nvSpPr>
        <p:spPr>
          <a:xfrm flipH="1">
            <a:off x="3804267" y="4612554"/>
            <a:ext cx="272499" cy="9693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58" name="Line 17">
            <a:extLst>
              <a:ext uri="{FF2B5EF4-FFF2-40B4-BE49-F238E27FC236}">
                <a16:creationId xmlns:a16="http://schemas.microsoft.com/office/drawing/2014/main" id="{0227C5B5-73A3-4A72-BEAA-6B1C8D59CCDA}"/>
              </a:ext>
            </a:extLst>
          </p:cNvPr>
          <p:cNvSpPr/>
          <p:nvPr/>
        </p:nvSpPr>
        <p:spPr>
          <a:xfrm flipH="1">
            <a:off x="2704385" y="4812557"/>
            <a:ext cx="316573" cy="9692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59" name="Line 15">
            <a:extLst>
              <a:ext uri="{FF2B5EF4-FFF2-40B4-BE49-F238E27FC236}">
                <a16:creationId xmlns:a16="http://schemas.microsoft.com/office/drawing/2014/main" id="{F9CC37CD-93A2-4C12-8E9E-F0F3FC9A28D1}"/>
              </a:ext>
            </a:extLst>
          </p:cNvPr>
          <p:cNvSpPr/>
          <p:nvPr/>
        </p:nvSpPr>
        <p:spPr>
          <a:xfrm>
            <a:off x="2695046" y="4812556"/>
            <a:ext cx="1" cy="727453"/>
          </a:xfrm>
          <a:prstGeom prst="line">
            <a:avLst/>
          </a:prstGeom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  <p:sp>
        <p:nvSpPr>
          <p:cNvPr id="60" name="Line 15">
            <a:extLst>
              <a:ext uri="{FF2B5EF4-FFF2-40B4-BE49-F238E27FC236}">
                <a16:creationId xmlns:a16="http://schemas.microsoft.com/office/drawing/2014/main" id="{E32CB1DB-FF7D-4936-8ED4-AD2AFD78FEA7}"/>
              </a:ext>
            </a:extLst>
          </p:cNvPr>
          <p:cNvSpPr/>
          <p:nvPr/>
        </p:nvSpPr>
        <p:spPr>
          <a:xfrm flipH="1">
            <a:off x="1690916" y="4480492"/>
            <a:ext cx="1350285" cy="0"/>
          </a:xfrm>
          <a:prstGeom prst="line">
            <a:avLst/>
          </a:prstGeom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1FC083-27C8-4447-A425-B9CF8FB412A0}"/>
              </a:ext>
            </a:extLst>
          </p:cNvPr>
          <p:cNvSpPr txBox="1"/>
          <p:nvPr/>
        </p:nvSpPr>
        <p:spPr>
          <a:xfrm>
            <a:off x="1539478" y="3471992"/>
            <a:ext cx="696666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/>
              <a:t>Deploy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0F6E9A8-40AC-469E-A051-EA2F51B4A8AB}"/>
              </a:ext>
            </a:extLst>
          </p:cNvPr>
          <p:cNvSpPr txBox="1"/>
          <p:nvPr/>
        </p:nvSpPr>
        <p:spPr>
          <a:xfrm>
            <a:off x="1539478" y="4212042"/>
            <a:ext cx="809389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/>
              <a:t>Update/</a:t>
            </a:r>
          </a:p>
          <a:p>
            <a:r>
              <a:rPr lang="en-US" sz="1400" dirty="0"/>
              <a:t>Upgrade</a:t>
            </a:r>
          </a:p>
        </p:txBody>
      </p:sp>
      <p:sp>
        <p:nvSpPr>
          <p:cNvPr id="64" name="Line 14">
            <a:extLst>
              <a:ext uri="{FF2B5EF4-FFF2-40B4-BE49-F238E27FC236}">
                <a16:creationId xmlns:a16="http://schemas.microsoft.com/office/drawing/2014/main" id="{BCD66ACA-A7F7-460C-8448-343937BB5D15}"/>
              </a:ext>
            </a:extLst>
          </p:cNvPr>
          <p:cNvSpPr/>
          <p:nvPr/>
        </p:nvSpPr>
        <p:spPr>
          <a:xfrm flipH="1">
            <a:off x="7090848" y="5308914"/>
            <a:ext cx="349494" cy="5089"/>
          </a:xfrm>
          <a:prstGeom prst="line">
            <a:avLst/>
          </a:prstGeom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  <p:txBody>
          <a:bodyPr/>
          <a:lstStyle/>
          <a:p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433392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87</Words>
  <Application>Microsoft Office PowerPoint</Application>
  <PresentationFormat>Widescreen</PresentationFormat>
  <Paragraphs>66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Lauwers</dc:creator>
  <cp:lastModifiedBy>Chris Lauwers</cp:lastModifiedBy>
  <cp:revision>97</cp:revision>
  <dcterms:created xsi:type="dcterms:W3CDTF">2020-06-21T20:25:56Z</dcterms:created>
  <dcterms:modified xsi:type="dcterms:W3CDTF">2022-02-15T05:38:34Z</dcterms:modified>
</cp:coreProperties>
</file>